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2" r:id="rId5"/>
  </p:sldMasterIdLst>
  <p:notesMasterIdLst>
    <p:notesMasterId r:id="rId25"/>
  </p:notesMasterIdLst>
  <p:sldIdLst>
    <p:sldId id="411" r:id="rId6"/>
    <p:sldId id="392" r:id="rId7"/>
    <p:sldId id="260" r:id="rId8"/>
    <p:sldId id="390" r:id="rId9"/>
    <p:sldId id="397" r:id="rId10"/>
    <p:sldId id="412" r:id="rId11"/>
    <p:sldId id="426" r:id="rId12"/>
    <p:sldId id="427" r:id="rId13"/>
    <p:sldId id="414" r:id="rId14"/>
    <p:sldId id="423" r:id="rId15"/>
    <p:sldId id="417" r:id="rId16"/>
    <p:sldId id="421" r:id="rId17"/>
    <p:sldId id="424" r:id="rId18"/>
    <p:sldId id="425" r:id="rId19"/>
    <p:sldId id="428" r:id="rId20"/>
    <p:sldId id="429" r:id="rId21"/>
    <p:sldId id="430" r:id="rId22"/>
    <p:sldId id="431" r:id="rId23"/>
    <p:sldId id="41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A6C"/>
    <a:srgbClr val="3AA2DF"/>
    <a:srgbClr val="FFC5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DA5A9-13E8-400C-81D6-D3B84AB18371}" v="158" dt="2022-09-16T14:59:02.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96442" autoAdjust="0"/>
  </p:normalViewPr>
  <p:slideViewPr>
    <p:cSldViewPr snapToGrid="0" showGuides="1">
      <p:cViewPr varScale="1">
        <p:scale>
          <a:sx n="78" d="100"/>
          <a:sy n="78" d="100"/>
        </p:scale>
        <p:origin x="802" y="7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ine Caux" userId="654061b6-4fcc-423c-b206-b3ea0235a7ab" providerId="ADAL" clId="{EC455D8D-88A1-4DAB-A394-A9B68D03D1B3}"/>
    <pc:docChg chg="undo redo custSel addSld delSld modSld sldOrd">
      <pc:chgData name="Amandine Caux" userId="654061b6-4fcc-423c-b206-b3ea0235a7ab" providerId="ADAL" clId="{EC455D8D-88A1-4DAB-A394-A9B68D03D1B3}" dt="2022-07-25T15:15:52.185" v="3213" actId="478"/>
      <pc:docMkLst>
        <pc:docMk/>
      </pc:docMkLst>
      <pc:sldChg chg="addSp delSp modSp mod modTransition setBg modAnim">
        <pc:chgData name="Amandine Caux" userId="654061b6-4fcc-423c-b206-b3ea0235a7ab" providerId="ADAL" clId="{EC455D8D-88A1-4DAB-A394-A9B68D03D1B3}" dt="2022-07-25T12:00:09.753" v="478" actId="1076"/>
        <pc:sldMkLst>
          <pc:docMk/>
          <pc:sldMk cId="2161875678" sldId="260"/>
        </pc:sldMkLst>
        <pc:spChg chg="mod">
          <ac:chgData name="Amandine Caux" userId="654061b6-4fcc-423c-b206-b3ea0235a7ab" providerId="ADAL" clId="{EC455D8D-88A1-4DAB-A394-A9B68D03D1B3}" dt="2022-07-25T11:30:36.672" v="257" actId="27636"/>
          <ac:spMkLst>
            <pc:docMk/>
            <pc:sldMk cId="2161875678" sldId="260"/>
            <ac:spMk id="2" creationId="{B4B10624-6412-40F0-8927-77FAB5DA0DD4}"/>
          </ac:spMkLst>
        </pc:spChg>
        <pc:spChg chg="add del mod">
          <ac:chgData name="Amandine Caux" userId="654061b6-4fcc-423c-b206-b3ea0235a7ab" providerId="ADAL" clId="{EC455D8D-88A1-4DAB-A394-A9B68D03D1B3}" dt="2022-07-25T10:54:59.149" v="75" actId="26606"/>
          <ac:spMkLst>
            <pc:docMk/>
            <pc:sldMk cId="2161875678" sldId="260"/>
            <ac:spMk id="7" creationId="{29F5D4EE-864A-4404-9721-8F31DF2006E1}"/>
          </ac:spMkLst>
        </pc:spChg>
        <pc:spChg chg="add del">
          <ac:chgData name="Amandine Caux" userId="654061b6-4fcc-423c-b206-b3ea0235a7ab" providerId="ADAL" clId="{EC455D8D-88A1-4DAB-A394-A9B68D03D1B3}" dt="2022-07-25T10:54:51.341" v="74" actId="26606"/>
          <ac:spMkLst>
            <pc:docMk/>
            <pc:sldMk cId="2161875678" sldId="260"/>
            <ac:spMk id="9" creationId="{C1DD1A8A-57D5-4A81-AD04-532B043C5611}"/>
          </ac:spMkLst>
        </pc:spChg>
        <pc:spChg chg="add del">
          <ac:chgData name="Amandine Caux" userId="654061b6-4fcc-423c-b206-b3ea0235a7ab" providerId="ADAL" clId="{EC455D8D-88A1-4DAB-A394-A9B68D03D1B3}" dt="2022-07-25T10:54:51.341" v="74" actId="26606"/>
          <ac:spMkLst>
            <pc:docMk/>
            <pc:sldMk cId="2161875678" sldId="260"/>
            <ac:spMk id="10" creationId="{007891EC-4501-44ED-A8C8-B11B6DB767AB}"/>
          </ac:spMkLst>
        </pc:spChg>
        <pc:spChg chg="add del">
          <ac:chgData name="Amandine Caux" userId="654061b6-4fcc-423c-b206-b3ea0235a7ab" providerId="ADAL" clId="{EC455D8D-88A1-4DAB-A394-A9B68D03D1B3}" dt="2022-07-25T10:54:19.202" v="64" actId="26606"/>
          <ac:spMkLst>
            <pc:docMk/>
            <pc:sldMk cId="2161875678" sldId="260"/>
            <ac:spMk id="12" creationId="{87CC2527-562A-4F69-B487-4371E5B243E7}"/>
          </ac:spMkLst>
        </pc:spChg>
        <pc:spChg chg="add mod">
          <ac:chgData name="Amandine Caux" userId="654061b6-4fcc-423c-b206-b3ea0235a7ab" providerId="ADAL" clId="{EC455D8D-88A1-4DAB-A394-A9B68D03D1B3}" dt="2022-07-25T12:00:09.753" v="478" actId="1076"/>
          <ac:spMkLst>
            <pc:docMk/>
            <pc:sldMk cId="2161875678" sldId="260"/>
            <ac:spMk id="15" creationId="{B1049317-11A3-7906-2425-06A72A483DEB}"/>
          </ac:spMkLst>
        </pc:spChg>
        <pc:picChg chg="del">
          <ac:chgData name="Amandine Caux" userId="654061b6-4fcc-423c-b206-b3ea0235a7ab" providerId="ADAL" clId="{EC455D8D-88A1-4DAB-A394-A9B68D03D1B3}" dt="2022-07-25T10:53:41.906" v="48" actId="478"/>
          <ac:picMkLst>
            <pc:docMk/>
            <pc:sldMk cId="2161875678" sldId="260"/>
            <ac:picMk id="4" creationId="{C16E9A3F-CF1A-4FF1-A810-2C8F04887C68}"/>
          </ac:picMkLst>
        </pc:picChg>
        <pc:picChg chg="del">
          <ac:chgData name="Amandine Caux" userId="654061b6-4fcc-423c-b206-b3ea0235a7ab" providerId="ADAL" clId="{EC455D8D-88A1-4DAB-A394-A9B68D03D1B3}" dt="2022-07-25T10:53:39.253" v="45" actId="478"/>
          <ac:picMkLst>
            <pc:docMk/>
            <pc:sldMk cId="2161875678" sldId="260"/>
            <ac:picMk id="5" creationId="{70ADDDFC-5526-B85E-AAB5-B0DB1F5D16E6}"/>
          </ac:picMkLst>
        </pc:picChg>
        <pc:picChg chg="add mod ord modCrop">
          <ac:chgData name="Amandine Caux" userId="654061b6-4fcc-423c-b206-b3ea0235a7ab" providerId="ADAL" clId="{EC455D8D-88A1-4DAB-A394-A9B68D03D1B3}" dt="2022-07-25T11:59:58.544" v="476" actId="1076"/>
          <ac:picMkLst>
            <pc:docMk/>
            <pc:sldMk cId="2161875678" sldId="260"/>
            <ac:picMk id="6" creationId="{29E059EE-2980-08D2-1989-407BAD94228D}"/>
          </ac:picMkLst>
        </pc:picChg>
        <pc:picChg chg="del">
          <ac:chgData name="Amandine Caux" userId="654061b6-4fcc-423c-b206-b3ea0235a7ab" providerId="ADAL" clId="{EC455D8D-88A1-4DAB-A394-A9B68D03D1B3}" dt="2022-07-25T10:53:39.765" v="46" actId="478"/>
          <ac:picMkLst>
            <pc:docMk/>
            <pc:sldMk cId="2161875678" sldId="260"/>
            <ac:picMk id="8" creationId="{432E98F0-F296-8682-3457-E53EEDCBB308}"/>
          </ac:picMkLst>
        </pc:picChg>
        <pc:picChg chg="add mod">
          <ac:chgData name="Amandine Caux" userId="654061b6-4fcc-423c-b206-b3ea0235a7ab" providerId="ADAL" clId="{EC455D8D-88A1-4DAB-A394-A9B68D03D1B3}" dt="2022-07-25T11:30:42.102" v="258" actId="1076"/>
          <ac:picMkLst>
            <pc:docMk/>
            <pc:sldMk cId="2161875678" sldId="260"/>
            <ac:picMk id="13" creationId="{EDFDE6AA-3721-E215-9C55-81C6571DF277}"/>
          </ac:picMkLst>
        </pc:picChg>
        <pc:picChg chg="del">
          <ac:chgData name="Amandine Caux" userId="654061b6-4fcc-423c-b206-b3ea0235a7ab" providerId="ADAL" clId="{EC455D8D-88A1-4DAB-A394-A9B68D03D1B3}" dt="2022-07-25T10:53:32.449" v="35" actId="478"/>
          <ac:picMkLst>
            <pc:docMk/>
            <pc:sldMk cId="2161875678" sldId="260"/>
            <ac:picMk id="21" creationId="{2C773E62-E97B-4992-810F-0BCA64E0CF98}"/>
          </ac:picMkLst>
        </pc:picChg>
        <pc:picChg chg="del">
          <ac:chgData name="Amandine Caux" userId="654061b6-4fcc-423c-b206-b3ea0235a7ab" providerId="ADAL" clId="{EC455D8D-88A1-4DAB-A394-A9B68D03D1B3}" dt="2022-07-25T10:53:35.809" v="39" actId="478"/>
          <ac:picMkLst>
            <pc:docMk/>
            <pc:sldMk cId="2161875678" sldId="260"/>
            <ac:picMk id="22" creationId="{4D711282-1F7C-4577-8C36-26893FBC814F}"/>
          </ac:picMkLst>
        </pc:picChg>
        <pc:picChg chg="del">
          <ac:chgData name="Amandine Caux" userId="654061b6-4fcc-423c-b206-b3ea0235a7ab" providerId="ADAL" clId="{EC455D8D-88A1-4DAB-A394-A9B68D03D1B3}" dt="2022-07-25T10:53:35.035" v="38" actId="478"/>
          <ac:picMkLst>
            <pc:docMk/>
            <pc:sldMk cId="2161875678" sldId="260"/>
            <ac:picMk id="23" creationId="{66AAA62F-415B-4A4C-ADCC-7AD81949348E}"/>
          </ac:picMkLst>
        </pc:picChg>
        <pc:picChg chg="del">
          <ac:chgData name="Amandine Caux" userId="654061b6-4fcc-423c-b206-b3ea0235a7ab" providerId="ADAL" clId="{EC455D8D-88A1-4DAB-A394-A9B68D03D1B3}" dt="2022-07-25T10:53:38.252" v="43" actId="478"/>
          <ac:picMkLst>
            <pc:docMk/>
            <pc:sldMk cId="2161875678" sldId="260"/>
            <ac:picMk id="24" creationId="{83C167DF-5A85-4CEA-B757-2412C1CA036D}"/>
          </ac:picMkLst>
        </pc:picChg>
        <pc:picChg chg="del">
          <ac:chgData name="Amandine Caux" userId="654061b6-4fcc-423c-b206-b3ea0235a7ab" providerId="ADAL" clId="{EC455D8D-88A1-4DAB-A394-A9B68D03D1B3}" dt="2022-07-25T10:53:33.884" v="36" actId="478"/>
          <ac:picMkLst>
            <pc:docMk/>
            <pc:sldMk cId="2161875678" sldId="260"/>
            <ac:picMk id="25" creationId="{3A32CA20-36D3-4945-BBBB-F521902022EE}"/>
          </ac:picMkLst>
        </pc:picChg>
        <pc:picChg chg="del">
          <ac:chgData name="Amandine Caux" userId="654061b6-4fcc-423c-b206-b3ea0235a7ab" providerId="ADAL" clId="{EC455D8D-88A1-4DAB-A394-A9B68D03D1B3}" dt="2022-07-25T10:53:42.339" v="49" actId="478"/>
          <ac:picMkLst>
            <pc:docMk/>
            <pc:sldMk cId="2161875678" sldId="260"/>
            <ac:picMk id="26" creationId="{1481A856-CFC7-487E-8482-57CD646D10E7}"/>
          </ac:picMkLst>
        </pc:picChg>
        <pc:picChg chg="del">
          <ac:chgData name="Amandine Caux" userId="654061b6-4fcc-423c-b206-b3ea0235a7ab" providerId="ADAL" clId="{EC455D8D-88A1-4DAB-A394-A9B68D03D1B3}" dt="2022-07-25T10:53:38.733" v="44" actId="478"/>
          <ac:picMkLst>
            <pc:docMk/>
            <pc:sldMk cId="2161875678" sldId="260"/>
            <ac:picMk id="29" creationId="{A131DEE1-A5BB-4C86-9F45-A07A3345CC6A}"/>
          </ac:picMkLst>
        </pc:picChg>
        <pc:picChg chg="del">
          <ac:chgData name="Amandine Caux" userId="654061b6-4fcc-423c-b206-b3ea0235a7ab" providerId="ADAL" clId="{EC455D8D-88A1-4DAB-A394-A9B68D03D1B3}" dt="2022-07-25T10:53:41.325" v="47" actId="478"/>
          <ac:picMkLst>
            <pc:docMk/>
            <pc:sldMk cId="2161875678" sldId="260"/>
            <ac:picMk id="31" creationId="{1D707DEE-1091-4BBA-BB03-E10D11A20F2E}"/>
          </ac:picMkLst>
        </pc:picChg>
        <pc:picChg chg="del">
          <ac:chgData name="Amandine Caux" userId="654061b6-4fcc-423c-b206-b3ea0235a7ab" providerId="ADAL" clId="{EC455D8D-88A1-4DAB-A394-A9B68D03D1B3}" dt="2022-07-25T10:53:36.284" v="40" actId="478"/>
          <ac:picMkLst>
            <pc:docMk/>
            <pc:sldMk cId="2161875678" sldId="260"/>
            <ac:picMk id="33" creationId="{878908E1-D170-4B9F-9712-62E3229AE49C}"/>
          </ac:picMkLst>
        </pc:picChg>
        <pc:picChg chg="del">
          <ac:chgData name="Amandine Caux" userId="654061b6-4fcc-423c-b206-b3ea0235a7ab" providerId="ADAL" clId="{EC455D8D-88A1-4DAB-A394-A9B68D03D1B3}" dt="2022-07-25T10:53:37.274" v="41" actId="478"/>
          <ac:picMkLst>
            <pc:docMk/>
            <pc:sldMk cId="2161875678" sldId="260"/>
            <ac:picMk id="34" creationId="{E6238756-1CE4-42D5-9C02-72E148B450C4}"/>
          </ac:picMkLst>
        </pc:picChg>
        <pc:picChg chg="del">
          <ac:chgData name="Amandine Caux" userId="654061b6-4fcc-423c-b206-b3ea0235a7ab" providerId="ADAL" clId="{EC455D8D-88A1-4DAB-A394-A9B68D03D1B3}" dt="2022-07-25T10:53:34.475" v="37" actId="478"/>
          <ac:picMkLst>
            <pc:docMk/>
            <pc:sldMk cId="2161875678" sldId="260"/>
            <ac:picMk id="35" creationId="{6B756303-DE98-4F81-9225-BB50EED3EB13}"/>
          </ac:picMkLst>
        </pc:picChg>
        <pc:picChg chg="del">
          <ac:chgData name="Amandine Caux" userId="654061b6-4fcc-423c-b206-b3ea0235a7ab" providerId="ADAL" clId="{EC455D8D-88A1-4DAB-A394-A9B68D03D1B3}" dt="2022-07-25T10:53:37.781" v="42" actId="478"/>
          <ac:picMkLst>
            <pc:docMk/>
            <pc:sldMk cId="2161875678" sldId="260"/>
            <ac:picMk id="36" creationId="{45193CAC-5F1B-4112-AAE0-1DA6E6CB4F13}"/>
          </ac:picMkLst>
        </pc:picChg>
        <pc:cxnChg chg="add del">
          <ac:chgData name="Amandine Caux" userId="654061b6-4fcc-423c-b206-b3ea0235a7ab" providerId="ADAL" clId="{EC455D8D-88A1-4DAB-A394-A9B68D03D1B3}" dt="2022-07-25T10:54:19.202" v="64" actId="26606"/>
          <ac:cxnSpMkLst>
            <pc:docMk/>
            <pc:sldMk cId="2161875678" sldId="260"/>
            <ac:cxnSpMk id="14" creationId="{BCDAEC91-5BCE-4B55-9CC0-43EF94CB734B}"/>
          </ac:cxnSpMkLst>
        </pc:cxnChg>
      </pc:sldChg>
      <pc:sldChg chg="addSp delSp modSp del mod">
        <pc:chgData name="Amandine Caux" userId="654061b6-4fcc-423c-b206-b3ea0235a7ab" providerId="ADAL" clId="{EC455D8D-88A1-4DAB-A394-A9B68D03D1B3}" dt="2022-07-25T10:50:33.628" v="34" actId="47"/>
        <pc:sldMkLst>
          <pc:docMk/>
          <pc:sldMk cId="1575933386" sldId="267"/>
        </pc:sldMkLst>
        <pc:picChg chg="add del mod">
          <ac:chgData name="Amandine Caux" userId="654061b6-4fcc-423c-b206-b3ea0235a7ab" providerId="ADAL" clId="{EC455D8D-88A1-4DAB-A394-A9B68D03D1B3}" dt="2022-07-25T10:48:53.009" v="16" actId="478"/>
          <ac:picMkLst>
            <pc:docMk/>
            <pc:sldMk cId="1575933386" sldId="267"/>
            <ac:picMk id="8" creationId="{44999862-D016-9D84-66B6-DF5FCF7936DC}"/>
          </ac:picMkLst>
        </pc:picChg>
      </pc:sldChg>
      <pc:sldChg chg="modSp add del mod">
        <pc:chgData name="Amandine Caux" userId="654061b6-4fcc-423c-b206-b3ea0235a7ab" providerId="ADAL" clId="{EC455D8D-88A1-4DAB-A394-A9B68D03D1B3}" dt="2022-07-25T15:10:23.797" v="3148" actId="47"/>
        <pc:sldMkLst>
          <pc:docMk/>
          <pc:sldMk cId="729886325" sldId="284"/>
        </pc:sldMkLst>
        <pc:graphicFrameChg chg="modGraphic">
          <ac:chgData name="Amandine Caux" userId="654061b6-4fcc-423c-b206-b3ea0235a7ab" providerId="ADAL" clId="{EC455D8D-88A1-4DAB-A394-A9B68D03D1B3}" dt="2022-07-25T15:09:19.962" v="3134" actId="14734"/>
          <ac:graphicFrameMkLst>
            <pc:docMk/>
            <pc:sldMk cId="729886325" sldId="284"/>
            <ac:graphicFrameMk id="22" creationId="{793DE186-C2DE-C1F6-7F71-5E5BA4CF69DC}"/>
          </ac:graphicFrameMkLst>
        </pc:graphicFrameChg>
      </pc:sldChg>
      <pc:sldChg chg="addSp delSp modSp del mod ord setBg">
        <pc:chgData name="Amandine Caux" userId="654061b6-4fcc-423c-b206-b3ea0235a7ab" providerId="ADAL" clId="{EC455D8D-88A1-4DAB-A394-A9B68D03D1B3}" dt="2022-07-25T14:37:49.250" v="2175" actId="47"/>
        <pc:sldMkLst>
          <pc:docMk/>
          <pc:sldMk cId="3938366573" sldId="388"/>
        </pc:sldMkLst>
        <pc:spChg chg="mod">
          <ac:chgData name="Amandine Caux" userId="654061b6-4fcc-423c-b206-b3ea0235a7ab" providerId="ADAL" clId="{EC455D8D-88A1-4DAB-A394-A9B68D03D1B3}" dt="2022-07-25T13:03:22.850" v="1245" actId="20577"/>
          <ac:spMkLst>
            <pc:docMk/>
            <pc:sldMk cId="3938366573" sldId="388"/>
            <ac:spMk id="2" creationId="{B4B10624-6412-40F0-8927-77FAB5DA0DD4}"/>
          </ac:spMkLst>
        </pc:spChg>
        <pc:spChg chg="mod">
          <ac:chgData name="Amandine Caux" userId="654061b6-4fcc-423c-b206-b3ea0235a7ab" providerId="ADAL" clId="{EC455D8D-88A1-4DAB-A394-A9B68D03D1B3}" dt="2022-07-25T13:02:23.739" v="1228" actId="26606"/>
          <ac:spMkLst>
            <pc:docMk/>
            <pc:sldMk cId="3938366573" sldId="388"/>
            <ac:spMk id="3" creationId="{1B649722-358F-4FEE-BD94-D606648FB59A}"/>
          </ac:spMkLst>
        </pc:spChg>
        <pc:spChg chg="mod">
          <ac:chgData name="Amandine Caux" userId="654061b6-4fcc-423c-b206-b3ea0235a7ab" providerId="ADAL" clId="{EC455D8D-88A1-4DAB-A394-A9B68D03D1B3}" dt="2022-07-25T13:02:23.739" v="1228" actId="26606"/>
          <ac:spMkLst>
            <pc:docMk/>
            <pc:sldMk cId="3938366573" sldId="388"/>
            <ac:spMk id="7" creationId="{29F5D4EE-864A-4404-9721-8F31DF2006E1}"/>
          </ac:spMkLst>
        </pc:spChg>
        <pc:spChg chg="add">
          <ac:chgData name="Amandine Caux" userId="654061b6-4fcc-423c-b206-b3ea0235a7ab" providerId="ADAL" clId="{EC455D8D-88A1-4DAB-A394-A9B68D03D1B3}" dt="2022-07-25T13:02:23.739" v="1228" actId="26606"/>
          <ac:spMkLst>
            <pc:docMk/>
            <pc:sldMk cId="3938366573" sldId="388"/>
            <ac:spMk id="15" creationId="{231BF440-39FA-4087-84CC-2EEC0BBDAF29}"/>
          </ac:spMkLst>
        </pc:spChg>
        <pc:spChg chg="add">
          <ac:chgData name="Amandine Caux" userId="654061b6-4fcc-423c-b206-b3ea0235a7ab" providerId="ADAL" clId="{EC455D8D-88A1-4DAB-A394-A9B68D03D1B3}" dt="2022-07-25T13:02:23.739" v="1228" actId="26606"/>
          <ac:spMkLst>
            <pc:docMk/>
            <pc:sldMk cId="3938366573" sldId="388"/>
            <ac:spMk id="17" creationId="{F04E4CBA-303B-48BD-8451-C2701CB0EEBF}"/>
          </ac:spMkLst>
        </pc:spChg>
        <pc:spChg chg="add">
          <ac:chgData name="Amandine Caux" userId="654061b6-4fcc-423c-b206-b3ea0235a7ab" providerId="ADAL" clId="{EC455D8D-88A1-4DAB-A394-A9B68D03D1B3}" dt="2022-07-25T13:02:23.739" v="1228" actId="26606"/>
          <ac:spMkLst>
            <pc:docMk/>
            <pc:sldMk cId="3938366573" sldId="388"/>
            <ac:spMk id="19" creationId="{F6CA58B3-AFCC-4A40-9882-50D5080879B0}"/>
          </ac:spMkLst>
        </pc:spChg>
        <pc:spChg chg="add">
          <ac:chgData name="Amandine Caux" userId="654061b6-4fcc-423c-b206-b3ea0235a7ab" providerId="ADAL" clId="{EC455D8D-88A1-4DAB-A394-A9B68D03D1B3}" dt="2022-07-25T13:02:23.739" v="1228" actId="26606"/>
          <ac:spMkLst>
            <pc:docMk/>
            <pc:sldMk cId="3938366573" sldId="388"/>
            <ac:spMk id="21" creationId="{75C56826-D4E5-42ED-8529-079651CB3005}"/>
          </ac:spMkLst>
        </pc:spChg>
        <pc:spChg chg="add">
          <ac:chgData name="Amandine Caux" userId="654061b6-4fcc-423c-b206-b3ea0235a7ab" providerId="ADAL" clId="{EC455D8D-88A1-4DAB-A394-A9B68D03D1B3}" dt="2022-07-25T13:02:23.739" v="1228" actId="26606"/>
          <ac:spMkLst>
            <pc:docMk/>
            <pc:sldMk cId="3938366573" sldId="388"/>
            <ac:spMk id="23" creationId="{82095FCE-EF05-4443-B97A-85DEE3A5CA17}"/>
          </ac:spMkLst>
        </pc:spChg>
        <pc:spChg chg="add">
          <ac:chgData name="Amandine Caux" userId="654061b6-4fcc-423c-b206-b3ea0235a7ab" providerId="ADAL" clId="{EC455D8D-88A1-4DAB-A394-A9B68D03D1B3}" dt="2022-07-25T13:02:23.739" v="1228" actId="26606"/>
          <ac:spMkLst>
            <pc:docMk/>
            <pc:sldMk cId="3938366573" sldId="388"/>
            <ac:spMk id="25" creationId="{CA00AE6B-AA30-4CF8-BA6F-339B780AD76C}"/>
          </ac:spMkLst>
        </pc:spChg>
        <pc:picChg chg="add del mod ord">
          <ac:chgData name="Amandine Caux" userId="654061b6-4fcc-423c-b206-b3ea0235a7ab" providerId="ADAL" clId="{EC455D8D-88A1-4DAB-A394-A9B68D03D1B3}" dt="2022-07-25T13:02:44.102" v="1231" actId="14100"/>
          <ac:picMkLst>
            <pc:docMk/>
            <pc:sldMk cId="3938366573" sldId="388"/>
            <ac:picMk id="6" creationId="{00000000-0000-0000-0000-000000000000}"/>
          </ac:picMkLst>
        </pc:picChg>
        <pc:picChg chg="add del mod ord">
          <ac:chgData name="Amandine Caux" userId="654061b6-4fcc-423c-b206-b3ea0235a7ab" providerId="ADAL" clId="{EC455D8D-88A1-4DAB-A394-A9B68D03D1B3}" dt="2022-07-25T13:02:44.102" v="1231" actId="14100"/>
          <ac:picMkLst>
            <pc:docMk/>
            <pc:sldMk cId="3938366573" sldId="388"/>
            <ac:picMk id="9" creationId="{00000000-0000-0000-0000-000000000000}"/>
          </ac:picMkLst>
        </pc:picChg>
      </pc:sldChg>
      <pc:sldChg chg="addSp modSp mod modTransition modAnim">
        <pc:chgData name="Amandine Caux" userId="654061b6-4fcc-423c-b206-b3ea0235a7ab" providerId="ADAL" clId="{EC455D8D-88A1-4DAB-A394-A9B68D03D1B3}" dt="2022-07-25T12:00:49.972" v="481"/>
        <pc:sldMkLst>
          <pc:docMk/>
          <pc:sldMk cId="2434012120" sldId="390"/>
        </pc:sldMkLst>
        <pc:spChg chg="mod">
          <ac:chgData name="Amandine Caux" userId="654061b6-4fcc-423c-b206-b3ea0235a7ab" providerId="ADAL" clId="{EC455D8D-88A1-4DAB-A394-A9B68D03D1B3}" dt="2022-07-25T11:50:37.457" v="334" actId="14100"/>
          <ac:spMkLst>
            <pc:docMk/>
            <pc:sldMk cId="2434012120" sldId="390"/>
            <ac:spMk id="3" creationId="{D0241F51-D833-4888-A7BD-5EC98C707215}"/>
          </ac:spMkLst>
        </pc:spChg>
        <pc:spChg chg="add mod">
          <ac:chgData name="Amandine Caux" userId="654061b6-4fcc-423c-b206-b3ea0235a7ab" providerId="ADAL" clId="{EC455D8D-88A1-4DAB-A394-A9B68D03D1B3}" dt="2022-07-25T11:52:00.948" v="355" actId="1076"/>
          <ac:spMkLst>
            <pc:docMk/>
            <pc:sldMk cId="2434012120" sldId="390"/>
            <ac:spMk id="6" creationId="{8CF7F3FA-234C-8687-11D9-D9FCBB5235AA}"/>
          </ac:spMkLst>
        </pc:spChg>
        <pc:spChg chg="add mod">
          <ac:chgData name="Amandine Caux" userId="654061b6-4fcc-423c-b206-b3ea0235a7ab" providerId="ADAL" clId="{EC455D8D-88A1-4DAB-A394-A9B68D03D1B3}" dt="2022-07-25T11:52:13.009" v="359" actId="1076"/>
          <ac:spMkLst>
            <pc:docMk/>
            <pc:sldMk cId="2434012120" sldId="390"/>
            <ac:spMk id="7" creationId="{2BA62825-BFFA-5C0E-81B2-E349F8497D02}"/>
          </ac:spMkLst>
        </pc:spChg>
        <pc:spChg chg="add mod">
          <ac:chgData name="Amandine Caux" userId="654061b6-4fcc-423c-b206-b3ea0235a7ab" providerId="ADAL" clId="{EC455D8D-88A1-4DAB-A394-A9B68D03D1B3}" dt="2022-07-25T11:52:29.333" v="366" actId="1076"/>
          <ac:spMkLst>
            <pc:docMk/>
            <pc:sldMk cId="2434012120" sldId="390"/>
            <ac:spMk id="8" creationId="{110F32DE-083D-C530-EFEC-1E772233B679}"/>
          </ac:spMkLst>
        </pc:spChg>
        <pc:spChg chg="add mod">
          <ac:chgData name="Amandine Caux" userId="654061b6-4fcc-423c-b206-b3ea0235a7ab" providerId="ADAL" clId="{EC455D8D-88A1-4DAB-A394-A9B68D03D1B3}" dt="2022-07-25T11:52:24.747" v="365" actId="1036"/>
          <ac:spMkLst>
            <pc:docMk/>
            <pc:sldMk cId="2434012120" sldId="390"/>
            <ac:spMk id="10" creationId="{0072A1B0-1061-6794-16A9-7DB953640688}"/>
          </ac:spMkLst>
        </pc:spChg>
      </pc:sldChg>
      <pc:sldChg chg="addSp delSp modSp mod modTransition delAnim modAnim">
        <pc:chgData name="Amandine Caux" userId="654061b6-4fcc-423c-b206-b3ea0235a7ab" providerId="ADAL" clId="{EC455D8D-88A1-4DAB-A394-A9B68D03D1B3}" dt="2022-07-25T11:34:49.493" v="315"/>
        <pc:sldMkLst>
          <pc:docMk/>
          <pc:sldMk cId="4128517182" sldId="392"/>
        </pc:sldMkLst>
        <pc:spChg chg="mod">
          <ac:chgData name="Amandine Caux" userId="654061b6-4fcc-423c-b206-b3ea0235a7ab" providerId="ADAL" clId="{EC455D8D-88A1-4DAB-A394-A9B68D03D1B3}" dt="2022-07-25T11:20:00.507" v="232" actId="1035"/>
          <ac:spMkLst>
            <pc:docMk/>
            <pc:sldMk cId="4128517182" sldId="392"/>
            <ac:spMk id="2" creationId="{6474B714-BF2F-4E8D-8358-2CE0D60B028D}"/>
          </ac:spMkLst>
        </pc:spChg>
        <pc:spChg chg="add mod">
          <ac:chgData name="Amandine Caux" userId="654061b6-4fcc-423c-b206-b3ea0235a7ab" providerId="ADAL" clId="{EC455D8D-88A1-4DAB-A394-A9B68D03D1B3}" dt="2022-07-25T11:07:35.580" v="106" actId="164"/>
          <ac:spMkLst>
            <pc:docMk/>
            <pc:sldMk cId="4128517182" sldId="392"/>
            <ac:spMk id="8" creationId="{E9D747A0-CBF1-1A93-A5BE-D13D6B5026B1}"/>
          </ac:spMkLst>
        </pc:spChg>
        <pc:spChg chg="mod">
          <ac:chgData name="Amandine Caux" userId="654061b6-4fcc-423c-b206-b3ea0235a7ab" providerId="ADAL" clId="{EC455D8D-88A1-4DAB-A394-A9B68D03D1B3}" dt="2022-07-25T11:32:34.415" v="293" actId="1076"/>
          <ac:spMkLst>
            <pc:docMk/>
            <pc:sldMk cId="4128517182" sldId="392"/>
            <ac:spMk id="14" creationId="{00000000-0000-0000-0000-000000000000}"/>
          </ac:spMkLst>
        </pc:spChg>
        <pc:spChg chg="del mod topLvl">
          <ac:chgData name="Amandine Caux" userId="654061b6-4fcc-423c-b206-b3ea0235a7ab" providerId="ADAL" clId="{EC455D8D-88A1-4DAB-A394-A9B68D03D1B3}" dt="2022-07-25T11:33:48.365" v="299" actId="21"/>
          <ac:spMkLst>
            <pc:docMk/>
            <pc:sldMk cId="4128517182" sldId="392"/>
            <ac:spMk id="17" creationId="{F2D4766D-FDCF-80BD-E809-F469E3360ED4}"/>
          </ac:spMkLst>
        </pc:spChg>
        <pc:spChg chg="add del mod">
          <ac:chgData name="Amandine Caux" userId="654061b6-4fcc-423c-b206-b3ea0235a7ab" providerId="ADAL" clId="{EC455D8D-88A1-4DAB-A394-A9B68D03D1B3}" dt="2022-07-25T11:13:35.445" v="156" actId="478"/>
          <ac:spMkLst>
            <pc:docMk/>
            <pc:sldMk cId="4128517182" sldId="392"/>
            <ac:spMk id="20" creationId="{A2EF2197-2933-3C5C-A03D-D97DD7D523FE}"/>
          </ac:spMkLst>
        </pc:spChg>
        <pc:spChg chg="add del">
          <ac:chgData name="Amandine Caux" userId="654061b6-4fcc-423c-b206-b3ea0235a7ab" providerId="ADAL" clId="{EC455D8D-88A1-4DAB-A394-A9B68D03D1B3}" dt="2022-07-25T11:12:21.998" v="140" actId="478"/>
          <ac:spMkLst>
            <pc:docMk/>
            <pc:sldMk cId="4128517182" sldId="392"/>
            <ac:spMk id="21" creationId="{D585A5AB-D0F8-835A-F5B0-A4167DFC5EE0}"/>
          </ac:spMkLst>
        </pc:spChg>
        <pc:spChg chg="add del">
          <ac:chgData name="Amandine Caux" userId="654061b6-4fcc-423c-b206-b3ea0235a7ab" providerId="ADAL" clId="{EC455D8D-88A1-4DAB-A394-A9B68D03D1B3}" dt="2022-07-25T11:31:42.604" v="278" actId="22"/>
          <ac:spMkLst>
            <pc:docMk/>
            <pc:sldMk cId="4128517182" sldId="392"/>
            <ac:spMk id="25" creationId="{DA05EEE1-3DB2-99D2-C0CF-E837BBDA2861}"/>
          </ac:spMkLst>
        </pc:spChg>
        <pc:spChg chg="add mod">
          <ac:chgData name="Amandine Caux" userId="654061b6-4fcc-423c-b206-b3ea0235a7ab" providerId="ADAL" clId="{EC455D8D-88A1-4DAB-A394-A9B68D03D1B3}" dt="2022-07-25T11:32:51.169" v="294" actId="1076"/>
          <ac:spMkLst>
            <pc:docMk/>
            <pc:sldMk cId="4128517182" sldId="392"/>
            <ac:spMk id="27" creationId="{85F406F9-0699-9641-4F85-DDDA8B4817C2}"/>
          </ac:spMkLst>
        </pc:spChg>
        <pc:spChg chg="add mod">
          <ac:chgData name="Amandine Caux" userId="654061b6-4fcc-423c-b206-b3ea0235a7ab" providerId="ADAL" clId="{EC455D8D-88A1-4DAB-A394-A9B68D03D1B3}" dt="2022-07-25T11:32:25.152" v="292" actId="1076"/>
          <ac:spMkLst>
            <pc:docMk/>
            <pc:sldMk cId="4128517182" sldId="392"/>
            <ac:spMk id="29" creationId="{ED753B92-A4C8-B30A-4BCB-22D65836006A}"/>
          </ac:spMkLst>
        </pc:spChg>
        <pc:spChg chg="add del mod">
          <ac:chgData name="Amandine Caux" userId="654061b6-4fcc-423c-b206-b3ea0235a7ab" providerId="ADAL" clId="{EC455D8D-88A1-4DAB-A394-A9B68D03D1B3}" dt="2022-07-25T11:33:50.837" v="301"/>
          <ac:spMkLst>
            <pc:docMk/>
            <pc:sldMk cId="4128517182" sldId="392"/>
            <ac:spMk id="31" creationId="{8DDF599C-F999-5E18-F3B4-15BC5C61ACAC}"/>
          </ac:spMkLst>
        </pc:spChg>
        <pc:grpChg chg="add del mod">
          <ac:chgData name="Amandine Caux" userId="654061b6-4fcc-423c-b206-b3ea0235a7ab" providerId="ADAL" clId="{EC455D8D-88A1-4DAB-A394-A9B68D03D1B3}" dt="2022-07-25T11:07:56.262" v="112" actId="21"/>
          <ac:grpSpMkLst>
            <pc:docMk/>
            <pc:sldMk cId="4128517182" sldId="392"/>
            <ac:grpSpMk id="9" creationId="{949F4015-24E3-80C8-82C6-541BFB069F81}"/>
          </ac:grpSpMkLst>
        </pc:grpChg>
        <pc:grpChg chg="add del mod">
          <ac:chgData name="Amandine Caux" userId="654061b6-4fcc-423c-b206-b3ea0235a7ab" providerId="ADAL" clId="{EC455D8D-88A1-4DAB-A394-A9B68D03D1B3}" dt="2022-07-25T11:33:48.365" v="299" actId="21"/>
          <ac:grpSpMkLst>
            <pc:docMk/>
            <pc:sldMk cId="4128517182" sldId="392"/>
            <ac:grpSpMk id="15" creationId="{DE9D294D-AB5D-0265-5917-3CD7013A8410}"/>
          </ac:grpSpMkLst>
        </pc:grpChg>
        <pc:picChg chg="add mod">
          <ac:chgData name="Amandine Caux" userId="654061b6-4fcc-423c-b206-b3ea0235a7ab" providerId="ADAL" clId="{EC455D8D-88A1-4DAB-A394-A9B68D03D1B3}" dt="2022-07-25T11:07:35.580" v="106" actId="164"/>
          <ac:picMkLst>
            <pc:docMk/>
            <pc:sldMk cId="4128517182" sldId="392"/>
            <ac:picMk id="4" creationId="{06DDD09E-F481-779D-1BA5-40FB6CC42456}"/>
          </ac:picMkLst>
        </pc:picChg>
        <pc:picChg chg="add mod ord">
          <ac:chgData name="Amandine Caux" userId="654061b6-4fcc-423c-b206-b3ea0235a7ab" providerId="ADAL" clId="{EC455D8D-88A1-4DAB-A394-A9B68D03D1B3}" dt="2022-07-25T11:07:35.580" v="106" actId="164"/>
          <ac:picMkLst>
            <pc:docMk/>
            <pc:sldMk cId="4128517182" sldId="392"/>
            <ac:picMk id="6" creationId="{F8ED449E-1918-CB4A-0830-E7480E0C78C2}"/>
          </ac:picMkLst>
        </pc:picChg>
        <pc:picChg chg="add del mod">
          <ac:chgData name="Amandine Caux" userId="654061b6-4fcc-423c-b206-b3ea0235a7ab" providerId="ADAL" clId="{EC455D8D-88A1-4DAB-A394-A9B68D03D1B3}" dt="2022-07-25T11:33:48.365" v="299" actId="21"/>
          <ac:picMkLst>
            <pc:docMk/>
            <pc:sldMk cId="4128517182" sldId="392"/>
            <ac:picMk id="16" creationId="{80C8862D-8EC9-CDA8-313C-1D092ABD1BBB}"/>
          </ac:picMkLst>
        </pc:picChg>
        <pc:picChg chg="del mod topLvl">
          <ac:chgData name="Amandine Caux" userId="654061b6-4fcc-423c-b206-b3ea0235a7ab" providerId="ADAL" clId="{EC455D8D-88A1-4DAB-A394-A9B68D03D1B3}" dt="2022-07-25T11:33:48.365" v="299" actId="21"/>
          <ac:picMkLst>
            <pc:docMk/>
            <pc:sldMk cId="4128517182" sldId="392"/>
            <ac:picMk id="18" creationId="{5B9B5DEE-9CEA-9DD7-3B93-8AC54AD7DB33}"/>
          </ac:picMkLst>
        </pc:picChg>
        <pc:picChg chg="del mod">
          <ac:chgData name="Amandine Caux" userId="654061b6-4fcc-423c-b206-b3ea0235a7ab" providerId="ADAL" clId="{EC455D8D-88A1-4DAB-A394-A9B68D03D1B3}" dt="2022-07-25T11:18:33.901" v="206" actId="478"/>
          <ac:picMkLst>
            <pc:docMk/>
            <pc:sldMk cId="4128517182" sldId="392"/>
            <ac:picMk id="19" creationId="{00000000-0000-0000-0000-000000000000}"/>
          </ac:picMkLst>
        </pc:picChg>
        <pc:picChg chg="add mod">
          <ac:chgData name="Amandine Caux" userId="654061b6-4fcc-423c-b206-b3ea0235a7ab" providerId="ADAL" clId="{EC455D8D-88A1-4DAB-A394-A9B68D03D1B3}" dt="2022-07-25T11:34:09.330" v="305" actId="1076"/>
          <ac:picMkLst>
            <pc:docMk/>
            <pc:sldMk cId="4128517182" sldId="392"/>
            <ac:picMk id="26" creationId="{F82FBA80-2DD2-3E2F-4902-2C1372B07E5D}"/>
          </ac:picMkLst>
        </pc:picChg>
        <pc:picChg chg="add del mod">
          <ac:chgData name="Amandine Caux" userId="654061b6-4fcc-423c-b206-b3ea0235a7ab" providerId="ADAL" clId="{EC455D8D-88A1-4DAB-A394-A9B68D03D1B3}" dt="2022-07-25T11:33:50.837" v="301"/>
          <ac:picMkLst>
            <pc:docMk/>
            <pc:sldMk cId="4128517182" sldId="392"/>
            <ac:picMk id="30" creationId="{EA094972-770F-DA36-B0FD-FB5F19AE7B9F}"/>
          </ac:picMkLst>
        </pc:picChg>
        <pc:picChg chg="add del mod">
          <ac:chgData name="Amandine Caux" userId="654061b6-4fcc-423c-b206-b3ea0235a7ab" providerId="ADAL" clId="{EC455D8D-88A1-4DAB-A394-A9B68D03D1B3}" dt="2022-07-25T11:33:50.837" v="301"/>
          <ac:picMkLst>
            <pc:docMk/>
            <pc:sldMk cId="4128517182" sldId="392"/>
            <ac:picMk id="32" creationId="{8A8C9C69-4C16-59A2-3482-B9C95394A5DE}"/>
          </ac:picMkLst>
        </pc:picChg>
        <pc:picChg chg="del">
          <ac:chgData name="Amandine Caux" userId="654061b6-4fcc-423c-b206-b3ea0235a7ab" providerId="ADAL" clId="{EC455D8D-88A1-4DAB-A394-A9B68D03D1B3}" dt="2022-07-25T11:07:48.051" v="107" actId="478"/>
          <ac:picMkLst>
            <pc:docMk/>
            <pc:sldMk cId="4128517182" sldId="392"/>
            <ac:picMk id="1027" creationId="{00000000-0000-0000-0000-000000000000}"/>
          </ac:picMkLst>
        </pc:picChg>
        <pc:cxnChg chg="add del mod">
          <ac:chgData name="Amandine Caux" userId="654061b6-4fcc-423c-b206-b3ea0235a7ab" providerId="ADAL" clId="{EC455D8D-88A1-4DAB-A394-A9B68D03D1B3}" dt="2022-07-25T11:10:53.276" v="130" actId="11529"/>
          <ac:cxnSpMkLst>
            <pc:docMk/>
            <pc:sldMk cId="4128517182" sldId="392"/>
            <ac:cxnSpMk id="11" creationId="{000AF6F5-0A4A-5E9D-67E0-61C3A988EB60}"/>
          </ac:cxnSpMkLst>
        </pc:cxnChg>
        <pc:cxnChg chg="add del mod">
          <ac:chgData name="Amandine Caux" userId="654061b6-4fcc-423c-b206-b3ea0235a7ab" providerId="ADAL" clId="{EC455D8D-88A1-4DAB-A394-A9B68D03D1B3}" dt="2022-07-25T11:11:20.974" v="132" actId="11529"/>
          <ac:cxnSpMkLst>
            <pc:docMk/>
            <pc:sldMk cId="4128517182" sldId="392"/>
            <ac:cxnSpMk id="13" creationId="{308C0B05-4709-3383-8C77-4737585AC6C0}"/>
          </ac:cxnSpMkLst>
        </pc:cxnChg>
      </pc:sldChg>
      <pc:sldChg chg="addSp delSp modSp del mod">
        <pc:chgData name="Amandine Caux" userId="654061b6-4fcc-423c-b206-b3ea0235a7ab" providerId="ADAL" clId="{EC455D8D-88A1-4DAB-A394-A9B68D03D1B3}" dt="2022-07-25T12:18:30.855" v="664" actId="47"/>
        <pc:sldMkLst>
          <pc:docMk/>
          <pc:sldMk cId="4201557435" sldId="393"/>
        </pc:sldMkLst>
        <pc:spChg chg="del">
          <ac:chgData name="Amandine Caux" userId="654061b6-4fcc-423c-b206-b3ea0235a7ab" providerId="ADAL" clId="{EC455D8D-88A1-4DAB-A394-A9B68D03D1B3}" dt="2022-07-25T12:16:14.999" v="613" actId="21"/>
          <ac:spMkLst>
            <pc:docMk/>
            <pc:sldMk cId="4201557435" sldId="393"/>
            <ac:spMk id="2" creationId="{5A5F0C7F-4D26-49F1-AF4F-1D9185743BA3}"/>
          </ac:spMkLst>
        </pc:spChg>
        <pc:spChg chg="add mod">
          <ac:chgData name="Amandine Caux" userId="654061b6-4fcc-423c-b206-b3ea0235a7ab" providerId="ADAL" clId="{EC455D8D-88A1-4DAB-A394-A9B68D03D1B3}" dt="2022-07-25T12:16:14.999" v="613" actId="21"/>
          <ac:spMkLst>
            <pc:docMk/>
            <pc:sldMk cId="4201557435" sldId="393"/>
            <ac:spMk id="4" creationId="{7FD2FBA3-7646-C7C9-C1AB-9B13251E5103}"/>
          </ac:spMkLst>
        </pc:spChg>
      </pc:sldChg>
      <pc:sldChg chg="addSp delSp modSp del mod">
        <pc:chgData name="Amandine Caux" userId="654061b6-4fcc-423c-b206-b3ea0235a7ab" providerId="ADAL" clId="{EC455D8D-88A1-4DAB-A394-A9B68D03D1B3}" dt="2022-07-25T11:52:40.048" v="367" actId="47"/>
        <pc:sldMkLst>
          <pc:docMk/>
          <pc:sldMk cId="3672383517" sldId="394"/>
        </pc:sldMkLst>
        <pc:spChg chg="add mod">
          <ac:chgData name="Amandine Caux" userId="654061b6-4fcc-423c-b206-b3ea0235a7ab" providerId="ADAL" clId="{EC455D8D-88A1-4DAB-A394-A9B68D03D1B3}" dt="2022-07-25T11:50:41.868" v="335" actId="21"/>
          <ac:spMkLst>
            <pc:docMk/>
            <pc:sldMk cId="3672383517" sldId="394"/>
            <ac:spMk id="4" creationId="{3A35EA94-6A41-28E9-491B-5819D0F54827}"/>
          </ac:spMkLst>
        </pc:spChg>
        <pc:spChg chg="del">
          <ac:chgData name="Amandine Caux" userId="654061b6-4fcc-423c-b206-b3ea0235a7ab" providerId="ADAL" clId="{EC455D8D-88A1-4DAB-A394-A9B68D03D1B3}" dt="2022-07-25T11:50:41.868" v="335" actId="21"/>
          <ac:spMkLst>
            <pc:docMk/>
            <pc:sldMk cId="3672383517" sldId="394"/>
            <ac:spMk id="9" creationId="{D0241F51-D833-4888-A7BD-5EC98C707215}"/>
          </ac:spMkLst>
        </pc:spChg>
        <pc:spChg chg="del">
          <ac:chgData name="Amandine Caux" userId="654061b6-4fcc-423c-b206-b3ea0235a7ab" providerId="ADAL" clId="{EC455D8D-88A1-4DAB-A394-A9B68D03D1B3}" dt="2022-07-25T11:50:41.868" v="335" actId="21"/>
          <ac:spMkLst>
            <pc:docMk/>
            <pc:sldMk cId="3672383517" sldId="394"/>
            <ac:spMk id="10" creationId="{DE64195F-F5B6-4706-B0E7-E0C488B1B12D}"/>
          </ac:spMkLst>
        </pc:spChg>
      </pc:sldChg>
      <pc:sldChg chg="addSp delSp modSp mod modTransition modAnim">
        <pc:chgData name="Amandine Caux" userId="654061b6-4fcc-423c-b206-b3ea0235a7ab" providerId="ADAL" clId="{EC455D8D-88A1-4DAB-A394-A9B68D03D1B3}" dt="2022-07-25T12:53:27.083" v="1214" actId="20577"/>
        <pc:sldMkLst>
          <pc:docMk/>
          <pc:sldMk cId="2146426033" sldId="397"/>
        </pc:sldMkLst>
        <pc:spChg chg="mod">
          <ac:chgData name="Amandine Caux" userId="654061b6-4fcc-423c-b206-b3ea0235a7ab" providerId="ADAL" clId="{EC455D8D-88A1-4DAB-A394-A9B68D03D1B3}" dt="2022-07-25T12:10:42.075" v="605" actId="20577"/>
          <ac:spMkLst>
            <pc:docMk/>
            <pc:sldMk cId="2146426033" sldId="397"/>
            <ac:spMk id="2" creationId="{DE64195F-F5B6-4706-B0E7-E0C488B1B12D}"/>
          </ac:spMkLst>
        </pc:spChg>
        <pc:spChg chg="mod">
          <ac:chgData name="Amandine Caux" userId="654061b6-4fcc-423c-b206-b3ea0235a7ab" providerId="ADAL" clId="{EC455D8D-88A1-4DAB-A394-A9B68D03D1B3}" dt="2022-07-25T12:53:05.731" v="1197" actId="1035"/>
          <ac:spMkLst>
            <pc:docMk/>
            <pc:sldMk cId="2146426033" sldId="397"/>
            <ac:spMk id="3" creationId="{D0241F51-D833-4888-A7BD-5EC98C707215}"/>
          </ac:spMkLst>
        </pc:spChg>
        <pc:spChg chg="add del mod">
          <ac:chgData name="Amandine Caux" userId="654061b6-4fcc-423c-b206-b3ea0235a7ab" providerId="ADAL" clId="{EC455D8D-88A1-4DAB-A394-A9B68D03D1B3}" dt="2022-07-25T12:08:30.838" v="518" actId="22"/>
          <ac:spMkLst>
            <pc:docMk/>
            <pc:sldMk cId="2146426033" sldId="397"/>
            <ac:spMk id="6" creationId="{5BCDDF26-1238-E46A-2DFA-6B4DD110A6D5}"/>
          </ac:spMkLst>
        </pc:spChg>
        <pc:spChg chg="add del">
          <ac:chgData name="Amandine Caux" userId="654061b6-4fcc-423c-b206-b3ea0235a7ab" providerId="ADAL" clId="{EC455D8D-88A1-4DAB-A394-A9B68D03D1B3}" dt="2022-07-25T12:08:33.051" v="520" actId="22"/>
          <ac:spMkLst>
            <pc:docMk/>
            <pc:sldMk cId="2146426033" sldId="397"/>
            <ac:spMk id="8" creationId="{0C10B2C5-D998-9606-35C0-23F4AE06E37E}"/>
          </ac:spMkLst>
        </pc:spChg>
        <pc:spChg chg="add mod">
          <ac:chgData name="Amandine Caux" userId="654061b6-4fcc-423c-b206-b3ea0235a7ab" providerId="ADAL" clId="{EC455D8D-88A1-4DAB-A394-A9B68D03D1B3}" dt="2022-07-25T12:52:35.261" v="1188" actId="1076"/>
          <ac:spMkLst>
            <pc:docMk/>
            <pc:sldMk cId="2146426033" sldId="397"/>
            <ac:spMk id="10" creationId="{B84136B0-8BCD-8EB0-7FE0-1AF2772999C2}"/>
          </ac:spMkLst>
        </pc:spChg>
        <pc:spChg chg="add del">
          <ac:chgData name="Amandine Caux" userId="654061b6-4fcc-423c-b206-b3ea0235a7ab" providerId="ADAL" clId="{EC455D8D-88A1-4DAB-A394-A9B68D03D1B3}" dt="2022-07-25T12:08:47.643" v="525" actId="22"/>
          <ac:spMkLst>
            <pc:docMk/>
            <pc:sldMk cId="2146426033" sldId="397"/>
            <ac:spMk id="12" creationId="{005EF92A-32BE-82AD-DC24-421FB3A130AF}"/>
          </ac:spMkLst>
        </pc:spChg>
        <pc:spChg chg="add mod">
          <ac:chgData name="Amandine Caux" userId="654061b6-4fcc-423c-b206-b3ea0235a7ab" providerId="ADAL" clId="{EC455D8D-88A1-4DAB-A394-A9B68D03D1B3}" dt="2022-07-25T12:52:54.544" v="1191" actId="1076"/>
          <ac:spMkLst>
            <pc:docMk/>
            <pc:sldMk cId="2146426033" sldId="397"/>
            <ac:spMk id="14" creationId="{1E975E23-3040-7AE2-BEA9-1EF4889E4EB0}"/>
          </ac:spMkLst>
        </pc:spChg>
        <pc:spChg chg="add del">
          <ac:chgData name="Amandine Caux" userId="654061b6-4fcc-423c-b206-b3ea0235a7ab" providerId="ADAL" clId="{EC455D8D-88A1-4DAB-A394-A9B68D03D1B3}" dt="2022-07-25T12:09:12.300" v="532" actId="22"/>
          <ac:spMkLst>
            <pc:docMk/>
            <pc:sldMk cId="2146426033" sldId="397"/>
            <ac:spMk id="16" creationId="{6435D853-6FB4-F4D0-84C2-DD4F8B3C9719}"/>
          </ac:spMkLst>
        </pc:spChg>
        <pc:spChg chg="add mod">
          <ac:chgData name="Amandine Caux" userId="654061b6-4fcc-423c-b206-b3ea0235a7ab" providerId="ADAL" clId="{EC455D8D-88A1-4DAB-A394-A9B68D03D1B3}" dt="2022-07-25T12:53:27.083" v="1214" actId="20577"/>
          <ac:spMkLst>
            <pc:docMk/>
            <pc:sldMk cId="2146426033" sldId="397"/>
            <ac:spMk id="18" creationId="{28C3C18A-E771-AB10-2A59-8417B171BEEA}"/>
          </ac:spMkLst>
        </pc:spChg>
      </pc:sldChg>
      <pc:sldChg chg="add del">
        <pc:chgData name="Amandine Caux" userId="654061b6-4fcc-423c-b206-b3ea0235a7ab" providerId="ADAL" clId="{EC455D8D-88A1-4DAB-A394-A9B68D03D1B3}" dt="2022-07-25T15:11:20.509" v="3191" actId="47"/>
        <pc:sldMkLst>
          <pc:docMk/>
          <pc:sldMk cId="1293526340" sldId="398"/>
        </pc:sldMkLst>
      </pc:sldChg>
      <pc:sldChg chg="addSp delSp modSp del mod modTransition modClrScheme chgLayout">
        <pc:chgData name="Amandine Caux" userId="654061b6-4fcc-423c-b206-b3ea0235a7ab" providerId="ADAL" clId="{EC455D8D-88A1-4DAB-A394-A9B68D03D1B3}" dt="2022-07-25T13:00:59.549" v="1217" actId="47"/>
        <pc:sldMkLst>
          <pc:docMk/>
          <pc:sldMk cId="2774127964" sldId="399"/>
        </pc:sldMkLst>
        <pc:spChg chg="mod ord">
          <ac:chgData name="Amandine Caux" userId="654061b6-4fcc-423c-b206-b3ea0235a7ab" providerId="ADAL" clId="{EC455D8D-88A1-4DAB-A394-A9B68D03D1B3}" dt="2022-07-25T12:30:19.176" v="683" actId="700"/>
          <ac:spMkLst>
            <pc:docMk/>
            <pc:sldMk cId="2774127964" sldId="399"/>
            <ac:spMk id="2" creationId="{5A5F0C7F-4D26-49F1-AF4F-1D9185743BA3}"/>
          </ac:spMkLst>
        </pc:spChg>
        <pc:spChg chg="mod ord">
          <ac:chgData name="Amandine Caux" userId="654061b6-4fcc-423c-b206-b3ea0235a7ab" providerId="ADAL" clId="{EC455D8D-88A1-4DAB-A394-A9B68D03D1B3}" dt="2022-07-25T12:30:19.176" v="683" actId="700"/>
          <ac:spMkLst>
            <pc:docMk/>
            <pc:sldMk cId="2774127964" sldId="399"/>
            <ac:spMk id="3" creationId="{5A7BC506-D2DE-4BDC-B402-E8AF0EDA7953}"/>
          </ac:spMkLst>
        </pc:spChg>
        <pc:spChg chg="mod ord">
          <ac:chgData name="Amandine Caux" userId="654061b6-4fcc-423c-b206-b3ea0235a7ab" providerId="ADAL" clId="{EC455D8D-88A1-4DAB-A394-A9B68D03D1B3}" dt="2022-07-25T12:30:19.176" v="683" actId="700"/>
          <ac:spMkLst>
            <pc:docMk/>
            <pc:sldMk cId="2774127964" sldId="399"/>
            <ac:spMk id="4" creationId="{1F127703-1D58-4404-9B7D-4184EA561220}"/>
          </ac:spMkLst>
        </pc:spChg>
        <pc:spChg chg="add del mod ord">
          <ac:chgData name="Amandine Caux" userId="654061b6-4fcc-423c-b206-b3ea0235a7ab" providerId="ADAL" clId="{EC455D8D-88A1-4DAB-A394-A9B68D03D1B3}" dt="2022-07-25T12:22:12.815" v="675" actId="700"/>
          <ac:spMkLst>
            <pc:docMk/>
            <pc:sldMk cId="2774127964" sldId="399"/>
            <ac:spMk id="5" creationId="{F20E258D-31B1-8E18-9F0E-0C70305786E1}"/>
          </ac:spMkLst>
        </pc:spChg>
        <pc:spChg chg="add del mod ord">
          <ac:chgData name="Amandine Caux" userId="654061b6-4fcc-423c-b206-b3ea0235a7ab" providerId="ADAL" clId="{EC455D8D-88A1-4DAB-A394-A9B68D03D1B3}" dt="2022-07-25T12:22:12.815" v="675" actId="700"/>
          <ac:spMkLst>
            <pc:docMk/>
            <pc:sldMk cId="2774127964" sldId="399"/>
            <ac:spMk id="6" creationId="{F93FC991-82C4-C875-089E-2D8A326B5523}"/>
          </ac:spMkLst>
        </pc:spChg>
        <pc:spChg chg="add del mod ord">
          <ac:chgData name="Amandine Caux" userId="654061b6-4fcc-423c-b206-b3ea0235a7ab" providerId="ADAL" clId="{EC455D8D-88A1-4DAB-A394-A9B68D03D1B3}" dt="2022-07-25T12:30:19.176" v="683" actId="700"/>
          <ac:spMkLst>
            <pc:docMk/>
            <pc:sldMk cId="2774127964" sldId="399"/>
            <ac:spMk id="7" creationId="{BEA6DEBE-1211-938D-466A-5C11F587A1B3}"/>
          </ac:spMkLst>
        </pc:spChg>
        <pc:spChg chg="mod ord">
          <ac:chgData name="Amandine Caux" userId="654061b6-4fcc-423c-b206-b3ea0235a7ab" providerId="ADAL" clId="{EC455D8D-88A1-4DAB-A394-A9B68D03D1B3}" dt="2022-07-25T12:30:19.176" v="683" actId="700"/>
          <ac:spMkLst>
            <pc:docMk/>
            <pc:sldMk cId="2774127964" sldId="399"/>
            <ac:spMk id="8" creationId="{26EF725B-4949-41F1-B38D-14F89453BDCD}"/>
          </ac:spMkLst>
        </pc:spChg>
        <pc:picChg chg="add del mod">
          <ac:chgData name="Amandine Caux" userId="654061b6-4fcc-423c-b206-b3ea0235a7ab" providerId="ADAL" clId="{EC455D8D-88A1-4DAB-A394-A9B68D03D1B3}" dt="2022-07-25T12:36:25.796" v="820"/>
          <ac:picMkLst>
            <pc:docMk/>
            <pc:sldMk cId="2774127964" sldId="399"/>
            <ac:picMk id="12" creationId="{9AA1D833-053A-2E38-5EF8-2ACE4FA67856}"/>
          </ac:picMkLst>
        </pc:picChg>
        <pc:picChg chg="add del mod">
          <ac:chgData name="Amandine Caux" userId="654061b6-4fcc-423c-b206-b3ea0235a7ab" providerId="ADAL" clId="{EC455D8D-88A1-4DAB-A394-A9B68D03D1B3}" dt="2022-07-25T12:36:25.796" v="820"/>
          <ac:picMkLst>
            <pc:docMk/>
            <pc:sldMk cId="2774127964" sldId="399"/>
            <ac:picMk id="13" creationId="{B389CE5C-F5C4-3E0F-3860-11FB629C5EAC}"/>
          </ac:picMkLst>
        </pc:picChg>
      </pc:sldChg>
      <pc:sldChg chg="add del">
        <pc:chgData name="Amandine Caux" userId="654061b6-4fcc-423c-b206-b3ea0235a7ab" providerId="ADAL" clId="{EC455D8D-88A1-4DAB-A394-A9B68D03D1B3}" dt="2022-07-25T14:39:12.591" v="2201" actId="47"/>
        <pc:sldMkLst>
          <pc:docMk/>
          <pc:sldMk cId="2057325621" sldId="400"/>
        </pc:sldMkLst>
      </pc:sldChg>
      <pc:sldChg chg="addSp delSp modSp add del mod">
        <pc:chgData name="Amandine Caux" userId="654061b6-4fcc-423c-b206-b3ea0235a7ab" providerId="ADAL" clId="{EC455D8D-88A1-4DAB-A394-A9B68D03D1B3}" dt="2022-07-25T14:47:17.124" v="2682" actId="47"/>
        <pc:sldMkLst>
          <pc:docMk/>
          <pc:sldMk cId="878207579" sldId="401"/>
        </pc:sldMkLst>
        <pc:spChg chg="add del mod">
          <ac:chgData name="Amandine Caux" userId="654061b6-4fcc-423c-b206-b3ea0235a7ab" providerId="ADAL" clId="{EC455D8D-88A1-4DAB-A394-A9B68D03D1B3}" dt="2022-07-25T14:46:51.885" v="2680" actId="21"/>
          <ac:spMkLst>
            <pc:docMk/>
            <pc:sldMk cId="878207579" sldId="401"/>
            <ac:spMk id="11" creationId="{2FC4DDEC-84BB-7BAB-B2D6-6E17CA15CB47}"/>
          </ac:spMkLst>
        </pc:spChg>
      </pc:sldChg>
      <pc:sldChg chg="del">
        <pc:chgData name="Amandine Caux" userId="654061b6-4fcc-423c-b206-b3ea0235a7ab" providerId="ADAL" clId="{EC455D8D-88A1-4DAB-A394-A9B68D03D1B3}" dt="2022-07-25T14:47:20.016" v="2683" actId="47"/>
        <pc:sldMkLst>
          <pc:docMk/>
          <pc:sldMk cId="1888661098" sldId="402"/>
        </pc:sldMkLst>
      </pc:sldChg>
      <pc:sldChg chg="del">
        <pc:chgData name="Amandine Caux" userId="654061b6-4fcc-423c-b206-b3ea0235a7ab" providerId="ADAL" clId="{EC455D8D-88A1-4DAB-A394-A9B68D03D1B3}" dt="2022-07-25T14:47:21.373" v="2684" actId="47"/>
        <pc:sldMkLst>
          <pc:docMk/>
          <pc:sldMk cId="3147564792" sldId="403"/>
        </pc:sldMkLst>
      </pc:sldChg>
      <pc:sldChg chg="del">
        <pc:chgData name="Amandine Caux" userId="654061b6-4fcc-423c-b206-b3ea0235a7ab" providerId="ADAL" clId="{EC455D8D-88A1-4DAB-A394-A9B68D03D1B3}" dt="2022-07-25T14:47:22.125" v="2685" actId="47"/>
        <pc:sldMkLst>
          <pc:docMk/>
          <pc:sldMk cId="2231473833" sldId="404"/>
        </pc:sldMkLst>
      </pc:sldChg>
      <pc:sldChg chg="del">
        <pc:chgData name="Amandine Caux" userId="654061b6-4fcc-423c-b206-b3ea0235a7ab" providerId="ADAL" clId="{EC455D8D-88A1-4DAB-A394-A9B68D03D1B3}" dt="2022-07-25T14:47:23.009" v="2686" actId="47"/>
        <pc:sldMkLst>
          <pc:docMk/>
          <pc:sldMk cId="2941039232" sldId="405"/>
        </pc:sldMkLst>
      </pc:sldChg>
      <pc:sldChg chg="del">
        <pc:chgData name="Amandine Caux" userId="654061b6-4fcc-423c-b206-b3ea0235a7ab" providerId="ADAL" clId="{EC455D8D-88A1-4DAB-A394-A9B68D03D1B3}" dt="2022-07-25T14:47:23.563" v="2687" actId="47"/>
        <pc:sldMkLst>
          <pc:docMk/>
          <pc:sldMk cId="3227586167" sldId="406"/>
        </pc:sldMkLst>
      </pc:sldChg>
      <pc:sldChg chg="del">
        <pc:chgData name="Amandine Caux" userId="654061b6-4fcc-423c-b206-b3ea0235a7ab" providerId="ADAL" clId="{EC455D8D-88A1-4DAB-A394-A9B68D03D1B3}" dt="2022-07-25T14:47:24.142" v="2688" actId="47"/>
        <pc:sldMkLst>
          <pc:docMk/>
          <pc:sldMk cId="1880824733" sldId="407"/>
        </pc:sldMkLst>
      </pc:sldChg>
      <pc:sldChg chg="del">
        <pc:chgData name="Amandine Caux" userId="654061b6-4fcc-423c-b206-b3ea0235a7ab" providerId="ADAL" clId="{EC455D8D-88A1-4DAB-A394-A9B68D03D1B3}" dt="2022-07-25T14:47:24.581" v="2689" actId="47"/>
        <pc:sldMkLst>
          <pc:docMk/>
          <pc:sldMk cId="2252995842" sldId="408"/>
        </pc:sldMkLst>
      </pc:sldChg>
      <pc:sldChg chg="modSp add del mod">
        <pc:chgData name="Amandine Caux" userId="654061b6-4fcc-423c-b206-b3ea0235a7ab" providerId="ADAL" clId="{EC455D8D-88A1-4DAB-A394-A9B68D03D1B3}" dt="2022-07-25T14:47:53.019" v="2698" actId="47"/>
        <pc:sldMkLst>
          <pc:docMk/>
          <pc:sldMk cId="434392838" sldId="409"/>
        </pc:sldMkLst>
        <pc:spChg chg="mod">
          <ac:chgData name="Amandine Caux" userId="654061b6-4fcc-423c-b206-b3ea0235a7ab" providerId="ADAL" clId="{EC455D8D-88A1-4DAB-A394-A9B68D03D1B3}" dt="2022-07-22T13:48:26.843" v="10" actId="20577"/>
          <ac:spMkLst>
            <pc:docMk/>
            <pc:sldMk cId="434392838" sldId="409"/>
            <ac:spMk id="3" creationId="{1B649722-358F-4FEE-BD94-D606648FB59A}"/>
          </ac:spMkLst>
        </pc:spChg>
      </pc:sldChg>
      <pc:sldChg chg="addSp delSp modSp del mod setBg modClrScheme chgLayout">
        <pc:chgData name="Amandine Caux" userId="654061b6-4fcc-423c-b206-b3ea0235a7ab" providerId="ADAL" clId="{EC455D8D-88A1-4DAB-A394-A9B68D03D1B3}" dt="2022-07-25T15:01:49.518" v="3027" actId="47"/>
        <pc:sldMkLst>
          <pc:docMk/>
          <pc:sldMk cId="520473311" sldId="410"/>
        </pc:sldMkLst>
        <pc:spChg chg="mod ord">
          <ac:chgData name="Amandine Caux" userId="654061b6-4fcc-423c-b206-b3ea0235a7ab" providerId="ADAL" clId="{EC455D8D-88A1-4DAB-A394-A9B68D03D1B3}" dt="2022-07-25T14:53:23.062" v="2713" actId="26606"/>
          <ac:spMkLst>
            <pc:docMk/>
            <pc:sldMk cId="520473311" sldId="410"/>
            <ac:spMk id="2" creationId="{92DD438E-45B8-A182-E4CE-A9CD78EC4605}"/>
          </ac:spMkLst>
        </pc:spChg>
        <pc:spChg chg="mod ord">
          <ac:chgData name="Amandine Caux" userId="654061b6-4fcc-423c-b206-b3ea0235a7ab" providerId="ADAL" clId="{EC455D8D-88A1-4DAB-A394-A9B68D03D1B3}" dt="2022-07-25T14:53:23.062" v="2713" actId="26606"/>
          <ac:spMkLst>
            <pc:docMk/>
            <pc:sldMk cId="520473311" sldId="410"/>
            <ac:spMk id="3" creationId="{D35AA4D1-450F-E0F9-DAD9-83AF4A6676BA}"/>
          </ac:spMkLst>
        </pc:spChg>
        <pc:spChg chg="del">
          <ac:chgData name="Amandine Caux" userId="654061b6-4fcc-423c-b206-b3ea0235a7ab" providerId="ADAL" clId="{EC455D8D-88A1-4DAB-A394-A9B68D03D1B3}" dt="2022-07-25T14:49:51.401" v="2701" actId="700"/>
          <ac:spMkLst>
            <pc:docMk/>
            <pc:sldMk cId="520473311" sldId="410"/>
            <ac:spMk id="4" creationId="{6B8D5860-3EDA-5C34-2917-BE15C4FE78BA}"/>
          </ac:spMkLst>
        </pc:spChg>
        <pc:spChg chg="del">
          <ac:chgData name="Amandine Caux" userId="654061b6-4fcc-423c-b206-b3ea0235a7ab" providerId="ADAL" clId="{EC455D8D-88A1-4DAB-A394-A9B68D03D1B3}" dt="2022-07-25T14:49:51.401" v="2701" actId="700"/>
          <ac:spMkLst>
            <pc:docMk/>
            <pc:sldMk cId="520473311" sldId="410"/>
            <ac:spMk id="5" creationId="{64527222-1AE7-8723-FF5B-88AD0F67E0D1}"/>
          </ac:spMkLst>
        </pc:spChg>
        <pc:spChg chg="mod ord">
          <ac:chgData name="Amandine Caux" userId="654061b6-4fcc-423c-b206-b3ea0235a7ab" providerId="ADAL" clId="{EC455D8D-88A1-4DAB-A394-A9B68D03D1B3}" dt="2022-07-25T14:53:23.062" v="2713" actId="26606"/>
          <ac:spMkLst>
            <pc:docMk/>
            <pc:sldMk cId="520473311" sldId="410"/>
            <ac:spMk id="6" creationId="{1B2ACF8C-2E33-E59A-203D-DC6CC4DA9DED}"/>
          </ac:spMkLst>
        </pc:spChg>
        <pc:spChg chg="add del mod">
          <ac:chgData name="Amandine Caux" userId="654061b6-4fcc-423c-b206-b3ea0235a7ab" providerId="ADAL" clId="{EC455D8D-88A1-4DAB-A394-A9B68D03D1B3}" dt="2022-07-25T14:49:55.426" v="2705" actId="478"/>
          <ac:spMkLst>
            <pc:docMk/>
            <pc:sldMk cId="520473311" sldId="410"/>
            <ac:spMk id="8" creationId="{898C3BED-4B51-0F37-31F9-B16DCD0AEB9E}"/>
          </ac:spMkLst>
        </pc:spChg>
        <pc:spChg chg="add del mod">
          <ac:chgData name="Amandine Caux" userId="654061b6-4fcc-423c-b206-b3ea0235a7ab" providerId="ADAL" clId="{EC455D8D-88A1-4DAB-A394-A9B68D03D1B3}" dt="2022-07-25T14:49:46.682" v="2700" actId="478"/>
          <ac:spMkLst>
            <pc:docMk/>
            <pc:sldMk cId="520473311" sldId="410"/>
            <ac:spMk id="9" creationId="{01F825B7-E742-FFDF-2114-933616205DE3}"/>
          </ac:spMkLst>
        </pc:spChg>
        <pc:spChg chg="add">
          <ac:chgData name="Amandine Caux" userId="654061b6-4fcc-423c-b206-b3ea0235a7ab" providerId="ADAL" clId="{EC455D8D-88A1-4DAB-A394-A9B68D03D1B3}" dt="2022-07-25T14:53:23.062" v="2713" actId="26606"/>
          <ac:spMkLst>
            <pc:docMk/>
            <pc:sldMk cId="520473311" sldId="410"/>
            <ac:spMk id="17" creationId="{D55CD764-972B-4CA5-A885-53E55C63E174}"/>
          </ac:spMkLst>
        </pc:spChg>
        <pc:spChg chg="add">
          <ac:chgData name="Amandine Caux" userId="654061b6-4fcc-423c-b206-b3ea0235a7ab" providerId="ADAL" clId="{EC455D8D-88A1-4DAB-A394-A9B68D03D1B3}" dt="2022-07-25T14:53:23.062" v="2713" actId="26606"/>
          <ac:spMkLst>
            <pc:docMk/>
            <pc:sldMk cId="520473311" sldId="410"/>
            <ac:spMk id="19" creationId="{34165AB3-7006-4430-BCE3-25476BE13322}"/>
          </ac:spMkLst>
        </pc:spChg>
        <pc:spChg chg="add">
          <ac:chgData name="Amandine Caux" userId="654061b6-4fcc-423c-b206-b3ea0235a7ab" providerId="ADAL" clId="{EC455D8D-88A1-4DAB-A394-A9B68D03D1B3}" dt="2022-07-25T14:53:23.062" v="2713" actId="26606"/>
          <ac:spMkLst>
            <pc:docMk/>
            <pc:sldMk cId="520473311" sldId="410"/>
            <ac:spMk id="43" creationId="{E3E51905-F374-4E1A-97CF-B741584B74D5}"/>
          </ac:spMkLst>
        </pc:spChg>
        <pc:grpChg chg="add">
          <ac:chgData name="Amandine Caux" userId="654061b6-4fcc-423c-b206-b3ea0235a7ab" providerId="ADAL" clId="{EC455D8D-88A1-4DAB-A394-A9B68D03D1B3}" dt="2022-07-25T14:53:23.062" v="2713" actId="26606"/>
          <ac:grpSpMkLst>
            <pc:docMk/>
            <pc:sldMk cId="520473311" sldId="410"/>
            <ac:grpSpMk id="21" creationId="{010D75DD-44F2-4ED9-B464-FBE321FC607B}"/>
          </ac:grpSpMkLst>
        </pc:grpChg>
        <pc:picChg chg="add del mod ord">
          <ac:chgData name="Amandine Caux" userId="654061b6-4fcc-423c-b206-b3ea0235a7ab" providerId="ADAL" clId="{EC455D8D-88A1-4DAB-A394-A9B68D03D1B3}" dt="2022-07-25T14:53:54.490" v="2720" actId="21"/>
          <ac:picMkLst>
            <pc:docMk/>
            <pc:sldMk cId="520473311" sldId="410"/>
            <ac:picMk id="10" creationId="{B84496F3-80A3-5E81-C6BA-579DE8F20BF8}"/>
          </ac:picMkLst>
        </pc:picChg>
        <pc:picChg chg="add del mod ord">
          <ac:chgData name="Amandine Caux" userId="654061b6-4fcc-423c-b206-b3ea0235a7ab" providerId="ADAL" clId="{EC455D8D-88A1-4DAB-A394-A9B68D03D1B3}" dt="2022-07-25T14:53:54.490" v="2720" actId="21"/>
          <ac:picMkLst>
            <pc:docMk/>
            <pc:sldMk cId="520473311" sldId="410"/>
            <ac:picMk id="12" creationId="{BF729898-D193-637A-2732-0FDB5D1C637F}"/>
          </ac:picMkLst>
        </pc:picChg>
      </pc:sldChg>
      <pc:sldChg chg="addSp delSp modSp new mod modTransition modClrScheme chgLayout">
        <pc:chgData name="Amandine Caux" userId="654061b6-4fcc-423c-b206-b3ea0235a7ab" providerId="ADAL" clId="{EC455D8D-88A1-4DAB-A394-A9B68D03D1B3}" dt="2022-07-25T11:30:54.619" v="260"/>
        <pc:sldMkLst>
          <pc:docMk/>
          <pc:sldMk cId="2981589276" sldId="411"/>
        </pc:sldMkLst>
        <pc:spChg chg="del">
          <ac:chgData name="Amandine Caux" userId="654061b6-4fcc-423c-b206-b3ea0235a7ab" providerId="ADAL" clId="{EC455D8D-88A1-4DAB-A394-A9B68D03D1B3}" dt="2022-07-25T10:49:15.499" v="18" actId="700"/>
          <ac:spMkLst>
            <pc:docMk/>
            <pc:sldMk cId="2981589276" sldId="411"/>
            <ac:spMk id="2" creationId="{35C974F0-29E2-D8D8-F8F2-B5EB9EE56696}"/>
          </ac:spMkLst>
        </pc:spChg>
        <pc:spChg chg="del">
          <ac:chgData name="Amandine Caux" userId="654061b6-4fcc-423c-b206-b3ea0235a7ab" providerId="ADAL" clId="{EC455D8D-88A1-4DAB-A394-A9B68D03D1B3}" dt="2022-07-25T10:49:15.499" v="18" actId="700"/>
          <ac:spMkLst>
            <pc:docMk/>
            <pc:sldMk cId="2981589276" sldId="411"/>
            <ac:spMk id="3" creationId="{9FD20FD4-E5F4-46CC-FEC5-280BB0F69A1E}"/>
          </ac:spMkLst>
        </pc:spChg>
        <pc:spChg chg="add del mod ord">
          <ac:chgData name="Amandine Caux" userId="654061b6-4fcc-423c-b206-b3ea0235a7ab" providerId="ADAL" clId="{EC455D8D-88A1-4DAB-A394-A9B68D03D1B3}" dt="2022-07-25T10:49:24.197" v="19" actId="700"/>
          <ac:spMkLst>
            <pc:docMk/>
            <pc:sldMk cId="2981589276" sldId="411"/>
            <ac:spMk id="4" creationId="{31B571FC-4FE3-8B64-2992-6C17A644E72A}"/>
          </ac:spMkLst>
        </pc:spChg>
        <pc:spChg chg="add del mod ord">
          <ac:chgData name="Amandine Caux" userId="654061b6-4fcc-423c-b206-b3ea0235a7ab" providerId="ADAL" clId="{EC455D8D-88A1-4DAB-A394-A9B68D03D1B3}" dt="2022-07-25T10:49:29.509" v="22" actId="478"/>
          <ac:spMkLst>
            <pc:docMk/>
            <pc:sldMk cId="2981589276" sldId="411"/>
            <ac:spMk id="5" creationId="{E9DDC205-F3C0-270A-1017-5E4D3A408223}"/>
          </ac:spMkLst>
        </pc:spChg>
        <pc:spChg chg="add del mod ord">
          <ac:chgData name="Amandine Caux" userId="654061b6-4fcc-423c-b206-b3ea0235a7ab" providerId="ADAL" clId="{EC455D8D-88A1-4DAB-A394-A9B68D03D1B3}" dt="2022-07-25T10:49:26.525" v="20" actId="478"/>
          <ac:spMkLst>
            <pc:docMk/>
            <pc:sldMk cId="2981589276" sldId="411"/>
            <ac:spMk id="6" creationId="{BEFB54C3-B9E5-05F5-E710-2EF9791BED65}"/>
          </ac:spMkLst>
        </pc:spChg>
        <pc:spChg chg="add del mod ord">
          <ac:chgData name="Amandine Caux" userId="654061b6-4fcc-423c-b206-b3ea0235a7ab" providerId="ADAL" clId="{EC455D8D-88A1-4DAB-A394-A9B68D03D1B3}" dt="2022-07-25T10:49:34.708" v="25" actId="478"/>
          <ac:spMkLst>
            <pc:docMk/>
            <pc:sldMk cId="2981589276" sldId="411"/>
            <ac:spMk id="7" creationId="{D9E90F95-6E54-AF98-5E0A-82A56FEAC05E}"/>
          </ac:spMkLst>
        </pc:spChg>
        <pc:spChg chg="add del mod ord">
          <ac:chgData name="Amandine Caux" userId="654061b6-4fcc-423c-b206-b3ea0235a7ab" providerId="ADAL" clId="{EC455D8D-88A1-4DAB-A394-A9B68D03D1B3}" dt="2022-07-25T10:49:41.757" v="32" actId="478"/>
          <ac:spMkLst>
            <pc:docMk/>
            <pc:sldMk cId="2981589276" sldId="411"/>
            <ac:spMk id="8" creationId="{C57FC330-77C0-369E-F765-E455F9063A22}"/>
          </ac:spMkLst>
        </pc:spChg>
        <pc:spChg chg="add del mod ord">
          <ac:chgData name="Amandine Caux" userId="654061b6-4fcc-423c-b206-b3ea0235a7ab" providerId="ADAL" clId="{EC455D8D-88A1-4DAB-A394-A9B68D03D1B3}" dt="2022-07-25T10:49:27.943" v="21" actId="478"/>
          <ac:spMkLst>
            <pc:docMk/>
            <pc:sldMk cId="2981589276" sldId="411"/>
            <ac:spMk id="9" creationId="{9C746F34-3777-1215-F793-9B83B37E645C}"/>
          </ac:spMkLst>
        </pc:spChg>
        <pc:spChg chg="add del mod ord">
          <ac:chgData name="Amandine Caux" userId="654061b6-4fcc-423c-b206-b3ea0235a7ab" providerId="ADAL" clId="{EC455D8D-88A1-4DAB-A394-A9B68D03D1B3}" dt="2022-07-25T10:49:35.557" v="26" actId="478"/>
          <ac:spMkLst>
            <pc:docMk/>
            <pc:sldMk cId="2981589276" sldId="411"/>
            <ac:spMk id="10" creationId="{9D4FBB23-52A4-004C-0119-AA5379BFBD9B}"/>
          </ac:spMkLst>
        </pc:spChg>
        <pc:spChg chg="add del mod ord">
          <ac:chgData name="Amandine Caux" userId="654061b6-4fcc-423c-b206-b3ea0235a7ab" providerId="ADAL" clId="{EC455D8D-88A1-4DAB-A394-A9B68D03D1B3}" dt="2022-07-25T10:49:40.855" v="31" actId="478"/>
          <ac:spMkLst>
            <pc:docMk/>
            <pc:sldMk cId="2981589276" sldId="411"/>
            <ac:spMk id="11" creationId="{3A6B5D93-5F8E-2BC0-EB74-27B0F82750C5}"/>
          </ac:spMkLst>
        </pc:spChg>
        <pc:spChg chg="add del mod ord">
          <ac:chgData name="Amandine Caux" userId="654061b6-4fcc-423c-b206-b3ea0235a7ab" providerId="ADAL" clId="{EC455D8D-88A1-4DAB-A394-A9B68D03D1B3}" dt="2022-07-25T10:49:32.315" v="23" actId="478"/>
          <ac:spMkLst>
            <pc:docMk/>
            <pc:sldMk cId="2981589276" sldId="411"/>
            <ac:spMk id="12" creationId="{632B5C8C-DFB3-230C-225A-209508729805}"/>
          </ac:spMkLst>
        </pc:spChg>
        <pc:spChg chg="add del mod ord">
          <ac:chgData name="Amandine Caux" userId="654061b6-4fcc-423c-b206-b3ea0235a7ab" providerId="ADAL" clId="{EC455D8D-88A1-4DAB-A394-A9B68D03D1B3}" dt="2022-07-25T10:49:36.195" v="27" actId="478"/>
          <ac:spMkLst>
            <pc:docMk/>
            <pc:sldMk cId="2981589276" sldId="411"/>
            <ac:spMk id="13" creationId="{7C756A92-5238-2E66-0B2F-24628C71CF83}"/>
          </ac:spMkLst>
        </pc:spChg>
        <pc:spChg chg="add del mod ord">
          <ac:chgData name="Amandine Caux" userId="654061b6-4fcc-423c-b206-b3ea0235a7ab" providerId="ADAL" clId="{EC455D8D-88A1-4DAB-A394-A9B68D03D1B3}" dt="2022-07-25T10:49:39.921" v="30" actId="478"/>
          <ac:spMkLst>
            <pc:docMk/>
            <pc:sldMk cId="2981589276" sldId="411"/>
            <ac:spMk id="14" creationId="{D8A53AC9-DD12-3CA0-DB85-200D30BB937B}"/>
          </ac:spMkLst>
        </pc:spChg>
        <pc:spChg chg="add del mod ord">
          <ac:chgData name="Amandine Caux" userId="654061b6-4fcc-423c-b206-b3ea0235a7ab" providerId="ADAL" clId="{EC455D8D-88A1-4DAB-A394-A9B68D03D1B3}" dt="2022-07-25T10:49:33.690" v="24" actId="478"/>
          <ac:spMkLst>
            <pc:docMk/>
            <pc:sldMk cId="2981589276" sldId="411"/>
            <ac:spMk id="15" creationId="{2A15134E-B6C6-45B0-6B47-6E67BAD697EE}"/>
          </ac:spMkLst>
        </pc:spChg>
        <pc:spChg chg="add del mod ord">
          <ac:chgData name="Amandine Caux" userId="654061b6-4fcc-423c-b206-b3ea0235a7ab" providerId="ADAL" clId="{EC455D8D-88A1-4DAB-A394-A9B68D03D1B3}" dt="2022-07-25T10:49:38.386" v="28" actId="478"/>
          <ac:spMkLst>
            <pc:docMk/>
            <pc:sldMk cId="2981589276" sldId="411"/>
            <ac:spMk id="16" creationId="{D5F64609-4190-4E1B-5CC1-29A66FD9E726}"/>
          </ac:spMkLst>
        </pc:spChg>
        <pc:spChg chg="add del mod ord">
          <ac:chgData name="Amandine Caux" userId="654061b6-4fcc-423c-b206-b3ea0235a7ab" providerId="ADAL" clId="{EC455D8D-88A1-4DAB-A394-A9B68D03D1B3}" dt="2022-07-25T10:49:39.066" v="29" actId="478"/>
          <ac:spMkLst>
            <pc:docMk/>
            <pc:sldMk cId="2981589276" sldId="411"/>
            <ac:spMk id="17" creationId="{25246FF2-3364-49DF-4ED2-849E7C5C7B41}"/>
          </ac:spMkLst>
        </pc:spChg>
        <pc:picChg chg="add mod">
          <ac:chgData name="Amandine Caux" userId="654061b6-4fcc-423c-b206-b3ea0235a7ab" providerId="ADAL" clId="{EC455D8D-88A1-4DAB-A394-A9B68D03D1B3}" dt="2022-07-25T10:49:44.150" v="33"/>
          <ac:picMkLst>
            <pc:docMk/>
            <pc:sldMk cId="2981589276" sldId="411"/>
            <ac:picMk id="19" creationId="{4CCC4A60-B468-B460-87BB-B46D12287A9A}"/>
          </ac:picMkLst>
        </pc:picChg>
      </pc:sldChg>
      <pc:sldChg chg="addSp delSp modSp add mod modTransition">
        <pc:chgData name="Amandine Caux" userId="654061b6-4fcc-423c-b206-b3ea0235a7ab" providerId="ADAL" clId="{EC455D8D-88A1-4DAB-A394-A9B68D03D1B3}" dt="2022-07-25T12:34:38.778" v="788" actId="207"/>
        <pc:sldMkLst>
          <pc:docMk/>
          <pc:sldMk cId="671824743" sldId="412"/>
        </pc:sldMkLst>
        <pc:spChg chg="add del mod">
          <ac:chgData name="Amandine Caux" userId="654061b6-4fcc-423c-b206-b3ea0235a7ab" providerId="ADAL" clId="{EC455D8D-88A1-4DAB-A394-A9B68D03D1B3}" dt="2022-07-25T12:16:56.278" v="636" actId="478"/>
          <ac:spMkLst>
            <pc:docMk/>
            <pc:sldMk cId="671824743" sldId="412"/>
            <ac:spMk id="3" creationId="{DB58CF25-32A5-A7AA-F56A-9917CA30BB11}"/>
          </ac:spMkLst>
        </pc:spChg>
        <pc:spChg chg="add del">
          <ac:chgData name="Amandine Caux" userId="654061b6-4fcc-423c-b206-b3ea0235a7ab" providerId="ADAL" clId="{EC455D8D-88A1-4DAB-A394-A9B68D03D1B3}" dt="2022-07-25T12:16:59.569" v="640" actId="22"/>
          <ac:spMkLst>
            <pc:docMk/>
            <pc:sldMk cId="671824743" sldId="412"/>
            <ac:spMk id="5" creationId="{D3E6D5A6-85CB-F73F-8A17-BC89F1B23F8A}"/>
          </ac:spMkLst>
        </pc:spChg>
        <pc:spChg chg="add mod">
          <ac:chgData name="Amandine Caux" userId="654061b6-4fcc-423c-b206-b3ea0235a7ab" providerId="ADAL" clId="{EC455D8D-88A1-4DAB-A394-A9B68D03D1B3}" dt="2022-07-25T12:34:38.778" v="788" actId="207"/>
          <ac:spMkLst>
            <pc:docMk/>
            <pc:sldMk cId="671824743" sldId="412"/>
            <ac:spMk id="7" creationId="{3731DCE2-4452-2016-4558-31111426A9A4}"/>
          </ac:spMkLst>
        </pc:spChg>
        <pc:picChg chg="mod">
          <ac:chgData name="Amandine Caux" userId="654061b6-4fcc-423c-b206-b3ea0235a7ab" providerId="ADAL" clId="{EC455D8D-88A1-4DAB-A394-A9B68D03D1B3}" dt="2022-07-25T12:16:09.760" v="612" actId="1076"/>
          <ac:picMkLst>
            <pc:docMk/>
            <pc:sldMk cId="671824743" sldId="412"/>
            <ac:picMk id="19" creationId="{4CCC4A60-B468-B460-87BB-B46D12287A9A}"/>
          </ac:picMkLst>
        </pc:picChg>
      </pc:sldChg>
      <pc:sldChg chg="add del">
        <pc:chgData name="Amandine Caux" userId="654061b6-4fcc-423c-b206-b3ea0235a7ab" providerId="ADAL" clId="{EC455D8D-88A1-4DAB-A394-A9B68D03D1B3}" dt="2022-07-25T12:30:55.426" v="692" actId="47"/>
        <pc:sldMkLst>
          <pc:docMk/>
          <pc:sldMk cId="924098037" sldId="413"/>
        </pc:sldMkLst>
      </pc:sldChg>
      <pc:sldChg chg="addSp delSp modSp new add del mod ord modTransition modClrScheme modAnim chgLayout">
        <pc:chgData name="Amandine Caux" userId="654061b6-4fcc-423c-b206-b3ea0235a7ab" providerId="ADAL" clId="{EC455D8D-88A1-4DAB-A394-A9B68D03D1B3}" dt="2022-07-25T15:13:07.678" v="3207"/>
        <pc:sldMkLst>
          <pc:docMk/>
          <pc:sldMk cId="68270386" sldId="414"/>
        </pc:sldMkLst>
        <pc:spChg chg="del">
          <ac:chgData name="Amandine Caux" userId="654061b6-4fcc-423c-b206-b3ea0235a7ab" providerId="ADAL" clId="{EC455D8D-88A1-4DAB-A394-A9B68D03D1B3}" dt="2022-07-25T12:30:34.654" v="689" actId="700"/>
          <ac:spMkLst>
            <pc:docMk/>
            <pc:sldMk cId="68270386" sldId="414"/>
            <ac:spMk id="2" creationId="{BF3334A0-7744-F50A-FED7-90F0DD4E83B3}"/>
          </ac:spMkLst>
        </pc:spChg>
        <pc:spChg chg="del mod ord">
          <ac:chgData name="Amandine Caux" userId="654061b6-4fcc-423c-b206-b3ea0235a7ab" providerId="ADAL" clId="{EC455D8D-88A1-4DAB-A394-A9B68D03D1B3}" dt="2022-07-25T12:30:34.654" v="689" actId="700"/>
          <ac:spMkLst>
            <pc:docMk/>
            <pc:sldMk cId="68270386" sldId="414"/>
            <ac:spMk id="3" creationId="{7AF39E9A-C37A-DE05-97EE-10FB6D7FF2FB}"/>
          </ac:spMkLst>
        </pc:spChg>
        <pc:spChg chg="del">
          <ac:chgData name="Amandine Caux" userId="654061b6-4fcc-423c-b206-b3ea0235a7ab" providerId="ADAL" clId="{EC455D8D-88A1-4DAB-A394-A9B68D03D1B3}" dt="2022-07-25T12:30:34.654" v="689" actId="700"/>
          <ac:spMkLst>
            <pc:docMk/>
            <pc:sldMk cId="68270386" sldId="414"/>
            <ac:spMk id="4" creationId="{9D841E8B-9F22-A22F-6BA7-20E493D42158}"/>
          </ac:spMkLst>
        </pc:spChg>
        <pc:spChg chg="del mod ord">
          <ac:chgData name="Amandine Caux" userId="654061b6-4fcc-423c-b206-b3ea0235a7ab" providerId="ADAL" clId="{EC455D8D-88A1-4DAB-A394-A9B68D03D1B3}" dt="2022-07-25T12:30:34.654" v="689" actId="700"/>
          <ac:spMkLst>
            <pc:docMk/>
            <pc:sldMk cId="68270386" sldId="414"/>
            <ac:spMk id="5" creationId="{C587DD66-F276-F693-F84A-97D1BA68C985}"/>
          </ac:spMkLst>
        </pc:spChg>
        <pc:spChg chg="del mod ord">
          <ac:chgData name="Amandine Caux" userId="654061b6-4fcc-423c-b206-b3ea0235a7ab" providerId="ADAL" clId="{EC455D8D-88A1-4DAB-A394-A9B68D03D1B3}" dt="2022-07-25T12:30:34.654" v="689" actId="700"/>
          <ac:spMkLst>
            <pc:docMk/>
            <pc:sldMk cId="68270386" sldId="414"/>
            <ac:spMk id="6" creationId="{E91EC748-B491-A2C3-3450-58C1E807DE10}"/>
          </ac:spMkLst>
        </pc:spChg>
        <pc:spChg chg="mod ord">
          <ac:chgData name="Amandine Caux" userId="654061b6-4fcc-423c-b206-b3ea0235a7ab" providerId="ADAL" clId="{EC455D8D-88A1-4DAB-A394-A9B68D03D1B3}" dt="2022-07-25T12:37:03.976" v="821" actId="700"/>
          <ac:spMkLst>
            <pc:docMk/>
            <pc:sldMk cId="68270386" sldId="414"/>
            <ac:spMk id="7" creationId="{16231D12-4DCD-8138-87AC-797A0DFD5A54}"/>
          </ac:spMkLst>
        </pc:spChg>
        <pc:spChg chg="add del mod ord">
          <ac:chgData name="Amandine Caux" userId="654061b6-4fcc-423c-b206-b3ea0235a7ab" providerId="ADAL" clId="{EC455D8D-88A1-4DAB-A394-A9B68D03D1B3}" dt="2022-07-25T12:37:03.976" v="821" actId="700"/>
          <ac:spMkLst>
            <pc:docMk/>
            <pc:sldMk cId="68270386" sldId="414"/>
            <ac:spMk id="8" creationId="{92196BD5-4014-6BF6-FE30-C008603EAD23}"/>
          </ac:spMkLst>
        </pc:spChg>
        <pc:spChg chg="add del mod ord">
          <ac:chgData name="Amandine Caux" userId="654061b6-4fcc-423c-b206-b3ea0235a7ab" providerId="ADAL" clId="{EC455D8D-88A1-4DAB-A394-A9B68D03D1B3}" dt="2022-07-25T12:37:03.976" v="821" actId="700"/>
          <ac:spMkLst>
            <pc:docMk/>
            <pc:sldMk cId="68270386" sldId="414"/>
            <ac:spMk id="9" creationId="{B99808F5-D468-C062-FF92-4CCBFB2C7135}"/>
          </ac:spMkLst>
        </pc:spChg>
        <pc:spChg chg="add del mod ord">
          <ac:chgData name="Amandine Caux" userId="654061b6-4fcc-423c-b206-b3ea0235a7ab" providerId="ADAL" clId="{EC455D8D-88A1-4DAB-A394-A9B68D03D1B3}" dt="2022-07-25T12:37:03.976" v="821" actId="700"/>
          <ac:spMkLst>
            <pc:docMk/>
            <pc:sldMk cId="68270386" sldId="414"/>
            <ac:spMk id="10" creationId="{F4464859-CEC5-5614-6532-36DB7B8DE778}"/>
          </ac:spMkLst>
        </pc:spChg>
        <pc:spChg chg="add mod">
          <ac:chgData name="Amandine Caux" userId="654061b6-4fcc-423c-b206-b3ea0235a7ab" providerId="ADAL" clId="{EC455D8D-88A1-4DAB-A394-A9B68D03D1B3}" dt="2022-07-25T12:50:17.519" v="1098" actId="1036"/>
          <ac:spMkLst>
            <pc:docMk/>
            <pc:sldMk cId="68270386" sldId="414"/>
            <ac:spMk id="12" creationId="{3D55F18E-CD89-9C4D-5393-52AB24CB6FDA}"/>
          </ac:spMkLst>
        </pc:spChg>
        <pc:spChg chg="add mod">
          <ac:chgData name="Amandine Caux" userId="654061b6-4fcc-423c-b206-b3ea0235a7ab" providerId="ADAL" clId="{EC455D8D-88A1-4DAB-A394-A9B68D03D1B3}" dt="2022-07-25T12:38:22.477" v="890" actId="1076"/>
          <ac:spMkLst>
            <pc:docMk/>
            <pc:sldMk cId="68270386" sldId="414"/>
            <ac:spMk id="15" creationId="{1442CC17-B429-1732-14F5-208A9D538FEC}"/>
          </ac:spMkLst>
        </pc:spChg>
        <pc:spChg chg="add del mod ord">
          <ac:chgData name="Amandine Caux" userId="654061b6-4fcc-423c-b206-b3ea0235a7ab" providerId="ADAL" clId="{EC455D8D-88A1-4DAB-A394-A9B68D03D1B3}" dt="2022-07-25T12:41:41.622" v="915" actId="478"/>
          <ac:spMkLst>
            <pc:docMk/>
            <pc:sldMk cId="68270386" sldId="414"/>
            <ac:spMk id="18" creationId="{911122F7-E555-BE47-2F19-9204EE23A9B7}"/>
          </ac:spMkLst>
        </pc:spChg>
        <pc:spChg chg="add del mod ord">
          <ac:chgData name="Amandine Caux" userId="654061b6-4fcc-423c-b206-b3ea0235a7ab" providerId="ADAL" clId="{EC455D8D-88A1-4DAB-A394-A9B68D03D1B3}" dt="2022-07-25T12:41:43.406" v="916" actId="478"/>
          <ac:spMkLst>
            <pc:docMk/>
            <pc:sldMk cId="68270386" sldId="414"/>
            <ac:spMk id="19" creationId="{65F5B6A0-0100-7894-B1EE-A9DD3762737F}"/>
          </ac:spMkLst>
        </pc:spChg>
        <pc:spChg chg="add del mod ord">
          <ac:chgData name="Amandine Caux" userId="654061b6-4fcc-423c-b206-b3ea0235a7ab" providerId="ADAL" clId="{EC455D8D-88A1-4DAB-A394-A9B68D03D1B3}" dt="2022-07-25T12:41:39.195" v="914" actId="478"/>
          <ac:spMkLst>
            <pc:docMk/>
            <pc:sldMk cId="68270386" sldId="414"/>
            <ac:spMk id="20" creationId="{7BF60A0B-B358-B84E-6207-85EAE9B75C97}"/>
          </ac:spMkLst>
        </pc:spChg>
        <pc:spChg chg="add del">
          <ac:chgData name="Amandine Caux" userId="654061b6-4fcc-423c-b206-b3ea0235a7ab" providerId="ADAL" clId="{EC455D8D-88A1-4DAB-A394-A9B68D03D1B3}" dt="2022-07-25T12:42:08.004" v="923" actId="22"/>
          <ac:spMkLst>
            <pc:docMk/>
            <pc:sldMk cId="68270386" sldId="414"/>
            <ac:spMk id="23" creationId="{B8D807A1-F2E5-56E6-3A75-CC54453396CB}"/>
          </ac:spMkLst>
        </pc:spChg>
        <pc:spChg chg="add del">
          <ac:chgData name="Amandine Caux" userId="654061b6-4fcc-423c-b206-b3ea0235a7ab" providerId="ADAL" clId="{EC455D8D-88A1-4DAB-A394-A9B68D03D1B3}" dt="2022-07-25T12:42:09.100" v="925" actId="22"/>
          <ac:spMkLst>
            <pc:docMk/>
            <pc:sldMk cId="68270386" sldId="414"/>
            <ac:spMk id="25" creationId="{A12ACA66-98C0-33F1-C40B-1C0EC7AAED16}"/>
          </ac:spMkLst>
        </pc:spChg>
        <pc:spChg chg="add mod">
          <ac:chgData name="Amandine Caux" userId="654061b6-4fcc-423c-b206-b3ea0235a7ab" providerId="ADAL" clId="{EC455D8D-88A1-4DAB-A394-A9B68D03D1B3}" dt="2022-07-25T12:51:08.440" v="1136" actId="1076"/>
          <ac:spMkLst>
            <pc:docMk/>
            <pc:sldMk cId="68270386" sldId="414"/>
            <ac:spMk id="27" creationId="{AA8E5879-55CF-88FC-3DD7-273910BD6564}"/>
          </ac:spMkLst>
        </pc:spChg>
        <pc:spChg chg="add mod">
          <ac:chgData name="Amandine Caux" userId="654061b6-4fcc-423c-b206-b3ea0235a7ab" providerId="ADAL" clId="{EC455D8D-88A1-4DAB-A394-A9B68D03D1B3}" dt="2022-07-25T12:51:43.463" v="1181" actId="20577"/>
          <ac:spMkLst>
            <pc:docMk/>
            <pc:sldMk cId="68270386" sldId="414"/>
            <ac:spMk id="30" creationId="{BDC037E0-390A-7BF4-226F-D23EFF4FC3F6}"/>
          </ac:spMkLst>
        </pc:spChg>
        <pc:spChg chg="add del">
          <ac:chgData name="Amandine Caux" userId="654061b6-4fcc-423c-b206-b3ea0235a7ab" providerId="ADAL" clId="{EC455D8D-88A1-4DAB-A394-A9B68D03D1B3}" dt="2022-07-25T12:46:38.587" v="999" actId="22"/>
          <ac:spMkLst>
            <pc:docMk/>
            <pc:sldMk cId="68270386" sldId="414"/>
            <ac:spMk id="32" creationId="{91F1E56F-0CB7-12EE-863D-0D6F3103ED54}"/>
          </ac:spMkLst>
        </pc:spChg>
        <pc:spChg chg="add del">
          <ac:chgData name="Amandine Caux" userId="654061b6-4fcc-423c-b206-b3ea0235a7ab" providerId="ADAL" clId="{EC455D8D-88A1-4DAB-A394-A9B68D03D1B3}" dt="2022-07-25T12:46:42.508" v="1001" actId="22"/>
          <ac:spMkLst>
            <pc:docMk/>
            <pc:sldMk cId="68270386" sldId="414"/>
            <ac:spMk id="34" creationId="{0BC0014F-7C5B-CEED-3C06-0132E13B7E48}"/>
          </ac:spMkLst>
        </pc:spChg>
        <pc:spChg chg="add del">
          <ac:chgData name="Amandine Caux" userId="654061b6-4fcc-423c-b206-b3ea0235a7ab" providerId="ADAL" clId="{EC455D8D-88A1-4DAB-A394-A9B68D03D1B3}" dt="2022-07-25T12:46:44.001" v="1003" actId="22"/>
          <ac:spMkLst>
            <pc:docMk/>
            <pc:sldMk cId="68270386" sldId="414"/>
            <ac:spMk id="36" creationId="{D6CF02D7-12C8-17A2-4DDE-A920C5DB314C}"/>
          </ac:spMkLst>
        </pc:spChg>
        <pc:spChg chg="add mod">
          <ac:chgData name="Amandine Caux" userId="654061b6-4fcc-423c-b206-b3ea0235a7ab" providerId="ADAL" clId="{EC455D8D-88A1-4DAB-A394-A9B68D03D1B3}" dt="2022-07-25T15:12:55.034" v="3204" actId="1076"/>
          <ac:spMkLst>
            <pc:docMk/>
            <pc:sldMk cId="68270386" sldId="414"/>
            <ac:spMk id="38" creationId="{0130179F-7D62-519A-0AEE-D75609057E57}"/>
          </ac:spMkLst>
        </pc:spChg>
        <pc:spChg chg="add del">
          <ac:chgData name="Amandine Caux" userId="654061b6-4fcc-423c-b206-b3ea0235a7ab" providerId="ADAL" clId="{EC455D8D-88A1-4DAB-A394-A9B68D03D1B3}" dt="2022-07-25T13:06:08.838" v="1252" actId="478"/>
          <ac:spMkLst>
            <pc:docMk/>
            <pc:sldMk cId="68270386" sldId="414"/>
            <ac:spMk id="39" creationId="{FCAC2118-D114-B213-C20E-B6F93D9BFEC2}"/>
          </ac:spMkLst>
        </pc:spChg>
        <pc:spChg chg="add del">
          <ac:chgData name="Amandine Caux" userId="654061b6-4fcc-423c-b206-b3ea0235a7ab" providerId="ADAL" clId="{EC455D8D-88A1-4DAB-A394-A9B68D03D1B3}" dt="2022-07-25T13:11:31.613" v="1392" actId="21"/>
          <ac:spMkLst>
            <pc:docMk/>
            <pc:sldMk cId="68270386" sldId="414"/>
            <ac:spMk id="40" creationId="{9E12FD77-FA4B-3068-1FA5-C98D280F467D}"/>
          </ac:spMkLst>
        </pc:spChg>
        <pc:spChg chg="add del">
          <ac:chgData name="Amandine Caux" userId="654061b6-4fcc-423c-b206-b3ea0235a7ab" providerId="ADAL" clId="{EC455D8D-88A1-4DAB-A394-A9B68D03D1B3}" dt="2022-07-25T14:30:14.830" v="1810" actId="478"/>
          <ac:spMkLst>
            <pc:docMk/>
            <pc:sldMk cId="68270386" sldId="414"/>
            <ac:spMk id="42" creationId="{F7BC2386-E7D0-A57A-C34A-5A1AF585D0FA}"/>
          </ac:spMkLst>
        </pc:spChg>
        <pc:spChg chg="add del">
          <ac:chgData name="Amandine Caux" userId="654061b6-4fcc-423c-b206-b3ea0235a7ab" providerId="ADAL" clId="{EC455D8D-88A1-4DAB-A394-A9B68D03D1B3}" dt="2022-07-25T14:31:01.731" v="1812" actId="478"/>
          <ac:spMkLst>
            <pc:docMk/>
            <pc:sldMk cId="68270386" sldId="414"/>
            <ac:spMk id="43" creationId="{A821A008-24D3-EF28-CC92-22A12E55E515}"/>
          </ac:spMkLst>
        </pc:spChg>
        <pc:spChg chg="add del mod">
          <ac:chgData name="Amandine Caux" userId="654061b6-4fcc-423c-b206-b3ea0235a7ab" providerId="ADAL" clId="{EC455D8D-88A1-4DAB-A394-A9B68D03D1B3}" dt="2022-07-25T14:33:23.297" v="1994" actId="21"/>
          <ac:spMkLst>
            <pc:docMk/>
            <pc:sldMk cId="68270386" sldId="414"/>
            <ac:spMk id="44" creationId="{E54589EC-628E-7790-0F39-AD4A451C0A93}"/>
          </ac:spMkLst>
        </pc:spChg>
        <pc:picChg chg="add del mod">
          <ac:chgData name="Amandine Caux" userId="654061b6-4fcc-423c-b206-b3ea0235a7ab" providerId="ADAL" clId="{EC455D8D-88A1-4DAB-A394-A9B68D03D1B3}" dt="2022-07-25T12:32:32.320" v="737" actId="478"/>
          <ac:picMkLst>
            <pc:docMk/>
            <pc:sldMk cId="68270386" sldId="414"/>
            <ac:picMk id="13" creationId="{BA7FA2C8-AC69-B37A-0C72-F7C5683851B8}"/>
          </ac:picMkLst>
        </pc:picChg>
        <pc:picChg chg="add del mod">
          <ac:chgData name="Amandine Caux" userId="654061b6-4fcc-423c-b206-b3ea0235a7ab" providerId="ADAL" clId="{EC455D8D-88A1-4DAB-A394-A9B68D03D1B3}" dt="2022-07-25T12:32:34.144" v="738" actId="478"/>
          <ac:picMkLst>
            <pc:docMk/>
            <pc:sldMk cId="68270386" sldId="414"/>
            <ac:picMk id="14" creationId="{14DCE7F7-A835-E5A1-A5A9-6217098C5392}"/>
          </ac:picMkLst>
        </pc:picChg>
        <pc:picChg chg="add del mod">
          <ac:chgData name="Amandine Caux" userId="654061b6-4fcc-423c-b206-b3ea0235a7ab" providerId="ADAL" clId="{EC455D8D-88A1-4DAB-A394-A9B68D03D1B3}" dt="2022-07-25T12:36:21.743" v="818"/>
          <ac:picMkLst>
            <pc:docMk/>
            <pc:sldMk cId="68270386" sldId="414"/>
            <ac:picMk id="16" creationId="{CBB42EE3-ECC7-CFA3-E01F-7D3B94B65F83}"/>
          </ac:picMkLst>
        </pc:picChg>
        <pc:picChg chg="add del mod">
          <ac:chgData name="Amandine Caux" userId="654061b6-4fcc-423c-b206-b3ea0235a7ab" providerId="ADAL" clId="{EC455D8D-88A1-4DAB-A394-A9B68D03D1B3}" dt="2022-07-25T12:36:21.743" v="818"/>
          <ac:picMkLst>
            <pc:docMk/>
            <pc:sldMk cId="68270386" sldId="414"/>
            <ac:picMk id="17" creationId="{9F1D52EC-EA18-63E4-BAE2-A68EAE504A02}"/>
          </ac:picMkLst>
        </pc:picChg>
        <pc:picChg chg="add mod">
          <ac:chgData name="Amandine Caux" userId="654061b6-4fcc-423c-b206-b3ea0235a7ab" providerId="ADAL" clId="{EC455D8D-88A1-4DAB-A394-A9B68D03D1B3}" dt="2022-07-25T14:41:18.907" v="2245" actId="1076"/>
          <ac:picMkLst>
            <pc:docMk/>
            <pc:sldMk cId="68270386" sldId="414"/>
            <ac:picMk id="21" creationId="{1D944858-5B6E-1F51-C1B1-D3E682B4C428}"/>
          </ac:picMkLst>
        </pc:picChg>
        <pc:picChg chg="add mod">
          <ac:chgData name="Amandine Caux" userId="654061b6-4fcc-423c-b206-b3ea0235a7ab" providerId="ADAL" clId="{EC455D8D-88A1-4DAB-A394-A9B68D03D1B3}" dt="2022-07-25T14:41:15.455" v="2244" actId="1076"/>
          <ac:picMkLst>
            <pc:docMk/>
            <pc:sldMk cId="68270386" sldId="414"/>
            <ac:picMk id="29" creationId="{BF00AC6B-AF87-F399-03A0-5AB2648DBFB1}"/>
          </ac:picMkLst>
        </pc:picChg>
        <pc:picChg chg="add del mod">
          <ac:chgData name="Amandine Caux" userId="654061b6-4fcc-423c-b206-b3ea0235a7ab" providerId="ADAL" clId="{EC455D8D-88A1-4DAB-A394-A9B68D03D1B3}" dt="2022-07-25T14:27:45.191" v="1778" actId="21"/>
          <ac:picMkLst>
            <pc:docMk/>
            <pc:sldMk cId="68270386" sldId="414"/>
            <ac:picMk id="41" creationId="{A1F435FF-FD6F-8BC5-AA6C-4E3F96C37F67}"/>
          </ac:picMkLst>
        </pc:picChg>
      </pc:sldChg>
      <pc:sldChg chg="addSp delSp modSp new del mod ord modTransition modClrScheme chgLayout">
        <pc:chgData name="Amandine Caux" userId="654061b6-4fcc-423c-b206-b3ea0235a7ab" providerId="ADAL" clId="{EC455D8D-88A1-4DAB-A394-A9B68D03D1B3}" dt="2022-07-25T14:37:48.494" v="2174" actId="47"/>
        <pc:sldMkLst>
          <pc:docMk/>
          <pc:sldMk cId="1705639411" sldId="415"/>
        </pc:sldMkLst>
        <pc:spChg chg="del mod ord">
          <ac:chgData name="Amandine Caux" userId="654061b6-4fcc-423c-b206-b3ea0235a7ab" providerId="ADAL" clId="{EC455D8D-88A1-4DAB-A394-A9B68D03D1B3}" dt="2022-07-25T13:03:58.616" v="1247" actId="700"/>
          <ac:spMkLst>
            <pc:docMk/>
            <pc:sldMk cId="1705639411" sldId="415"/>
            <ac:spMk id="2" creationId="{BC3BF344-1A4D-10F6-C9BC-E9D0C40C98DD}"/>
          </ac:spMkLst>
        </pc:spChg>
        <pc:spChg chg="del mod ord">
          <ac:chgData name="Amandine Caux" userId="654061b6-4fcc-423c-b206-b3ea0235a7ab" providerId="ADAL" clId="{EC455D8D-88A1-4DAB-A394-A9B68D03D1B3}" dt="2022-07-25T13:03:58.616" v="1247" actId="700"/>
          <ac:spMkLst>
            <pc:docMk/>
            <pc:sldMk cId="1705639411" sldId="415"/>
            <ac:spMk id="3" creationId="{847502E8-02BD-5EFD-EB47-4191D5B52601}"/>
          </ac:spMkLst>
        </pc:spChg>
        <pc:spChg chg="del">
          <ac:chgData name="Amandine Caux" userId="654061b6-4fcc-423c-b206-b3ea0235a7ab" providerId="ADAL" clId="{EC455D8D-88A1-4DAB-A394-A9B68D03D1B3}" dt="2022-07-25T13:03:58.616" v="1247" actId="700"/>
          <ac:spMkLst>
            <pc:docMk/>
            <pc:sldMk cId="1705639411" sldId="415"/>
            <ac:spMk id="4" creationId="{F04441B9-4694-AB92-1BAD-D88C50E6EF55}"/>
          </ac:spMkLst>
        </pc:spChg>
        <pc:spChg chg="del">
          <ac:chgData name="Amandine Caux" userId="654061b6-4fcc-423c-b206-b3ea0235a7ab" providerId="ADAL" clId="{EC455D8D-88A1-4DAB-A394-A9B68D03D1B3}" dt="2022-07-25T13:03:58.616" v="1247" actId="700"/>
          <ac:spMkLst>
            <pc:docMk/>
            <pc:sldMk cId="1705639411" sldId="415"/>
            <ac:spMk id="5" creationId="{5DD259BC-0D39-2DEB-D7F5-E947139B480E}"/>
          </ac:spMkLst>
        </pc:spChg>
        <pc:spChg chg="mod ord">
          <ac:chgData name="Amandine Caux" userId="654061b6-4fcc-423c-b206-b3ea0235a7ab" providerId="ADAL" clId="{EC455D8D-88A1-4DAB-A394-A9B68D03D1B3}" dt="2022-07-25T13:04:45.334" v="1250" actId="700"/>
          <ac:spMkLst>
            <pc:docMk/>
            <pc:sldMk cId="1705639411" sldId="415"/>
            <ac:spMk id="6" creationId="{AE841EB4-0ED8-67F3-ABAE-FBBA934D2B25}"/>
          </ac:spMkLst>
        </pc:spChg>
        <pc:spChg chg="add del mod ord">
          <ac:chgData name="Amandine Caux" userId="654061b6-4fcc-423c-b206-b3ea0235a7ab" providerId="ADAL" clId="{EC455D8D-88A1-4DAB-A394-A9B68D03D1B3}" dt="2022-07-25T13:04:15.870" v="1248" actId="700"/>
          <ac:spMkLst>
            <pc:docMk/>
            <pc:sldMk cId="1705639411" sldId="415"/>
            <ac:spMk id="7" creationId="{3D1B8431-453F-0610-E564-1EAFB35EBD6E}"/>
          </ac:spMkLst>
        </pc:spChg>
        <pc:spChg chg="add del mod ord">
          <ac:chgData name="Amandine Caux" userId="654061b6-4fcc-423c-b206-b3ea0235a7ab" providerId="ADAL" clId="{EC455D8D-88A1-4DAB-A394-A9B68D03D1B3}" dt="2022-07-25T13:04:15.870" v="1248" actId="700"/>
          <ac:spMkLst>
            <pc:docMk/>
            <pc:sldMk cId="1705639411" sldId="415"/>
            <ac:spMk id="8" creationId="{C7C2CCDC-5216-3360-306C-C45FFB278315}"/>
          </ac:spMkLst>
        </pc:spChg>
        <pc:spChg chg="add del mod ord">
          <ac:chgData name="Amandine Caux" userId="654061b6-4fcc-423c-b206-b3ea0235a7ab" providerId="ADAL" clId="{EC455D8D-88A1-4DAB-A394-A9B68D03D1B3}" dt="2022-07-25T13:04:31.714" v="1249" actId="700"/>
          <ac:spMkLst>
            <pc:docMk/>
            <pc:sldMk cId="1705639411" sldId="415"/>
            <ac:spMk id="9" creationId="{320E742C-DD5E-5B6C-6AEA-52C59856268E}"/>
          </ac:spMkLst>
        </pc:spChg>
        <pc:spChg chg="add del mod ord">
          <ac:chgData name="Amandine Caux" userId="654061b6-4fcc-423c-b206-b3ea0235a7ab" providerId="ADAL" clId="{EC455D8D-88A1-4DAB-A394-A9B68D03D1B3}" dt="2022-07-25T13:04:31.714" v="1249" actId="700"/>
          <ac:spMkLst>
            <pc:docMk/>
            <pc:sldMk cId="1705639411" sldId="415"/>
            <ac:spMk id="10" creationId="{10AEF964-243F-0A2E-568F-81A24CAE78F9}"/>
          </ac:spMkLst>
        </pc:spChg>
        <pc:spChg chg="add del mod ord">
          <ac:chgData name="Amandine Caux" userId="654061b6-4fcc-423c-b206-b3ea0235a7ab" providerId="ADAL" clId="{EC455D8D-88A1-4DAB-A394-A9B68D03D1B3}" dt="2022-07-25T13:04:31.714" v="1249" actId="700"/>
          <ac:spMkLst>
            <pc:docMk/>
            <pc:sldMk cId="1705639411" sldId="415"/>
            <ac:spMk id="11" creationId="{8C8384D2-5F10-0374-DE77-DA223799AF59}"/>
          </ac:spMkLst>
        </pc:spChg>
        <pc:spChg chg="add del mod ord">
          <ac:chgData name="Amandine Caux" userId="654061b6-4fcc-423c-b206-b3ea0235a7ab" providerId="ADAL" clId="{EC455D8D-88A1-4DAB-A394-A9B68D03D1B3}" dt="2022-07-25T13:04:31.714" v="1249" actId="700"/>
          <ac:spMkLst>
            <pc:docMk/>
            <pc:sldMk cId="1705639411" sldId="415"/>
            <ac:spMk id="12" creationId="{6A242F85-355A-7503-66E4-9409E716F4EF}"/>
          </ac:spMkLst>
        </pc:spChg>
        <pc:spChg chg="add del mod ord">
          <ac:chgData name="Amandine Caux" userId="654061b6-4fcc-423c-b206-b3ea0235a7ab" providerId="ADAL" clId="{EC455D8D-88A1-4DAB-A394-A9B68D03D1B3}" dt="2022-07-25T13:04:31.714" v="1249" actId="700"/>
          <ac:spMkLst>
            <pc:docMk/>
            <pc:sldMk cId="1705639411" sldId="415"/>
            <ac:spMk id="13" creationId="{57B6F116-857C-D5A2-594E-99E236BCD372}"/>
          </ac:spMkLst>
        </pc:spChg>
        <pc:spChg chg="add del mod ord">
          <ac:chgData name="Amandine Caux" userId="654061b6-4fcc-423c-b206-b3ea0235a7ab" providerId="ADAL" clId="{EC455D8D-88A1-4DAB-A394-A9B68D03D1B3}" dt="2022-07-25T13:04:45.334" v="1250" actId="700"/>
          <ac:spMkLst>
            <pc:docMk/>
            <pc:sldMk cId="1705639411" sldId="415"/>
            <ac:spMk id="14" creationId="{4703E6B0-9EB8-A8DB-41CE-11F26EBD58A1}"/>
          </ac:spMkLst>
        </pc:spChg>
        <pc:spChg chg="add del mod ord">
          <ac:chgData name="Amandine Caux" userId="654061b6-4fcc-423c-b206-b3ea0235a7ab" providerId="ADAL" clId="{EC455D8D-88A1-4DAB-A394-A9B68D03D1B3}" dt="2022-07-25T13:04:45.334" v="1250" actId="700"/>
          <ac:spMkLst>
            <pc:docMk/>
            <pc:sldMk cId="1705639411" sldId="415"/>
            <ac:spMk id="15" creationId="{2C805195-EC42-3F8B-5262-DDE6090F5975}"/>
          </ac:spMkLst>
        </pc:spChg>
        <pc:spChg chg="add del mod ord">
          <ac:chgData name="Amandine Caux" userId="654061b6-4fcc-423c-b206-b3ea0235a7ab" providerId="ADAL" clId="{EC455D8D-88A1-4DAB-A394-A9B68D03D1B3}" dt="2022-07-25T13:04:45.334" v="1250" actId="700"/>
          <ac:spMkLst>
            <pc:docMk/>
            <pc:sldMk cId="1705639411" sldId="415"/>
            <ac:spMk id="16" creationId="{4692D3E3-E1F0-9B78-C733-E4096D339592}"/>
          </ac:spMkLst>
        </pc:spChg>
        <pc:spChg chg="add del mod ord">
          <ac:chgData name="Amandine Caux" userId="654061b6-4fcc-423c-b206-b3ea0235a7ab" providerId="ADAL" clId="{EC455D8D-88A1-4DAB-A394-A9B68D03D1B3}" dt="2022-07-25T13:04:45.334" v="1250" actId="700"/>
          <ac:spMkLst>
            <pc:docMk/>
            <pc:sldMk cId="1705639411" sldId="415"/>
            <ac:spMk id="17" creationId="{25A436BB-3BAA-DA9D-0475-7E0E90B4A002}"/>
          </ac:spMkLst>
        </pc:spChg>
        <pc:spChg chg="add del mod ord">
          <ac:chgData name="Amandine Caux" userId="654061b6-4fcc-423c-b206-b3ea0235a7ab" providerId="ADAL" clId="{EC455D8D-88A1-4DAB-A394-A9B68D03D1B3}" dt="2022-07-25T13:12:44.910" v="1483" actId="478"/>
          <ac:spMkLst>
            <pc:docMk/>
            <pc:sldMk cId="1705639411" sldId="415"/>
            <ac:spMk id="18" creationId="{03047358-86CA-42AB-75FE-3ACA8482DB4B}"/>
          </ac:spMkLst>
        </pc:spChg>
        <pc:spChg chg="add del mod ord">
          <ac:chgData name="Amandine Caux" userId="654061b6-4fcc-423c-b206-b3ea0235a7ab" providerId="ADAL" clId="{EC455D8D-88A1-4DAB-A394-A9B68D03D1B3}" dt="2022-07-25T13:12:42.211" v="1482" actId="478"/>
          <ac:spMkLst>
            <pc:docMk/>
            <pc:sldMk cId="1705639411" sldId="415"/>
            <ac:spMk id="19" creationId="{FDCBE420-8151-6C00-354F-64CDCF07F450}"/>
          </ac:spMkLst>
        </pc:spChg>
        <pc:spChg chg="add del mod ord">
          <ac:chgData name="Amandine Caux" userId="654061b6-4fcc-423c-b206-b3ea0235a7ab" providerId="ADAL" clId="{EC455D8D-88A1-4DAB-A394-A9B68D03D1B3}" dt="2022-07-25T13:13:05.080" v="1488" actId="21"/>
          <ac:spMkLst>
            <pc:docMk/>
            <pc:sldMk cId="1705639411" sldId="415"/>
            <ac:spMk id="26" creationId="{61B4A6DB-DD3C-CBC6-0D00-1907ACB2A168}"/>
          </ac:spMkLst>
        </pc:spChg>
        <pc:spChg chg="add del mod">
          <ac:chgData name="Amandine Caux" userId="654061b6-4fcc-423c-b206-b3ea0235a7ab" providerId="ADAL" clId="{EC455D8D-88A1-4DAB-A394-A9B68D03D1B3}" dt="2022-07-25T13:13:08.743" v="1490"/>
          <ac:spMkLst>
            <pc:docMk/>
            <pc:sldMk cId="1705639411" sldId="415"/>
            <ac:spMk id="30" creationId="{60E34581-A6B1-6FA3-8776-9DC0A892EF98}"/>
          </ac:spMkLst>
        </pc:spChg>
        <pc:spChg chg="add mod">
          <ac:chgData name="Amandine Caux" userId="654061b6-4fcc-423c-b206-b3ea0235a7ab" providerId="ADAL" clId="{EC455D8D-88A1-4DAB-A394-A9B68D03D1B3}" dt="2022-07-25T13:16:16.079" v="1617" actId="207"/>
          <ac:spMkLst>
            <pc:docMk/>
            <pc:sldMk cId="1705639411" sldId="415"/>
            <ac:spMk id="32" creationId="{746BD096-103A-4FA7-F196-C9C10A6F213F}"/>
          </ac:spMkLst>
        </pc:spChg>
        <pc:spChg chg="add mod">
          <ac:chgData name="Amandine Caux" userId="654061b6-4fcc-423c-b206-b3ea0235a7ab" providerId="ADAL" clId="{EC455D8D-88A1-4DAB-A394-A9B68D03D1B3}" dt="2022-07-25T13:16:08.207" v="1616" actId="207"/>
          <ac:spMkLst>
            <pc:docMk/>
            <pc:sldMk cId="1705639411" sldId="415"/>
            <ac:spMk id="34" creationId="{75B84974-FD4F-D21B-DB42-204FFFB65441}"/>
          </ac:spMkLst>
        </pc:spChg>
        <pc:spChg chg="add del mod">
          <ac:chgData name="Amandine Caux" userId="654061b6-4fcc-423c-b206-b3ea0235a7ab" providerId="ADAL" clId="{EC455D8D-88A1-4DAB-A394-A9B68D03D1B3}" dt="2022-07-25T13:16:29.709" v="1621"/>
          <ac:spMkLst>
            <pc:docMk/>
            <pc:sldMk cId="1705639411" sldId="415"/>
            <ac:spMk id="35" creationId="{5B955A08-5DBB-A522-A1C5-1531AA6BEB08}"/>
          </ac:spMkLst>
        </pc:spChg>
        <pc:spChg chg="add mod">
          <ac:chgData name="Amandine Caux" userId="654061b6-4fcc-423c-b206-b3ea0235a7ab" providerId="ADAL" clId="{EC455D8D-88A1-4DAB-A394-A9B68D03D1B3}" dt="2022-07-25T13:17:21.831" v="1664" actId="1036"/>
          <ac:spMkLst>
            <pc:docMk/>
            <pc:sldMk cId="1705639411" sldId="415"/>
            <ac:spMk id="37" creationId="{C389035A-54E8-AA04-C289-964D0EC562FE}"/>
          </ac:spMkLst>
        </pc:spChg>
        <pc:spChg chg="add mod">
          <ac:chgData name="Amandine Caux" userId="654061b6-4fcc-423c-b206-b3ea0235a7ab" providerId="ADAL" clId="{EC455D8D-88A1-4DAB-A394-A9B68D03D1B3}" dt="2022-07-25T13:18:40.610" v="1761" actId="14100"/>
          <ac:spMkLst>
            <pc:docMk/>
            <pc:sldMk cId="1705639411" sldId="415"/>
            <ac:spMk id="38" creationId="{8870217F-BE73-E7E3-A93B-EA13531106DF}"/>
          </ac:spMkLst>
        </pc:spChg>
        <pc:picChg chg="add del mod">
          <ac:chgData name="Amandine Caux" userId="654061b6-4fcc-423c-b206-b3ea0235a7ab" providerId="ADAL" clId="{EC455D8D-88A1-4DAB-A394-A9B68D03D1B3}" dt="2022-07-25T13:07:58.740" v="1257" actId="478"/>
          <ac:picMkLst>
            <pc:docMk/>
            <pc:sldMk cId="1705639411" sldId="415"/>
            <ac:picMk id="20" creationId="{A7D046D4-962E-DDCE-9064-3FE3A297C1D0}"/>
          </ac:picMkLst>
        </pc:picChg>
        <pc:picChg chg="add del mod">
          <ac:chgData name="Amandine Caux" userId="654061b6-4fcc-423c-b206-b3ea0235a7ab" providerId="ADAL" clId="{EC455D8D-88A1-4DAB-A394-A9B68D03D1B3}" dt="2022-07-25T13:08:01.201" v="1258" actId="478"/>
          <ac:picMkLst>
            <pc:docMk/>
            <pc:sldMk cId="1705639411" sldId="415"/>
            <ac:picMk id="21" creationId="{46923D6A-E85B-C9C9-10C1-123F04A97577}"/>
          </ac:picMkLst>
        </pc:picChg>
        <pc:picChg chg="add del mod">
          <ac:chgData name="Amandine Caux" userId="654061b6-4fcc-423c-b206-b3ea0235a7ab" providerId="ADAL" clId="{EC455D8D-88A1-4DAB-A394-A9B68D03D1B3}" dt="2022-07-25T13:12:40.661" v="1481" actId="21"/>
          <ac:picMkLst>
            <pc:docMk/>
            <pc:sldMk cId="1705639411" sldId="415"/>
            <ac:picMk id="22" creationId="{46F7C4B7-7E1F-85CA-C975-F9DA6BEA79E1}"/>
          </ac:picMkLst>
        </pc:picChg>
        <pc:picChg chg="add mod">
          <ac:chgData name="Amandine Caux" userId="654061b6-4fcc-423c-b206-b3ea0235a7ab" providerId="ADAL" clId="{EC455D8D-88A1-4DAB-A394-A9B68D03D1B3}" dt="2022-07-25T14:28:07.742" v="1783" actId="167"/>
          <ac:picMkLst>
            <pc:docMk/>
            <pc:sldMk cId="1705639411" sldId="415"/>
            <ac:picMk id="23" creationId="{322873A1-CC83-F819-D139-1D6B03BA92DB}"/>
          </ac:picMkLst>
        </pc:picChg>
        <pc:picChg chg="add mod">
          <ac:chgData name="Amandine Caux" userId="654061b6-4fcc-423c-b206-b3ea0235a7ab" providerId="ADAL" clId="{EC455D8D-88A1-4DAB-A394-A9B68D03D1B3}" dt="2022-07-25T14:28:04.919" v="1782" actId="167"/>
          <ac:picMkLst>
            <pc:docMk/>
            <pc:sldMk cId="1705639411" sldId="415"/>
            <ac:picMk id="29" creationId="{B85AF5BD-EF97-9373-0A23-DD8F95786F61}"/>
          </ac:picMkLst>
        </pc:picChg>
        <pc:picChg chg="add del mod modCrop">
          <ac:chgData name="Amandine Caux" userId="654061b6-4fcc-423c-b206-b3ea0235a7ab" providerId="ADAL" clId="{EC455D8D-88A1-4DAB-A394-A9B68D03D1B3}" dt="2022-07-25T14:27:31.787" v="1775" actId="21"/>
          <ac:picMkLst>
            <pc:docMk/>
            <pc:sldMk cId="1705639411" sldId="415"/>
            <ac:picMk id="31" creationId="{1B92EF1B-7E4B-EF09-D9BC-1FD68E4A609D}"/>
          </ac:picMkLst>
        </pc:picChg>
        <pc:picChg chg="add mod ord">
          <ac:chgData name="Amandine Caux" userId="654061b6-4fcc-423c-b206-b3ea0235a7ab" providerId="ADAL" clId="{EC455D8D-88A1-4DAB-A394-A9B68D03D1B3}" dt="2022-07-25T14:29:02.156" v="1807" actId="1076"/>
          <ac:picMkLst>
            <pc:docMk/>
            <pc:sldMk cId="1705639411" sldId="415"/>
            <ac:picMk id="39" creationId="{72928540-EBE4-AE13-9125-FE51B149E86B}"/>
          </ac:picMkLst>
        </pc:picChg>
        <pc:cxnChg chg="add del mod">
          <ac:chgData name="Amandine Caux" userId="654061b6-4fcc-423c-b206-b3ea0235a7ab" providerId="ADAL" clId="{EC455D8D-88A1-4DAB-A394-A9B68D03D1B3}" dt="2022-07-25T13:12:35.017" v="1480" actId="478"/>
          <ac:cxnSpMkLst>
            <pc:docMk/>
            <pc:sldMk cId="1705639411" sldId="415"/>
            <ac:cxnSpMk id="25" creationId="{35BB3E0B-400F-D4B2-E753-1C9BE8132D52}"/>
          </ac:cxnSpMkLst>
        </pc:cxnChg>
      </pc:sldChg>
      <pc:sldChg chg="add del">
        <pc:chgData name="Amandine Caux" userId="654061b6-4fcc-423c-b206-b3ea0235a7ab" providerId="ADAL" clId="{EC455D8D-88A1-4DAB-A394-A9B68D03D1B3}" dt="2022-07-25T12:30:29.746" v="688" actId="47"/>
        <pc:sldMkLst>
          <pc:docMk/>
          <pc:sldMk cId="2458154715" sldId="415"/>
        </pc:sldMkLst>
      </pc:sldChg>
      <pc:sldChg chg="addSp delSp modSp new del mod modClrScheme chgLayout">
        <pc:chgData name="Amandine Caux" userId="654061b6-4fcc-423c-b206-b3ea0235a7ab" providerId="ADAL" clId="{EC455D8D-88A1-4DAB-A394-A9B68D03D1B3}" dt="2022-07-25T13:01:57.897" v="1226" actId="680"/>
        <pc:sldMkLst>
          <pc:docMk/>
          <pc:sldMk cId="3448820236" sldId="415"/>
        </pc:sldMkLst>
        <pc:spChg chg="add del mod ord">
          <ac:chgData name="Amandine Caux" userId="654061b6-4fcc-423c-b206-b3ea0235a7ab" providerId="ADAL" clId="{EC455D8D-88A1-4DAB-A394-A9B68D03D1B3}" dt="2022-07-25T13:01:56.726" v="1225" actId="700"/>
          <ac:spMkLst>
            <pc:docMk/>
            <pc:sldMk cId="3448820236" sldId="415"/>
            <ac:spMk id="2" creationId="{61AB808D-CFF1-0314-0995-8C840D73A918}"/>
          </ac:spMkLst>
        </pc:spChg>
        <pc:spChg chg="add del mod ord">
          <ac:chgData name="Amandine Caux" userId="654061b6-4fcc-423c-b206-b3ea0235a7ab" providerId="ADAL" clId="{EC455D8D-88A1-4DAB-A394-A9B68D03D1B3}" dt="2022-07-25T13:01:56.726" v="1225" actId="700"/>
          <ac:spMkLst>
            <pc:docMk/>
            <pc:sldMk cId="3448820236" sldId="415"/>
            <ac:spMk id="3" creationId="{33E1EFEE-3050-43D7-E0B9-A0FA03362567}"/>
          </ac:spMkLst>
        </pc:spChg>
        <pc:spChg chg="add del">
          <ac:chgData name="Amandine Caux" userId="654061b6-4fcc-423c-b206-b3ea0235a7ab" providerId="ADAL" clId="{EC455D8D-88A1-4DAB-A394-A9B68D03D1B3}" dt="2022-07-25T13:01:56.726" v="1225" actId="700"/>
          <ac:spMkLst>
            <pc:docMk/>
            <pc:sldMk cId="3448820236" sldId="415"/>
            <ac:spMk id="4" creationId="{C1E52736-6D7B-C4F2-FF02-776FACE3D3E1}"/>
          </ac:spMkLst>
        </pc:spChg>
        <pc:spChg chg="add del">
          <ac:chgData name="Amandine Caux" userId="654061b6-4fcc-423c-b206-b3ea0235a7ab" providerId="ADAL" clId="{EC455D8D-88A1-4DAB-A394-A9B68D03D1B3}" dt="2022-07-25T13:01:56.726" v="1225" actId="700"/>
          <ac:spMkLst>
            <pc:docMk/>
            <pc:sldMk cId="3448820236" sldId="415"/>
            <ac:spMk id="5" creationId="{69B209C2-A73D-CF36-126F-D6B43134D6B8}"/>
          </ac:spMkLst>
        </pc:spChg>
        <pc:spChg chg="mod ord">
          <ac:chgData name="Amandine Caux" userId="654061b6-4fcc-423c-b206-b3ea0235a7ab" providerId="ADAL" clId="{EC455D8D-88A1-4DAB-A394-A9B68D03D1B3}" dt="2022-07-25T13:01:56.726" v="1225" actId="700"/>
          <ac:spMkLst>
            <pc:docMk/>
            <pc:sldMk cId="3448820236" sldId="415"/>
            <ac:spMk id="6" creationId="{A77D41DC-15C8-2569-256D-580ED33F284C}"/>
          </ac:spMkLst>
        </pc:spChg>
        <pc:spChg chg="add del mod ord">
          <ac:chgData name="Amandine Caux" userId="654061b6-4fcc-423c-b206-b3ea0235a7ab" providerId="ADAL" clId="{EC455D8D-88A1-4DAB-A394-A9B68D03D1B3}" dt="2022-07-25T13:01:56.726" v="1225" actId="700"/>
          <ac:spMkLst>
            <pc:docMk/>
            <pc:sldMk cId="3448820236" sldId="415"/>
            <ac:spMk id="9" creationId="{F956EFBC-5D3D-AD45-6B36-EF82A10459A0}"/>
          </ac:spMkLst>
        </pc:spChg>
        <pc:spChg chg="add del mod ord">
          <ac:chgData name="Amandine Caux" userId="654061b6-4fcc-423c-b206-b3ea0235a7ab" providerId="ADAL" clId="{EC455D8D-88A1-4DAB-A394-A9B68D03D1B3}" dt="2022-07-25T13:01:56.726" v="1225" actId="700"/>
          <ac:spMkLst>
            <pc:docMk/>
            <pc:sldMk cId="3448820236" sldId="415"/>
            <ac:spMk id="10" creationId="{A5ED89DA-1E32-6C3A-AF86-7F6F39121107}"/>
          </ac:spMkLst>
        </pc:spChg>
        <pc:picChg chg="add del mod">
          <ac:chgData name="Amandine Caux" userId="654061b6-4fcc-423c-b206-b3ea0235a7ab" providerId="ADAL" clId="{EC455D8D-88A1-4DAB-A394-A9B68D03D1B3}" dt="2022-07-25T13:01:20.657" v="1221"/>
          <ac:picMkLst>
            <pc:docMk/>
            <pc:sldMk cId="3448820236" sldId="415"/>
            <ac:picMk id="7" creationId="{4C9A0CE1-A282-6E54-75BA-534EF27B7D51}"/>
          </ac:picMkLst>
        </pc:picChg>
        <pc:picChg chg="add del mod">
          <ac:chgData name="Amandine Caux" userId="654061b6-4fcc-423c-b206-b3ea0235a7ab" providerId="ADAL" clId="{EC455D8D-88A1-4DAB-A394-A9B68D03D1B3}" dt="2022-07-25T13:01:20.657" v="1221"/>
          <ac:picMkLst>
            <pc:docMk/>
            <pc:sldMk cId="3448820236" sldId="415"/>
            <ac:picMk id="8" creationId="{4C2D8609-F387-EB4E-3308-6D15B2CD558E}"/>
          </ac:picMkLst>
        </pc:picChg>
        <pc:picChg chg="add del mod">
          <ac:chgData name="Amandine Caux" userId="654061b6-4fcc-423c-b206-b3ea0235a7ab" providerId="ADAL" clId="{EC455D8D-88A1-4DAB-A394-A9B68D03D1B3}" dt="2022-07-25T13:01:55.895" v="1224"/>
          <ac:picMkLst>
            <pc:docMk/>
            <pc:sldMk cId="3448820236" sldId="415"/>
            <ac:picMk id="11" creationId="{04CBE372-5719-197B-A8DE-FFD8E591C538}"/>
          </ac:picMkLst>
        </pc:picChg>
        <pc:picChg chg="add del mod">
          <ac:chgData name="Amandine Caux" userId="654061b6-4fcc-423c-b206-b3ea0235a7ab" providerId="ADAL" clId="{EC455D8D-88A1-4DAB-A394-A9B68D03D1B3}" dt="2022-07-25T13:01:55.895" v="1224"/>
          <ac:picMkLst>
            <pc:docMk/>
            <pc:sldMk cId="3448820236" sldId="415"/>
            <ac:picMk id="12" creationId="{B559CD85-78B0-5A8D-1E24-06630370B633}"/>
          </ac:picMkLst>
        </pc:picChg>
      </pc:sldChg>
      <pc:sldChg chg="addSp delSp modSp add mod ord modTransition modClrScheme modAnim chgLayout">
        <pc:chgData name="Amandine Caux" userId="654061b6-4fcc-423c-b206-b3ea0235a7ab" providerId="ADAL" clId="{EC455D8D-88A1-4DAB-A394-A9B68D03D1B3}" dt="2022-07-25T15:14:29.263" v="3210"/>
        <pc:sldMkLst>
          <pc:docMk/>
          <pc:sldMk cId="1698988237" sldId="416"/>
        </pc:sldMkLst>
        <pc:spChg chg="add mod">
          <ac:chgData name="Amandine Caux" userId="654061b6-4fcc-423c-b206-b3ea0235a7ab" providerId="ADAL" clId="{EC455D8D-88A1-4DAB-A394-A9B68D03D1B3}" dt="2022-07-25T14:35:31.740" v="2042" actId="34135"/>
          <ac:spMkLst>
            <pc:docMk/>
            <pc:sldMk cId="1698988237" sldId="416"/>
            <ac:spMk id="2" creationId="{20423A31-3317-7534-FF24-CBD5285A6438}"/>
          </ac:spMkLst>
        </pc:spChg>
        <pc:spChg chg="add del mod ord">
          <ac:chgData name="Amandine Caux" userId="654061b6-4fcc-423c-b206-b3ea0235a7ab" providerId="ADAL" clId="{EC455D8D-88A1-4DAB-A394-A9B68D03D1B3}" dt="2022-07-25T14:36:32.062" v="2047" actId="478"/>
          <ac:spMkLst>
            <pc:docMk/>
            <pc:sldMk cId="1698988237" sldId="416"/>
            <ac:spMk id="3" creationId="{C68EBBAF-D544-14DC-D050-AFA0F11DF36A}"/>
          </ac:spMkLst>
        </pc:spChg>
        <pc:spChg chg="add del mod ord">
          <ac:chgData name="Amandine Caux" userId="654061b6-4fcc-423c-b206-b3ea0235a7ab" providerId="ADAL" clId="{EC455D8D-88A1-4DAB-A394-A9B68D03D1B3}" dt="2022-07-25T14:36:37.700" v="2048" actId="478"/>
          <ac:spMkLst>
            <pc:docMk/>
            <pc:sldMk cId="1698988237" sldId="416"/>
            <ac:spMk id="4" creationId="{A391C79F-1A49-C8A4-B232-EB56F76EE9FD}"/>
          </ac:spMkLst>
        </pc:spChg>
        <pc:spChg chg="mod ord">
          <ac:chgData name="Amandine Caux" userId="654061b6-4fcc-423c-b206-b3ea0235a7ab" providerId="ADAL" clId="{EC455D8D-88A1-4DAB-A394-A9B68D03D1B3}" dt="2022-07-25T14:36:27.466" v="2046" actId="700"/>
          <ac:spMkLst>
            <pc:docMk/>
            <pc:sldMk cId="1698988237" sldId="416"/>
            <ac:spMk id="6" creationId="{AE841EB4-0ED8-67F3-ABAE-FBBA934D2B25}"/>
          </ac:spMkLst>
        </pc:spChg>
        <pc:spChg chg="add mod ord">
          <ac:chgData name="Amandine Caux" userId="654061b6-4fcc-423c-b206-b3ea0235a7ab" providerId="ADAL" clId="{EC455D8D-88A1-4DAB-A394-A9B68D03D1B3}" dt="2022-07-25T14:34:38.576" v="2027" actId="34135"/>
          <ac:spMkLst>
            <pc:docMk/>
            <pc:sldMk cId="1698988237" sldId="416"/>
            <ac:spMk id="10" creationId="{BEEAE3BB-B321-525A-B869-3636453969DB}"/>
          </ac:spMkLst>
        </pc:spChg>
        <pc:spChg chg="mod">
          <ac:chgData name="Amandine Caux" userId="654061b6-4fcc-423c-b206-b3ea0235a7ab" providerId="ADAL" clId="{EC455D8D-88A1-4DAB-A394-A9B68D03D1B3}" dt="2022-07-25T14:33:08.399" v="1899" actId="1038"/>
          <ac:spMkLst>
            <pc:docMk/>
            <pc:sldMk cId="1698988237" sldId="416"/>
            <ac:spMk id="32" creationId="{746BD096-103A-4FA7-F196-C9C10A6F213F}"/>
          </ac:spMkLst>
        </pc:spChg>
        <pc:spChg chg="mod">
          <ac:chgData name="Amandine Caux" userId="654061b6-4fcc-423c-b206-b3ea0235a7ab" providerId="ADAL" clId="{EC455D8D-88A1-4DAB-A394-A9B68D03D1B3}" dt="2022-07-25T14:33:08.399" v="1899" actId="1038"/>
          <ac:spMkLst>
            <pc:docMk/>
            <pc:sldMk cId="1698988237" sldId="416"/>
            <ac:spMk id="34" creationId="{75B84974-FD4F-D21B-DB42-204FFFB65441}"/>
          </ac:spMkLst>
        </pc:spChg>
        <pc:spChg chg="mod">
          <ac:chgData name="Amandine Caux" userId="654061b6-4fcc-423c-b206-b3ea0235a7ab" providerId="ADAL" clId="{EC455D8D-88A1-4DAB-A394-A9B68D03D1B3}" dt="2022-07-25T14:33:08.399" v="1899" actId="1038"/>
          <ac:spMkLst>
            <pc:docMk/>
            <pc:sldMk cId="1698988237" sldId="416"/>
            <ac:spMk id="37" creationId="{C389035A-54E8-AA04-C289-964D0EC562FE}"/>
          </ac:spMkLst>
        </pc:spChg>
        <pc:spChg chg="mod">
          <ac:chgData name="Amandine Caux" userId="654061b6-4fcc-423c-b206-b3ea0235a7ab" providerId="ADAL" clId="{EC455D8D-88A1-4DAB-A394-A9B68D03D1B3}" dt="2022-07-25T14:37:28.170" v="2173" actId="20577"/>
          <ac:spMkLst>
            <pc:docMk/>
            <pc:sldMk cId="1698988237" sldId="416"/>
            <ac:spMk id="38" creationId="{8870217F-BE73-E7E3-A93B-EA13531106DF}"/>
          </ac:spMkLst>
        </pc:spChg>
        <pc:picChg chg="mod">
          <ac:chgData name="Amandine Caux" userId="654061b6-4fcc-423c-b206-b3ea0235a7ab" providerId="ADAL" clId="{EC455D8D-88A1-4DAB-A394-A9B68D03D1B3}" dt="2022-07-25T14:34:20.190" v="2025" actId="1076"/>
          <ac:picMkLst>
            <pc:docMk/>
            <pc:sldMk cId="1698988237" sldId="416"/>
            <ac:picMk id="23" creationId="{322873A1-CC83-F819-D139-1D6B03BA92DB}"/>
          </ac:picMkLst>
        </pc:picChg>
        <pc:picChg chg="mod">
          <ac:chgData name="Amandine Caux" userId="654061b6-4fcc-423c-b206-b3ea0235a7ab" providerId="ADAL" clId="{EC455D8D-88A1-4DAB-A394-A9B68D03D1B3}" dt="2022-07-25T14:34:24.835" v="2026" actId="1076"/>
          <ac:picMkLst>
            <pc:docMk/>
            <pc:sldMk cId="1698988237" sldId="416"/>
            <ac:picMk id="29" creationId="{B85AF5BD-EF97-9373-0A23-DD8F95786F61}"/>
          </ac:picMkLst>
        </pc:picChg>
        <pc:picChg chg="del">
          <ac:chgData name="Amandine Caux" userId="654061b6-4fcc-423c-b206-b3ea0235a7ab" providerId="ADAL" clId="{EC455D8D-88A1-4DAB-A394-A9B68D03D1B3}" dt="2022-07-25T14:32:54.433" v="1816" actId="478"/>
          <ac:picMkLst>
            <pc:docMk/>
            <pc:sldMk cId="1698988237" sldId="416"/>
            <ac:picMk id="39" creationId="{72928540-EBE4-AE13-9125-FE51B149E86B}"/>
          </ac:picMkLst>
        </pc:picChg>
      </pc:sldChg>
      <pc:sldChg chg="addSp delSp modSp add mod ord">
        <pc:chgData name="Amandine Caux" userId="654061b6-4fcc-423c-b206-b3ea0235a7ab" providerId="ADAL" clId="{EC455D8D-88A1-4DAB-A394-A9B68D03D1B3}" dt="2022-07-25T15:11:12.062" v="3190"/>
        <pc:sldMkLst>
          <pc:docMk/>
          <pc:sldMk cId="2989948110" sldId="417"/>
        </pc:sldMkLst>
        <pc:spChg chg="add mod">
          <ac:chgData name="Amandine Caux" userId="654061b6-4fcc-423c-b206-b3ea0235a7ab" providerId="ADAL" clId="{EC455D8D-88A1-4DAB-A394-A9B68D03D1B3}" dt="2022-07-25T14:41:33.164" v="2250" actId="20577"/>
          <ac:spMkLst>
            <pc:docMk/>
            <pc:sldMk cId="2989948110" sldId="417"/>
            <ac:spMk id="2" creationId="{BCD6F5C7-5F09-AE98-4D2A-73A7D6822BF7}"/>
          </ac:spMkLst>
        </pc:spChg>
        <pc:spChg chg="add del mod">
          <ac:chgData name="Amandine Caux" userId="654061b6-4fcc-423c-b206-b3ea0235a7ab" providerId="ADAL" clId="{EC455D8D-88A1-4DAB-A394-A9B68D03D1B3}" dt="2022-07-25T15:11:11.360" v="3189" actId="478"/>
          <ac:spMkLst>
            <pc:docMk/>
            <pc:sldMk cId="2989948110" sldId="417"/>
            <ac:spMk id="3" creationId="{35A40A1F-49BC-8E51-0477-975B2CAC818A}"/>
          </ac:spMkLst>
        </pc:spChg>
        <pc:spChg chg="add mod">
          <ac:chgData name="Amandine Caux" userId="654061b6-4fcc-423c-b206-b3ea0235a7ab" providerId="ADAL" clId="{EC455D8D-88A1-4DAB-A394-A9B68D03D1B3}" dt="2022-07-25T14:42:44.303" v="2334" actId="20577"/>
          <ac:spMkLst>
            <pc:docMk/>
            <pc:sldMk cId="2989948110" sldId="417"/>
            <ac:spMk id="11" creationId="{9A6CD204-0ADE-8B12-63E9-7B32E8C8A8AF}"/>
          </ac:spMkLst>
        </pc:spChg>
        <pc:spChg chg="mod">
          <ac:chgData name="Amandine Caux" userId="654061b6-4fcc-423c-b206-b3ea0235a7ab" providerId="ADAL" clId="{EC455D8D-88A1-4DAB-A394-A9B68D03D1B3}" dt="2022-07-25T14:40:01.289" v="2218" actId="20577"/>
          <ac:spMkLst>
            <pc:docMk/>
            <pc:sldMk cId="2989948110" sldId="417"/>
            <ac:spMk id="12" creationId="{3D55F18E-CD89-9C4D-5393-52AB24CB6FDA}"/>
          </ac:spMkLst>
        </pc:spChg>
        <pc:spChg chg="add mod">
          <ac:chgData name="Amandine Caux" userId="654061b6-4fcc-423c-b206-b3ea0235a7ab" providerId="ADAL" clId="{EC455D8D-88A1-4DAB-A394-A9B68D03D1B3}" dt="2022-07-25T15:11:12.062" v="3190"/>
          <ac:spMkLst>
            <pc:docMk/>
            <pc:sldMk cId="2989948110" sldId="417"/>
            <ac:spMk id="13" creationId="{C2100981-9B6D-1301-37A4-BADE3878B5E3}"/>
          </ac:spMkLst>
        </pc:spChg>
        <pc:spChg chg="mod">
          <ac:chgData name="Amandine Caux" userId="654061b6-4fcc-423c-b206-b3ea0235a7ab" providerId="ADAL" clId="{EC455D8D-88A1-4DAB-A394-A9B68D03D1B3}" dt="2022-07-25T14:40:18.301" v="2228" actId="20577"/>
          <ac:spMkLst>
            <pc:docMk/>
            <pc:sldMk cId="2989948110" sldId="417"/>
            <ac:spMk id="15" creationId="{1442CC17-B429-1732-14F5-208A9D538FEC}"/>
          </ac:spMkLst>
        </pc:spChg>
        <pc:spChg chg="mod">
          <ac:chgData name="Amandine Caux" userId="654061b6-4fcc-423c-b206-b3ea0235a7ab" providerId="ADAL" clId="{EC455D8D-88A1-4DAB-A394-A9B68D03D1B3}" dt="2022-07-25T14:43:11.779" v="2350" actId="20577"/>
          <ac:spMkLst>
            <pc:docMk/>
            <pc:sldMk cId="2989948110" sldId="417"/>
            <ac:spMk id="27" creationId="{AA8E5879-55CF-88FC-3DD7-273910BD6564}"/>
          </ac:spMkLst>
        </pc:spChg>
        <pc:spChg chg="mod">
          <ac:chgData name="Amandine Caux" userId="654061b6-4fcc-423c-b206-b3ea0235a7ab" providerId="ADAL" clId="{EC455D8D-88A1-4DAB-A394-A9B68D03D1B3}" dt="2022-07-25T14:42:21.275" v="2326" actId="108"/>
          <ac:spMkLst>
            <pc:docMk/>
            <pc:sldMk cId="2989948110" sldId="417"/>
            <ac:spMk id="30" creationId="{BDC037E0-390A-7BF4-226F-D23EFF4FC3F6}"/>
          </ac:spMkLst>
        </pc:spChg>
        <pc:picChg chg="del">
          <ac:chgData name="Amandine Caux" userId="654061b6-4fcc-423c-b206-b3ea0235a7ab" providerId="ADAL" clId="{EC455D8D-88A1-4DAB-A394-A9B68D03D1B3}" dt="2022-07-25T14:42:34.193" v="2329" actId="478"/>
          <ac:picMkLst>
            <pc:docMk/>
            <pc:sldMk cId="2989948110" sldId="417"/>
            <ac:picMk id="29" creationId="{BF00AC6B-AF87-F399-03A0-5AB2648DBFB1}"/>
          </ac:picMkLst>
        </pc:picChg>
      </pc:sldChg>
      <pc:sldChg chg="addSp delSp modSp add mod ord modClrScheme chgLayout">
        <pc:chgData name="Amandine Caux" userId="654061b6-4fcc-423c-b206-b3ea0235a7ab" providerId="ADAL" clId="{EC455D8D-88A1-4DAB-A394-A9B68D03D1B3}" dt="2022-07-25T15:15:52.185" v="3213" actId="478"/>
        <pc:sldMkLst>
          <pc:docMk/>
          <pc:sldMk cId="3562804080" sldId="418"/>
        </pc:sldMkLst>
        <pc:spChg chg="add mod ord">
          <ac:chgData name="Amandine Caux" userId="654061b6-4fcc-423c-b206-b3ea0235a7ab" providerId="ADAL" clId="{EC455D8D-88A1-4DAB-A394-A9B68D03D1B3}" dt="2022-07-25T14:43:41.080" v="2363" actId="167"/>
          <ac:spMkLst>
            <pc:docMk/>
            <pc:sldMk cId="3562804080" sldId="418"/>
            <ac:spMk id="3" creationId="{7DFB526B-9ABC-6700-D1F8-28ADC47D1D8C}"/>
          </ac:spMkLst>
        </pc:spChg>
        <pc:spChg chg="add del mod ord">
          <ac:chgData name="Amandine Caux" userId="654061b6-4fcc-423c-b206-b3ea0235a7ab" providerId="ADAL" clId="{EC455D8D-88A1-4DAB-A394-A9B68D03D1B3}" dt="2022-07-25T15:15:47.976" v="3212" actId="478"/>
          <ac:spMkLst>
            <pc:docMk/>
            <pc:sldMk cId="3562804080" sldId="418"/>
            <ac:spMk id="4" creationId="{EAA8CDB1-414E-8D32-F5DC-AC1D501CF95F}"/>
          </ac:spMkLst>
        </pc:spChg>
        <pc:spChg chg="add del mod ord">
          <ac:chgData name="Amandine Caux" userId="654061b6-4fcc-423c-b206-b3ea0235a7ab" providerId="ADAL" clId="{EC455D8D-88A1-4DAB-A394-A9B68D03D1B3}" dt="2022-07-25T15:15:52.185" v="3213" actId="478"/>
          <ac:spMkLst>
            <pc:docMk/>
            <pc:sldMk cId="3562804080" sldId="418"/>
            <ac:spMk id="5" creationId="{32C3E5BB-17EA-D6B3-518C-FA20DA0BD69F}"/>
          </ac:spMkLst>
        </pc:spChg>
        <pc:spChg chg="mod ord">
          <ac:chgData name="Amandine Caux" userId="654061b6-4fcc-423c-b206-b3ea0235a7ab" providerId="ADAL" clId="{EC455D8D-88A1-4DAB-A394-A9B68D03D1B3}" dt="2022-07-25T15:15:40.055" v="3211" actId="700"/>
          <ac:spMkLst>
            <pc:docMk/>
            <pc:sldMk cId="3562804080" sldId="418"/>
            <ac:spMk id="6" creationId="{AE841EB4-0ED8-67F3-ABAE-FBBA934D2B25}"/>
          </ac:spMkLst>
        </pc:spChg>
        <pc:spChg chg="add mod ord">
          <ac:chgData name="Amandine Caux" userId="654061b6-4fcc-423c-b206-b3ea0235a7ab" providerId="ADAL" clId="{EC455D8D-88A1-4DAB-A394-A9B68D03D1B3}" dt="2022-07-25T14:44:04.653" v="2371" actId="20577"/>
          <ac:spMkLst>
            <pc:docMk/>
            <pc:sldMk cId="3562804080" sldId="418"/>
            <ac:spMk id="12" creationId="{B98F69A7-852F-E479-88DA-A6751E1F97D2}"/>
          </ac:spMkLst>
        </pc:spChg>
        <pc:spChg chg="add del mod">
          <ac:chgData name="Amandine Caux" userId="654061b6-4fcc-423c-b206-b3ea0235a7ab" providerId="ADAL" clId="{EC455D8D-88A1-4DAB-A394-A9B68D03D1B3}" dt="2022-07-25T15:11:05.361" v="3187" actId="21"/>
          <ac:spMkLst>
            <pc:docMk/>
            <pc:sldMk cId="3562804080" sldId="418"/>
            <ac:spMk id="13" creationId="{698B1963-8ACD-D1F4-B968-88523D30DCC4}"/>
          </ac:spMkLst>
        </pc:spChg>
        <pc:spChg chg="add mod">
          <ac:chgData name="Amandine Caux" userId="654061b6-4fcc-423c-b206-b3ea0235a7ab" providerId="ADAL" clId="{EC455D8D-88A1-4DAB-A394-A9B68D03D1B3}" dt="2022-07-25T15:11:08.291" v="3188"/>
          <ac:spMkLst>
            <pc:docMk/>
            <pc:sldMk cId="3562804080" sldId="418"/>
            <ac:spMk id="14" creationId="{6D48372D-3A54-BDF8-4BDE-A5264D537D77}"/>
          </ac:spMkLst>
        </pc:spChg>
        <pc:spChg chg="mod">
          <ac:chgData name="Amandine Caux" userId="654061b6-4fcc-423c-b206-b3ea0235a7ab" providerId="ADAL" clId="{EC455D8D-88A1-4DAB-A394-A9B68D03D1B3}" dt="2022-07-25T14:45:04.314" v="2424" actId="20577"/>
          <ac:spMkLst>
            <pc:docMk/>
            <pc:sldMk cId="3562804080" sldId="418"/>
            <ac:spMk id="37" creationId="{C389035A-54E8-AA04-C289-964D0EC562FE}"/>
          </ac:spMkLst>
        </pc:spChg>
        <pc:spChg chg="mod">
          <ac:chgData name="Amandine Caux" userId="654061b6-4fcc-423c-b206-b3ea0235a7ab" providerId="ADAL" clId="{EC455D8D-88A1-4DAB-A394-A9B68D03D1B3}" dt="2022-07-25T14:46:28.287" v="2676" actId="20577"/>
          <ac:spMkLst>
            <pc:docMk/>
            <pc:sldMk cId="3562804080" sldId="418"/>
            <ac:spMk id="38" creationId="{8870217F-BE73-E7E3-A93B-EA13531106DF}"/>
          </ac:spMkLst>
        </pc:spChg>
        <pc:picChg chg="del">
          <ac:chgData name="Amandine Caux" userId="654061b6-4fcc-423c-b206-b3ea0235a7ab" providerId="ADAL" clId="{EC455D8D-88A1-4DAB-A394-A9B68D03D1B3}" dt="2022-07-25T14:44:00.989" v="2369" actId="478"/>
          <ac:picMkLst>
            <pc:docMk/>
            <pc:sldMk cId="3562804080" sldId="418"/>
            <ac:picMk id="23" creationId="{322873A1-CC83-F819-D139-1D6B03BA92DB}"/>
          </ac:picMkLst>
        </pc:picChg>
        <pc:picChg chg="del">
          <ac:chgData name="Amandine Caux" userId="654061b6-4fcc-423c-b206-b3ea0235a7ab" providerId="ADAL" clId="{EC455D8D-88A1-4DAB-A394-A9B68D03D1B3}" dt="2022-07-25T14:43:43.159" v="2364" actId="478"/>
          <ac:picMkLst>
            <pc:docMk/>
            <pc:sldMk cId="3562804080" sldId="418"/>
            <ac:picMk id="29" creationId="{B85AF5BD-EF97-9373-0A23-DD8F95786F61}"/>
          </ac:picMkLst>
        </pc:picChg>
      </pc:sldChg>
      <pc:sldChg chg="add del">
        <pc:chgData name="Amandine Caux" userId="654061b6-4fcc-423c-b206-b3ea0235a7ab" providerId="ADAL" clId="{EC455D8D-88A1-4DAB-A394-A9B68D03D1B3}" dt="2022-07-25T14:47:49.132" v="2696"/>
        <pc:sldMkLst>
          <pc:docMk/>
          <pc:sldMk cId="995837640" sldId="419"/>
        </pc:sldMkLst>
      </pc:sldChg>
      <pc:sldChg chg="addSp delSp modSp new del mod modClrScheme chgLayout">
        <pc:chgData name="Amandine Caux" userId="654061b6-4fcc-423c-b206-b3ea0235a7ab" providerId="ADAL" clId="{EC455D8D-88A1-4DAB-A394-A9B68D03D1B3}" dt="2022-07-25T15:01:41.922" v="3024" actId="47"/>
        <pc:sldMkLst>
          <pc:docMk/>
          <pc:sldMk cId="1114816771" sldId="419"/>
        </pc:sldMkLst>
        <pc:spChg chg="del">
          <ac:chgData name="Amandine Caux" userId="654061b6-4fcc-423c-b206-b3ea0235a7ab" providerId="ADAL" clId="{EC455D8D-88A1-4DAB-A394-A9B68D03D1B3}" dt="2022-07-25T14:54:05.953" v="2722" actId="478"/>
          <ac:spMkLst>
            <pc:docMk/>
            <pc:sldMk cId="1114816771" sldId="419"/>
            <ac:spMk id="2" creationId="{F2226C39-0EBA-0320-4300-2BD6FCB98792}"/>
          </ac:spMkLst>
        </pc:spChg>
        <pc:spChg chg="del">
          <ac:chgData name="Amandine Caux" userId="654061b6-4fcc-423c-b206-b3ea0235a7ab" providerId="ADAL" clId="{EC455D8D-88A1-4DAB-A394-A9B68D03D1B3}" dt="2022-07-25T14:54:08.829" v="2723" actId="478"/>
          <ac:spMkLst>
            <pc:docMk/>
            <pc:sldMk cId="1114816771" sldId="419"/>
            <ac:spMk id="3" creationId="{5DD6B3D9-3BF8-019E-79BF-2AD983441591}"/>
          </ac:spMkLst>
        </pc:spChg>
        <pc:spChg chg="add del mod">
          <ac:chgData name="Amandine Caux" userId="654061b6-4fcc-423c-b206-b3ea0235a7ab" providerId="ADAL" clId="{EC455D8D-88A1-4DAB-A394-A9B68D03D1B3}" dt="2022-07-25T14:57:21.245" v="2864" actId="21"/>
          <ac:spMkLst>
            <pc:docMk/>
            <pc:sldMk cId="1114816771" sldId="419"/>
            <ac:spMk id="6" creationId="{42955FE1-71A5-355B-2824-B11D19C9FBB6}"/>
          </ac:spMkLst>
        </pc:spChg>
        <pc:spChg chg="add del mod ord">
          <ac:chgData name="Amandine Caux" userId="654061b6-4fcc-423c-b206-b3ea0235a7ab" providerId="ADAL" clId="{EC455D8D-88A1-4DAB-A394-A9B68D03D1B3}" dt="2022-07-25T14:57:21.245" v="2864" actId="21"/>
          <ac:spMkLst>
            <pc:docMk/>
            <pc:sldMk cId="1114816771" sldId="419"/>
            <ac:spMk id="7" creationId="{61F7F649-7A03-00DD-8DCF-AEC7579110B4}"/>
          </ac:spMkLst>
        </pc:spChg>
        <pc:spChg chg="add del mod ord">
          <ac:chgData name="Amandine Caux" userId="654061b6-4fcc-423c-b206-b3ea0235a7ab" providerId="ADAL" clId="{EC455D8D-88A1-4DAB-A394-A9B68D03D1B3}" dt="2022-07-25T14:57:02.680" v="2862" actId="478"/>
          <ac:spMkLst>
            <pc:docMk/>
            <pc:sldMk cId="1114816771" sldId="419"/>
            <ac:spMk id="8" creationId="{F5F51262-A374-5D11-E815-C8C5442872BD}"/>
          </ac:spMkLst>
        </pc:spChg>
        <pc:spChg chg="add del mod ord">
          <ac:chgData name="Amandine Caux" userId="654061b6-4fcc-423c-b206-b3ea0235a7ab" providerId="ADAL" clId="{EC455D8D-88A1-4DAB-A394-A9B68D03D1B3}" dt="2022-07-25T14:57:01.410" v="2861" actId="478"/>
          <ac:spMkLst>
            <pc:docMk/>
            <pc:sldMk cId="1114816771" sldId="419"/>
            <ac:spMk id="9" creationId="{7A454886-C4F7-6E4F-7FA2-CA2847E1A779}"/>
          </ac:spMkLst>
        </pc:spChg>
        <pc:spChg chg="add del mod ord">
          <ac:chgData name="Amandine Caux" userId="654061b6-4fcc-423c-b206-b3ea0235a7ab" providerId="ADAL" clId="{EC455D8D-88A1-4DAB-A394-A9B68D03D1B3}" dt="2022-07-25T14:56:58.718" v="2860" actId="478"/>
          <ac:spMkLst>
            <pc:docMk/>
            <pc:sldMk cId="1114816771" sldId="419"/>
            <ac:spMk id="10" creationId="{9A76E5EC-E0E6-E93B-485E-209953A53A40}"/>
          </ac:spMkLst>
        </pc:spChg>
        <pc:spChg chg="add del mod ord">
          <ac:chgData name="Amandine Caux" userId="654061b6-4fcc-423c-b206-b3ea0235a7ab" providerId="ADAL" clId="{EC455D8D-88A1-4DAB-A394-A9B68D03D1B3}" dt="2022-07-25T14:57:23.765" v="2865" actId="478"/>
          <ac:spMkLst>
            <pc:docMk/>
            <pc:sldMk cId="1114816771" sldId="419"/>
            <ac:spMk id="11" creationId="{2A6B30E8-F842-0C68-8A51-184F666926D3}"/>
          </ac:spMkLst>
        </pc:spChg>
        <pc:spChg chg="add del mod ord">
          <ac:chgData name="Amandine Caux" userId="654061b6-4fcc-423c-b206-b3ea0235a7ab" providerId="ADAL" clId="{EC455D8D-88A1-4DAB-A394-A9B68D03D1B3}" dt="2022-07-25T14:57:27.105" v="2868" actId="478"/>
          <ac:spMkLst>
            <pc:docMk/>
            <pc:sldMk cId="1114816771" sldId="419"/>
            <ac:spMk id="12" creationId="{710185CD-8B97-7A01-10D7-FF23A74AA6F6}"/>
          </ac:spMkLst>
        </pc:spChg>
        <pc:spChg chg="add del mod ord">
          <ac:chgData name="Amandine Caux" userId="654061b6-4fcc-423c-b206-b3ea0235a7ab" providerId="ADAL" clId="{EC455D8D-88A1-4DAB-A394-A9B68D03D1B3}" dt="2022-07-25T14:57:33.987" v="2871" actId="478"/>
          <ac:spMkLst>
            <pc:docMk/>
            <pc:sldMk cId="1114816771" sldId="419"/>
            <ac:spMk id="13" creationId="{4A8BBA94-CA9C-0D96-B0A8-89D4ABBC8D1B}"/>
          </ac:spMkLst>
        </pc:spChg>
        <pc:spChg chg="add del mod ord">
          <ac:chgData name="Amandine Caux" userId="654061b6-4fcc-423c-b206-b3ea0235a7ab" providerId="ADAL" clId="{EC455D8D-88A1-4DAB-A394-A9B68D03D1B3}" dt="2022-07-25T14:57:24.736" v="2866" actId="478"/>
          <ac:spMkLst>
            <pc:docMk/>
            <pc:sldMk cId="1114816771" sldId="419"/>
            <ac:spMk id="14" creationId="{78EAC2E7-9FEB-A81D-F125-C2B04AD1E0D3}"/>
          </ac:spMkLst>
        </pc:spChg>
        <pc:spChg chg="add del mod ord">
          <ac:chgData name="Amandine Caux" userId="654061b6-4fcc-423c-b206-b3ea0235a7ab" providerId="ADAL" clId="{EC455D8D-88A1-4DAB-A394-A9B68D03D1B3}" dt="2022-07-25T14:57:28.208" v="2869" actId="478"/>
          <ac:spMkLst>
            <pc:docMk/>
            <pc:sldMk cId="1114816771" sldId="419"/>
            <ac:spMk id="15" creationId="{EA40A5D8-0CC1-19D9-E1D9-DC949CD2D0EF}"/>
          </ac:spMkLst>
        </pc:spChg>
        <pc:spChg chg="add del mod ord">
          <ac:chgData name="Amandine Caux" userId="654061b6-4fcc-423c-b206-b3ea0235a7ab" providerId="ADAL" clId="{EC455D8D-88A1-4DAB-A394-A9B68D03D1B3}" dt="2022-07-25T14:57:35.865" v="2872" actId="478"/>
          <ac:spMkLst>
            <pc:docMk/>
            <pc:sldMk cId="1114816771" sldId="419"/>
            <ac:spMk id="16" creationId="{F4C1C65E-EE3F-067C-5E57-F6499EE4F07B}"/>
          </ac:spMkLst>
        </pc:spChg>
        <pc:spChg chg="add del mod ord">
          <ac:chgData name="Amandine Caux" userId="654061b6-4fcc-423c-b206-b3ea0235a7ab" providerId="ADAL" clId="{EC455D8D-88A1-4DAB-A394-A9B68D03D1B3}" dt="2022-07-25T14:57:25.686" v="2867" actId="478"/>
          <ac:spMkLst>
            <pc:docMk/>
            <pc:sldMk cId="1114816771" sldId="419"/>
            <ac:spMk id="17" creationId="{D429915F-C613-3C99-3CC8-D76805B5EF17}"/>
          </ac:spMkLst>
        </pc:spChg>
        <pc:spChg chg="add del mod ord">
          <ac:chgData name="Amandine Caux" userId="654061b6-4fcc-423c-b206-b3ea0235a7ab" providerId="ADAL" clId="{EC455D8D-88A1-4DAB-A394-A9B68D03D1B3}" dt="2022-07-25T14:57:29.781" v="2870" actId="478"/>
          <ac:spMkLst>
            <pc:docMk/>
            <pc:sldMk cId="1114816771" sldId="419"/>
            <ac:spMk id="18" creationId="{91E83CBE-DFC8-DE7C-1FEF-29E5F51B2F0A}"/>
          </ac:spMkLst>
        </pc:spChg>
        <pc:spChg chg="add del mod ord">
          <ac:chgData name="Amandine Caux" userId="654061b6-4fcc-423c-b206-b3ea0235a7ab" providerId="ADAL" clId="{EC455D8D-88A1-4DAB-A394-A9B68D03D1B3}" dt="2022-07-25T14:57:36.905" v="2873" actId="478"/>
          <ac:spMkLst>
            <pc:docMk/>
            <pc:sldMk cId="1114816771" sldId="419"/>
            <ac:spMk id="19" creationId="{75B2474B-ADC5-74D7-31C2-E2E3D155059C}"/>
          </ac:spMkLst>
        </pc:spChg>
        <pc:spChg chg="add mod">
          <ac:chgData name="Amandine Caux" userId="654061b6-4fcc-423c-b206-b3ea0235a7ab" providerId="ADAL" clId="{EC455D8D-88A1-4DAB-A394-A9B68D03D1B3}" dt="2022-07-25T15:00:49.494" v="3023" actId="20577"/>
          <ac:spMkLst>
            <pc:docMk/>
            <pc:sldMk cId="1114816771" sldId="419"/>
            <ac:spMk id="22" creationId="{9700CFCF-682A-D54E-4139-5B6050B6499E}"/>
          </ac:spMkLst>
        </pc:spChg>
        <pc:spChg chg="add mod">
          <ac:chgData name="Amandine Caux" userId="654061b6-4fcc-423c-b206-b3ea0235a7ab" providerId="ADAL" clId="{EC455D8D-88A1-4DAB-A394-A9B68D03D1B3}" dt="2022-07-25T14:58:19.816" v="2907" actId="1076"/>
          <ac:spMkLst>
            <pc:docMk/>
            <pc:sldMk cId="1114816771" sldId="419"/>
            <ac:spMk id="23" creationId="{DDACC1BB-12D5-C4FD-E427-AF614FB2265A}"/>
          </ac:spMkLst>
        </pc:spChg>
        <pc:picChg chg="add del mod">
          <ac:chgData name="Amandine Caux" userId="654061b6-4fcc-423c-b206-b3ea0235a7ab" providerId="ADAL" clId="{EC455D8D-88A1-4DAB-A394-A9B68D03D1B3}" dt="2022-07-25T14:57:21.245" v="2864" actId="21"/>
          <ac:picMkLst>
            <pc:docMk/>
            <pc:sldMk cId="1114816771" sldId="419"/>
            <ac:picMk id="4" creationId="{E5C3B447-82BD-8E98-78A1-68FC0D464D46}"/>
          </ac:picMkLst>
        </pc:picChg>
        <pc:picChg chg="add del mod">
          <ac:chgData name="Amandine Caux" userId="654061b6-4fcc-423c-b206-b3ea0235a7ab" providerId="ADAL" clId="{EC455D8D-88A1-4DAB-A394-A9B68D03D1B3}" dt="2022-07-25T14:57:21.245" v="2864" actId="21"/>
          <ac:picMkLst>
            <pc:docMk/>
            <pc:sldMk cId="1114816771" sldId="419"/>
            <ac:picMk id="5" creationId="{B0D3F969-EF6A-BA84-B998-302D1B181232}"/>
          </ac:picMkLst>
        </pc:picChg>
        <pc:picChg chg="add mod">
          <ac:chgData name="Amandine Caux" userId="654061b6-4fcc-423c-b206-b3ea0235a7ab" providerId="ADAL" clId="{EC455D8D-88A1-4DAB-A394-A9B68D03D1B3}" dt="2022-07-25T14:57:55.025" v="2889" actId="1037"/>
          <ac:picMkLst>
            <pc:docMk/>
            <pc:sldMk cId="1114816771" sldId="419"/>
            <ac:picMk id="20" creationId="{4FE2A9FE-8F2C-09B9-F534-141CDD1E8E06}"/>
          </ac:picMkLst>
        </pc:picChg>
        <pc:picChg chg="add mod">
          <ac:chgData name="Amandine Caux" userId="654061b6-4fcc-423c-b206-b3ea0235a7ab" providerId="ADAL" clId="{EC455D8D-88A1-4DAB-A394-A9B68D03D1B3}" dt="2022-07-25T14:57:57.585" v="2891" actId="1035"/>
          <ac:picMkLst>
            <pc:docMk/>
            <pc:sldMk cId="1114816771" sldId="419"/>
            <ac:picMk id="21" creationId="{6546F104-FFE8-03A4-AF09-CE64A53A03B4}"/>
          </ac:picMkLst>
        </pc:picChg>
      </pc:sldChg>
      <pc:sldChg chg="add del ord">
        <pc:chgData name="Amandine Caux" userId="654061b6-4fcc-423c-b206-b3ea0235a7ab" providerId="ADAL" clId="{EC455D8D-88A1-4DAB-A394-A9B68D03D1B3}" dt="2022-07-25T14:53:41.565" v="2717" actId="47"/>
        <pc:sldMkLst>
          <pc:docMk/>
          <pc:sldMk cId="2048967597" sldId="419"/>
        </pc:sldMkLst>
      </pc:sldChg>
      <pc:sldChg chg="addSp delSp modSp add del mod modTransition">
        <pc:chgData name="Amandine Caux" userId="654061b6-4fcc-423c-b206-b3ea0235a7ab" providerId="ADAL" clId="{EC455D8D-88A1-4DAB-A394-A9B68D03D1B3}" dt="2022-07-25T15:11:48.983" v="3194"/>
        <pc:sldMkLst>
          <pc:docMk/>
          <pc:sldMk cId="3688578826" sldId="419"/>
        </pc:sldMkLst>
        <pc:spChg chg="mod topLvl">
          <ac:chgData name="Amandine Caux" userId="654061b6-4fcc-423c-b206-b3ea0235a7ab" providerId="ADAL" clId="{EC455D8D-88A1-4DAB-A394-A9B68D03D1B3}" dt="2022-07-25T15:09:05.025" v="3130" actId="1036"/>
          <ac:spMkLst>
            <pc:docMk/>
            <pc:sldMk cId="3688578826" sldId="419"/>
            <ac:spMk id="5" creationId="{B2712D1B-ECB3-196C-3BA7-40F30C3A130C}"/>
          </ac:spMkLst>
        </pc:spChg>
        <pc:spChg chg="mod">
          <ac:chgData name="Amandine Caux" userId="654061b6-4fcc-423c-b206-b3ea0235a7ab" providerId="ADAL" clId="{EC455D8D-88A1-4DAB-A394-A9B68D03D1B3}" dt="2022-07-25T15:08:43.919" v="3112" actId="207"/>
          <ac:spMkLst>
            <pc:docMk/>
            <pc:sldMk cId="3688578826" sldId="419"/>
            <ac:spMk id="8" creationId="{79B384F3-2256-3C4C-C75C-DC37419321D4}"/>
          </ac:spMkLst>
        </pc:spChg>
        <pc:spChg chg="mod">
          <ac:chgData name="Amandine Caux" userId="654061b6-4fcc-423c-b206-b3ea0235a7ab" providerId="ADAL" clId="{EC455D8D-88A1-4DAB-A394-A9B68D03D1B3}" dt="2022-07-25T15:07:28.907" v="3102" actId="20577"/>
          <ac:spMkLst>
            <pc:docMk/>
            <pc:sldMk cId="3688578826" sldId="419"/>
            <ac:spMk id="11" creationId="{5215D245-1A02-6D62-EFE3-65B867335428}"/>
          </ac:spMkLst>
        </pc:spChg>
        <pc:grpChg chg="add del mod">
          <ac:chgData name="Amandine Caux" userId="654061b6-4fcc-423c-b206-b3ea0235a7ab" providerId="ADAL" clId="{EC455D8D-88A1-4DAB-A394-A9B68D03D1B3}" dt="2022-07-25T15:06:13.562" v="3065" actId="478"/>
          <ac:grpSpMkLst>
            <pc:docMk/>
            <pc:sldMk cId="3688578826" sldId="419"/>
            <ac:grpSpMk id="3" creationId="{A3CB85D4-8DDE-90ED-96F0-2E9F6710F183}"/>
          </ac:grpSpMkLst>
        </pc:grpChg>
        <pc:grpChg chg="add mod">
          <ac:chgData name="Amandine Caux" userId="654061b6-4fcc-423c-b206-b3ea0235a7ab" providerId="ADAL" clId="{EC455D8D-88A1-4DAB-A394-A9B68D03D1B3}" dt="2022-07-25T15:09:05.025" v="3130" actId="1036"/>
          <ac:grpSpMkLst>
            <pc:docMk/>
            <pc:sldMk cId="3688578826" sldId="419"/>
            <ac:grpSpMk id="6" creationId="{AA8C7ED9-42D0-5E80-E620-BB9CC99D84BC}"/>
          </ac:grpSpMkLst>
        </pc:grpChg>
        <pc:grpChg chg="add mod">
          <ac:chgData name="Amandine Caux" userId="654061b6-4fcc-423c-b206-b3ea0235a7ab" providerId="ADAL" clId="{EC455D8D-88A1-4DAB-A394-A9B68D03D1B3}" dt="2022-07-25T15:09:05.025" v="3130" actId="1036"/>
          <ac:grpSpMkLst>
            <pc:docMk/>
            <pc:sldMk cId="3688578826" sldId="419"/>
            <ac:grpSpMk id="9" creationId="{4F1756B1-531F-04D9-6148-834B3A652470}"/>
          </ac:grpSpMkLst>
        </pc:grpChg>
        <pc:graphicFrameChg chg="add mod">
          <ac:chgData name="Amandine Caux" userId="654061b6-4fcc-423c-b206-b3ea0235a7ab" providerId="ADAL" clId="{EC455D8D-88A1-4DAB-A394-A9B68D03D1B3}" dt="2022-07-25T15:09:55.305" v="3147" actId="1038"/>
          <ac:graphicFrameMkLst>
            <pc:docMk/>
            <pc:sldMk cId="3688578826" sldId="419"/>
            <ac:graphicFrameMk id="16" creationId="{CBAE1E09-1706-B9CA-FA13-922E67D0C6DF}"/>
          </ac:graphicFrameMkLst>
        </pc:graphicFrameChg>
        <pc:picChg chg="del mod topLvl">
          <ac:chgData name="Amandine Caux" userId="654061b6-4fcc-423c-b206-b3ea0235a7ab" providerId="ADAL" clId="{EC455D8D-88A1-4DAB-A394-A9B68D03D1B3}" dt="2022-07-25T15:06:13.562" v="3065" actId="478"/>
          <ac:picMkLst>
            <pc:docMk/>
            <pc:sldMk cId="3688578826" sldId="419"/>
            <ac:picMk id="4" creationId="{798B22EA-596A-423B-DB36-A4EAA0B32201}"/>
          </ac:picMkLst>
        </pc:picChg>
        <pc:picChg chg="mod">
          <ac:chgData name="Amandine Caux" userId="654061b6-4fcc-423c-b206-b3ea0235a7ab" providerId="ADAL" clId="{EC455D8D-88A1-4DAB-A394-A9B68D03D1B3}" dt="2022-07-25T15:04:36.530" v="3051"/>
          <ac:picMkLst>
            <pc:docMk/>
            <pc:sldMk cId="3688578826" sldId="419"/>
            <ac:picMk id="7" creationId="{E60809AB-6F7E-5515-851D-DC89FE007A14}"/>
          </ac:picMkLst>
        </pc:picChg>
        <pc:picChg chg="mod">
          <ac:chgData name="Amandine Caux" userId="654061b6-4fcc-423c-b206-b3ea0235a7ab" providerId="ADAL" clId="{EC455D8D-88A1-4DAB-A394-A9B68D03D1B3}" dt="2022-07-25T15:03:34.853" v="3044"/>
          <ac:picMkLst>
            <pc:docMk/>
            <pc:sldMk cId="3688578826" sldId="419"/>
            <ac:picMk id="10" creationId="{E9352596-3D50-E450-B4A9-4EB3DA278AFB}"/>
          </ac:picMkLst>
        </pc:picChg>
        <pc:picChg chg="add del mod">
          <ac:chgData name="Amandine Caux" userId="654061b6-4fcc-423c-b206-b3ea0235a7ab" providerId="ADAL" clId="{EC455D8D-88A1-4DAB-A394-A9B68D03D1B3}" dt="2022-07-25T15:06:34.320" v="3070" actId="478"/>
          <ac:picMkLst>
            <pc:docMk/>
            <pc:sldMk cId="3688578826" sldId="419"/>
            <ac:picMk id="12" creationId="{15AD7FCE-FB44-19E7-60FA-C529E5AD19A0}"/>
          </ac:picMkLst>
        </pc:picChg>
        <pc:picChg chg="add mod">
          <ac:chgData name="Amandine Caux" userId="654061b6-4fcc-423c-b206-b3ea0235a7ab" providerId="ADAL" clId="{EC455D8D-88A1-4DAB-A394-A9B68D03D1B3}" dt="2022-07-25T15:09:05.025" v="3130" actId="1036"/>
          <ac:picMkLst>
            <pc:docMk/>
            <pc:sldMk cId="3688578826" sldId="419"/>
            <ac:picMk id="14" creationId="{BB7D0920-F40F-6A54-7032-1F3D5CFB0E46}"/>
          </ac:picMkLst>
        </pc:picChg>
        <pc:picChg chg="add mod">
          <ac:chgData name="Amandine Caux" userId="654061b6-4fcc-423c-b206-b3ea0235a7ab" providerId="ADAL" clId="{EC455D8D-88A1-4DAB-A394-A9B68D03D1B3}" dt="2022-07-25T15:09:55.305" v="3147" actId="1038"/>
          <ac:picMkLst>
            <pc:docMk/>
            <pc:sldMk cId="3688578826" sldId="419"/>
            <ac:picMk id="17" creationId="{AE8C0664-D322-DB97-6C4B-E0CFDCC2FE32}"/>
          </ac:picMkLst>
        </pc:picChg>
        <pc:picChg chg="mod modCrop">
          <ac:chgData name="Amandine Caux" userId="654061b6-4fcc-423c-b206-b3ea0235a7ab" providerId="ADAL" clId="{EC455D8D-88A1-4DAB-A394-A9B68D03D1B3}" dt="2022-07-25T15:03:14.439" v="3043" actId="732"/>
          <ac:picMkLst>
            <pc:docMk/>
            <pc:sldMk cId="3688578826" sldId="419"/>
            <ac:picMk id="19" creationId="{4CCC4A60-B468-B460-87BB-B46D12287A9A}"/>
          </ac:picMkLst>
        </pc:picChg>
      </pc:sldChg>
      <pc:sldChg chg="add del">
        <pc:chgData name="Amandine Caux" userId="654061b6-4fcc-423c-b206-b3ea0235a7ab" providerId="ADAL" clId="{EC455D8D-88A1-4DAB-A394-A9B68D03D1B3}" dt="2022-07-25T14:47:49.132" v="2696"/>
        <pc:sldMkLst>
          <pc:docMk/>
          <pc:sldMk cId="2028052494" sldId="420"/>
        </pc:sldMkLst>
      </pc:sldChg>
      <pc:sldChg chg="add del">
        <pc:chgData name="Amandine Caux" userId="654061b6-4fcc-423c-b206-b3ea0235a7ab" providerId="ADAL" clId="{EC455D8D-88A1-4DAB-A394-A9B68D03D1B3}" dt="2022-07-25T14:47:48.762" v="2695"/>
        <pc:sldMkLst>
          <pc:docMk/>
          <pc:sldMk cId="356361681" sldId="421"/>
        </pc:sldMkLst>
      </pc:sldChg>
      <pc:sldChg chg="add del">
        <pc:chgData name="Amandine Caux" userId="654061b6-4fcc-423c-b206-b3ea0235a7ab" providerId="ADAL" clId="{EC455D8D-88A1-4DAB-A394-A9B68D03D1B3}" dt="2022-07-25T14:47:48.762" v="2695"/>
        <pc:sldMkLst>
          <pc:docMk/>
          <pc:sldMk cId="3158167531" sldId="422"/>
        </pc:sldMkLst>
      </pc:sldChg>
      <pc:sldChg chg="add del">
        <pc:chgData name="Amandine Caux" userId="654061b6-4fcc-423c-b206-b3ea0235a7ab" providerId="ADAL" clId="{EC455D8D-88A1-4DAB-A394-A9B68D03D1B3}" dt="2022-07-25T14:47:48.429" v="2694"/>
        <pc:sldMkLst>
          <pc:docMk/>
          <pc:sldMk cId="2234589659" sldId="423"/>
        </pc:sldMkLst>
      </pc:sldChg>
      <pc:sldChg chg="add del">
        <pc:chgData name="Amandine Caux" userId="654061b6-4fcc-423c-b206-b3ea0235a7ab" providerId="ADAL" clId="{EC455D8D-88A1-4DAB-A394-A9B68D03D1B3}" dt="2022-07-25T14:47:48.429" v="2694"/>
        <pc:sldMkLst>
          <pc:docMk/>
          <pc:sldMk cId="3019848084" sldId="424"/>
        </pc:sldMkLst>
      </pc:sldChg>
      <pc:sldMasterChg chg="delSldLayout">
        <pc:chgData name="Amandine Caux" userId="654061b6-4fcc-423c-b206-b3ea0235a7ab" providerId="ADAL" clId="{EC455D8D-88A1-4DAB-A394-A9B68D03D1B3}" dt="2022-07-25T15:10:23.797" v="3148" actId="47"/>
        <pc:sldMasterMkLst>
          <pc:docMk/>
          <pc:sldMasterMk cId="1693507374" sldId="2147483648"/>
        </pc:sldMasterMkLst>
        <pc:sldLayoutChg chg="del">
          <pc:chgData name="Amandine Caux" userId="654061b6-4fcc-423c-b206-b3ea0235a7ab" providerId="ADAL" clId="{EC455D8D-88A1-4DAB-A394-A9B68D03D1B3}" dt="2022-07-25T15:10:23.797" v="3148" actId="47"/>
          <pc:sldLayoutMkLst>
            <pc:docMk/>
            <pc:sldMasterMk cId="1693507374" sldId="2147483648"/>
            <pc:sldLayoutMk cId="1825432061" sldId="2147483714"/>
          </pc:sldLayoutMkLst>
        </pc:sldLayoutChg>
      </pc:sldMasterChg>
    </pc:docChg>
  </pc:docChgLst>
  <pc:docChgLst>
    <pc:chgData name="Amandine Caux" userId="654061b6-4fcc-423c-b206-b3ea0235a7ab" providerId="ADAL" clId="{65FDA5A9-13E8-400C-81D6-D3B84AB18371}"/>
    <pc:docChg chg="undo custSel modSld">
      <pc:chgData name="Amandine Caux" userId="654061b6-4fcc-423c-b206-b3ea0235a7ab" providerId="ADAL" clId="{65FDA5A9-13E8-400C-81D6-D3B84AB18371}" dt="2022-09-16T14:50:48.483" v="224"/>
      <pc:docMkLst>
        <pc:docMk/>
      </pc:docMkLst>
      <pc:sldChg chg="modTransition">
        <pc:chgData name="Amandine Caux" userId="654061b6-4fcc-423c-b206-b3ea0235a7ab" providerId="ADAL" clId="{65FDA5A9-13E8-400C-81D6-D3B84AB18371}" dt="2022-09-16T14:50:15.068" v="216"/>
        <pc:sldMkLst>
          <pc:docMk/>
          <pc:sldMk cId="68270386" sldId="414"/>
        </pc:sldMkLst>
      </pc:sldChg>
      <pc:sldChg chg="modTransition">
        <pc:chgData name="Amandine Caux" userId="654061b6-4fcc-423c-b206-b3ea0235a7ab" providerId="ADAL" clId="{65FDA5A9-13E8-400C-81D6-D3B84AB18371}" dt="2022-09-16T14:50:23.747" v="218"/>
        <pc:sldMkLst>
          <pc:docMk/>
          <pc:sldMk cId="2989948110" sldId="417"/>
        </pc:sldMkLst>
      </pc:sldChg>
      <pc:sldChg chg="modSp mod">
        <pc:chgData name="Amandine Caux" userId="654061b6-4fcc-423c-b206-b3ea0235a7ab" providerId="ADAL" clId="{65FDA5A9-13E8-400C-81D6-D3B84AB18371}" dt="2022-09-16T14:48:07.030" v="209" actId="14100"/>
        <pc:sldMkLst>
          <pc:docMk/>
          <pc:sldMk cId="3688578826" sldId="419"/>
        </pc:sldMkLst>
        <pc:spChg chg="mod">
          <ac:chgData name="Amandine Caux" userId="654061b6-4fcc-423c-b206-b3ea0235a7ab" providerId="ADAL" clId="{65FDA5A9-13E8-400C-81D6-D3B84AB18371}" dt="2022-09-16T14:48:04.683" v="208" actId="6549"/>
          <ac:spMkLst>
            <pc:docMk/>
            <pc:sldMk cId="3688578826" sldId="419"/>
            <ac:spMk id="11" creationId="{5215D245-1A02-6D62-EFE3-65B867335428}"/>
          </ac:spMkLst>
        </pc:spChg>
        <pc:grpChg chg="mod">
          <ac:chgData name="Amandine Caux" userId="654061b6-4fcc-423c-b206-b3ea0235a7ab" providerId="ADAL" clId="{65FDA5A9-13E8-400C-81D6-D3B84AB18371}" dt="2022-09-16T14:48:07.030" v="209" actId="14100"/>
          <ac:grpSpMkLst>
            <pc:docMk/>
            <pc:sldMk cId="3688578826" sldId="419"/>
            <ac:grpSpMk id="6" creationId="{AA8C7ED9-42D0-5E80-E620-BB9CC99D84BC}"/>
          </ac:grpSpMkLst>
        </pc:grpChg>
      </pc:sldChg>
      <pc:sldChg chg="modAnim">
        <pc:chgData name="Amandine Caux" userId="654061b6-4fcc-423c-b206-b3ea0235a7ab" providerId="ADAL" clId="{65FDA5A9-13E8-400C-81D6-D3B84AB18371}" dt="2022-09-16T14:48:20.813" v="210"/>
        <pc:sldMkLst>
          <pc:docMk/>
          <pc:sldMk cId="2238841363" sldId="421"/>
        </pc:sldMkLst>
      </pc:sldChg>
      <pc:sldChg chg="modTransition">
        <pc:chgData name="Amandine Caux" userId="654061b6-4fcc-423c-b206-b3ea0235a7ab" providerId="ADAL" clId="{65FDA5A9-13E8-400C-81D6-D3B84AB18371}" dt="2022-09-16T14:50:31.045" v="220"/>
        <pc:sldMkLst>
          <pc:docMk/>
          <pc:sldMk cId="3472154959" sldId="424"/>
        </pc:sldMkLst>
      </pc:sldChg>
      <pc:sldChg chg="modTransition">
        <pc:chgData name="Amandine Caux" userId="654061b6-4fcc-423c-b206-b3ea0235a7ab" providerId="ADAL" clId="{65FDA5A9-13E8-400C-81D6-D3B84AB18371}" dt="2022-09-16T14:49:59.783" v="213"/>
        <pc:sldMkLst>
          <pc:docMk/>
          <pc:sldMk cId="3002097695" sldId="426"/>
        </pc:sldMkLst>
      </pc:sldChg>
      <pc:sldChg chg="modTransition">
        <pc:chgData name="Amandine Caux" userId="654061b6-4fcc-423c-b206-b3ea0235a7ab" providerId="ADAL" clId="{65FDA5A9-13E8-400C-81D6-D3B84AB18371}" dt="2022-09-16T14:50:41.826" v="222"/>
        <pc:sldMkLst>
          <pc:docMk/>
          <pc:sldMk cId="1258088804" sldId="428"/>
        </pc:sldMkLst>
      </pc:sldChg>
      <pc:sldChg chg="modAnim">
        <pc:chgData name="Amandine Caux" userId="654061b6-4fcc-423c-b206-b3ea0235a7ab" providerId="ADAL" clId="{65FDA5A9-13E8-400C-81D6-D3B84AB18371}" dt="2022-09-16T14:48:48.430" v="211"/>
        <pc:sldMkLst>
          <pc:docMk/>
          <pc:sldMk cId="3264884199" sldId="429"/>
        </pc:sldMkLst>
      </pc:sldChg>
      <pc:sldChg chg="addSp modSp mod modTransition modAnim">
        <pc:chgData name="Amandine Caux" userId="654061b6-4fcc-423c-b206-b3ea0235a7ab" providerId="ADAL" clId="{65FDA5A9-13E8-400C-81D6-D3B84AB18371}" dt="2022-09-16T14:50:48.483" v="224"/>
        <pc:sldMkLst>
          <pc:docMk/>
          <pc:sldMk cId="1446493353" sldId="430"/>
        </pc:sldMkLst>
        <pc:spChg chg="mod">
          <ac:chgData name="Amandine Caux" userId="654061b6-4fcc-423c-b206-b3ea0235a7ab" providerId="ADAL" clId="{65FDA5A9-13E8-400C-81D6-D3B84AB18371}" dt="2022-09-15T12:21:30.385" v="30" actId="20577"/>
          <ac:spMkLst>
            <pc:docMk/>
            <pc:sldMk cId="1446493353" sldId="430"/>
            <ac:spMk id="15" creationId="{1442CC17-B429-1732-14F5-208A9D538FEC}"/>
          </ac:spMkLst>
        </pc:spChg>
        <pc:spChg chg="mod">
          <ac:chgData name="Amandine Caux" userId="654061b6-4fcc-423c-b206-b3ea0235a7ab" providerId="ADAL" clId="{65FDA5A9-13E8-400C-81D6-D3B84AB18371}" dt="2022-09-15T15:44:09.016" v="159" actId="1037"/>
          <ac:spMkLst>
            <pc:docMk/>
            <pc:sldMk cId="1446493353" sldId="430"/>
            <ac:spMk id="27" creationId="{AA8E5879-55CF-88FC-3DD7-273910BD6564}"/>
          </ac:spMkLst>
        </pc:spChg>
        <pc:spChg chg="mod">
          <ac:chgData name="Amandine Caux" userId="654061b6-4fcc-423c-b206-b3ea0235a7ab" providerId="ADAL" clId="{65FDA5A9-13E8-400C-81D6-D3B84AB18371}" dt="2022-09-15T12:19:17.759" v="0" actId="20577"/>
          <ac:spMkLst>
            <pc:docMk/>
            <pc:sldMk cId="1446493353" sldId="430"/>
            <ac:spMk id="30" creationId="{BDC037E0-390A-7BF4-226F-D23EFF4FC3F6}"/>
          </ac:spMkLst>
        </pc:spChg>
        <pc:picChg chg="add mod">
          <ac:chgData name="Amandine Caux" userId="654061b6-4fcc-423c-b206-b3ea0235a7ab" providerId="ADAL" clId="{65FDA5A9-13E8-400C-81D6-D3B84AB18371}" dt="2022-09-15T15:39:11.034" v="134" actId="1038"/>
          <ac:picMkLst>
            <pc:docMk/>
            <pc:sldMk cId="1446493353" sldId="430"/>
            <ac:picMk id="11" creationId="{0CA2DEC4-543F-170B-BFC6-81D33A97996E}"/>
          </ac:picMkLst>
        </pc:picChg>
        <pc:picChg chg="add mod">
          <ac:chgData name="Amandine Caux" userId="654061b6-4fcc-423c-b206-b3ea0235a7ab" providerId="ADAL" clId="{65FDA5A9-13E8-400C-81D6-D3B84AB18371}" dt="2022-09-15T15:39:34.141" v="144" actId="1076"/>
          <ac:picMkLst>
            <pc:docMk/>
            <pc:sldMk cId="1446493353" sldId="430"/>
            <ac:picMk id="13" creationId="{E49653FA-60D9-03F5-9228-2700DFA4AF35}"/>
          </ac:picMkLst>
        </pc:picChg>
        <pc:picChg chg="add mod">
          <ac:chgData name="Amandine Caux" userId="654061b6-4fcc-423c-b206-b3ea0235a7ab" providerId="ADAL" clId="{65FDA5A9-13E8-400C-81D6-D3B84AB18371}" dt="2022-09-15T15:40:13.290" v="152" actId="1076"/>
          <ac:picMkLst>
            <pc:docMk/>
            <pc:sldMk cId="1446493353" sldId="430"/>
            <ac:picMk id="18" creationId="{B66E9B83-5EE3-D7C4-D54B-0174E10B6B7F}"/>
          </ac:picMkLst>
        </pc:picChg>
        <pc:picChg chg="add mod">
          <ac:chgData name="Amandine Caux" userId="654061b6-4fcc-423c-b206-b3ea0235a7ab" providerId="ADAL" clId="{65FDA5A9-13E8-400C-81D6-D3B84AB18371}" dt="2022-09-15T15:43:59.940" v="155" actId="1076"/>
          <ac:picMkLst>
            <pc:docMk/>
            <pc:sldMk cId="1446493353" sldId="430"/>
            <ac:picMk id="20" creationId="{663356FD-7145-7EEE-6F73-BC988DEA41FC}"/>
          </ac:picMkLst>
        </pc:picChg>
        <pc:picChg chg="mod">
          <ac:chgData name="Amandine Caux" userId="654061b6-4fcc-423c-b206-b3ea0235a7ab" providerId="ADAL" clId="{65FDA5A9-13E8-400C-81D6-D3B84AB18371}" dt="2022-09-15T15:39:37.272" v="145" actId="1076"/>
          <ac:picMkLst>
            <pc:docMk/>
            <pc:sldMk cId="1446493353" sldId="430"/>
            <ac:picMk id="4098" creationId="{00000000-0000-0000-0000-000000000000}"/>
          </ac:picMkLst>
        </pc:picChg>
        <pc:picChg chg="mod">
          <ac:chgData name="Amandine Caux" userId="654061b6-4fcc-423c-b206-b3ea0235a7ab" providerId="ADAL" clId="{65FDA5A9-13E8-400C-81D6-D3B84AB18371}" dt="2022-09-15T15:39:13.909" v="139" actId="1038"/>
          <ac:picMkLst>
            <pc:docMk/>
            <pc:sldMk cId="1446493353" sldId="430"/>
            <ac:picMk id="4100" creationId="{00000000-0000-0000-0000-000000000000}"/>
          </ac:picMkLst>
        </pc:picChg>
      </pc:sldChg>
      <pc:sldChg chg="addSp delSp modSp mod">
        <pc:chgData name="Amandine Caux" userId="654061b6-4fcc-423c-b206-b3ea0235a7ab" providerId="ADAL" clId="{65FDA5A9-13E8-400C-81D6-D3B84AB18371}" dt="2022-09-15T15:52:42.775" v="201" actId="732"/>
        <pc:sldMkLst>
          <pc:docMk/>
          <pc:sldMk cId="247509328" sldId="431"/>
        </pc:sldMkLst>
        <pc:spChg chg="mod">
          <ac:chgData name="Amandine Caux" userId="654061b6-4fcc-423c-b206-b3ea0235a7ab" providerId="ADAL" clId="{65FDA5A9-13E8-400C-81D6-D3B84AB18371}" dt="2022-09-15T15:51:56.543" v="200" actId="1037"/>
          <ac:spMkLst>
            <pc:docMk/>
            <pc:sldMk cId="247509328" sldId="431"/>
            <ac:spMk id="2" creationId="{20423A31-3317-7534-FF24-CBD5285A6438}"/>
          </ac:spMkLst>
        </pc:spChg>
        <pc:spChg chg="del">
          <ac:chgData name="Amandine Caux" userId="654061b6-4fcc-423c-b206-b3ea0235a7ab" providerId="ADAL" clId="{65FDA5A9-13E8-400C-81D6-D3B84AB18371}" dt="2022-09-15T15:49:36.532" v="172" actId="478"/>
          <ac:spMkLst>
            <pc:docMk/>
            <pc:sldMk cId="247509328" sldId="431"/>
            <ac:spMk id="3" creationId="{7DFB526B-9ABC-6700-D1F8-28ADC47D1D8C}"/>
          </ac:spMkLst>
        </pc:spChg>
        <pc:spChg chg="del">
          <ac:chgData name="Amandine Caux" userId="654061b6-4fcc-423c-b206-b3ea0235a7ab" providerId="ADAL" clId="{65FDA5A9-13E8-400C-81D6-D3B84AB18371}" dt="2022-09-15T15:51:31.490" v="184" actId="478"/>
          <ac:spMkLst>
            <pc:docMk/>
            <pc:sldMk cId="247509328" sldId="431"/>
            <ac:spMk id="12" creationId="{B98F69A7-852F-E479-88DA-A6751E1F97D2}"/>
          </ac:spMkLst>
        </pc:spChg>
        <pc:spChg chg="mod">
          <ac:chgData name="Amandine Caux" userId="654061b6-4fcc-423c-b206-b3ea0235a7ab" providerId="ADAL" clId="{65FDA5A9-13E8-400C-81D6-D3B84AB18371}" dt="2022-09-15T12:23:58.699" v="97" actId="20577"/>
          <ac:spMkLst>
            <pc:docMk/>
            <pc:sldMk cId="247509328" sldId="431"/>
            <ac:spMk id="38" creationId="{8870217F-BE73-E7E3-A93B-EA13531106DF}"/>
          </ac:spMkLst>
        </pc:spChg>
        <pc:picChg chg="add mod ord">
          <ac:chgData name="Amandine Caux" userId="654061b6-4fcc-423c-b206-b3ea0235a7ab" providerId="ADAL" clId="{65FDA5A9-13E8-400C-81D6-D3B84AB18371}" dt="2022-09-15T15:49:45.414" v="175" actId="1038"/>
          <ac:picMkLst>
            <pc:docMk/>
            <pc:sldMk cId="247509328" sldId="431"/>
            <ac:picMk id="5" creationId="{117B018B-87CB-04CE-7113-725D8C22DB08}"/>
          </ac:picMkLst>
        </pc:picChg>
        <pc:picChg chg="add mod ord modCrop">
          <ac:chgData name="Amandine Caux" userId="654061b6-4fcc-423c-b206-b3ea0235a7ab" providerId="ADAL" clId="{65FDA5A9-13E8-400C-81D6-D3B84AB18371}" dt="2022-09-15T15:52:42.775" v="201" actId="732"/>
          <ac:picMkLst>
            <pc:docMk/>
            <pc:sldMk cId="247509328" sldId="431"/>
            <ac:picMk id="8" creationId="{68499FD7-420F-F463-9070-4F7F167F4D83}"/>
          </ac:picMkLst>
        </pc:picChg>
      </pc:sldChg>
    </pc:docChg>
  </pc:docChgLst>
  <pc:docChgLst>
    <pc:chgData name="Amandine Caux" userId="654061b6-4fcc-423c-b206-b3ea0235a7ab" providerId="ADAL" clId="{A77ADCD2-9AAD-4369-85B2-93C667CB056B}"/>
    <pc:docChg chg="undo custSel addSld delSld modSld sldOrd">
      <pc:chgData name="Amandine Caux" userId="654061b6-4fcc-423c-b206-b3ea0235a7ab" providerId="ADAL" clId="{A77ADCD2-9AAD-4369-85B2-93C667CB056B}" dt="2022-08-31T10:47:29.147" v="286" actId="1036"/>
      <pc:docMkLst>
        <pc:docMk/>
      </pc:docMkLst>
      <pc:sldChg chg="modAnim">
        <pc:chgData name="Amandine Caux" userId="654061b6-4fcc-423c-b206-b3ea0235a7ab" providerId="ADAL" clId="{A77ADCD2-9AAD-4369-85B2-93C667CB056B}" dt="2022-08-30T14:55:06.743" v="212"/>
        <pc:sldMkLst>
          <pc:docMk/>
          <pc:sldMk cId="68270386" sldId="414"/>
        </pc:sldMkLst>
      </pc:sldChg>
      <pc:sldChg chg="del">
        <pc:chgData name="Amandine Caux" userId="654061b6-4fcc-423c-b206-b3ea0235a7ab" providerId="ADAL" clId="{A77ADCD2-9AAD-4369-85B2-93C667CB056B}" dt="2022-08-30T14:37:15.283" v="2" actId="47"/>
        <pc:sldMkLst>
          <pc:docMk/>
          <pc:sldMk cId="1698988237" sldId="416"/>
        </pc:sldMkLst>
      </pc:sldChg>
      <pc:sldChg chg="delSp modSp mod ord modAnim">
        <pc:chgData name="Amandine Caux" userId="654061b6-4fcc-423c-b206-b3ea0235a7ab" providerId="ADAL" clId="{A77ADCD2-9AAD-4369-85B2-93C667CB056B}" dt="2022-08-30T14:58:02.904" v="231" actId="1076"/>
        <pc:sldMkLst>
          <pc:docMk/>
          <pc:sldMk cId="2989948110" sldId="417"/>
        </pc:sldMkLst>
        <pc:picChg chg="mod">
          <ac:chgData name="Amandine Caux" userId="654061b6-4fcc-423c-b206-b3ea0235a7ab" providerId="ADAL" clId="{A77ADCD2-9AAD-4369-85B2-93C667CB056B}" dt="2022-08-30T14:58:02.904" v="231" actId="1076"/>
          <ac:picMkLst>
            <pc:docMk/>
            <pc:sldMk cId="2989948110" sldId="417"/>
            <ac:picMk id="4" creationId="{592CC979-5FC9-151A-7907-D28F6708B5E4}"/>
          </ac:picMkLst>
        </pc:picChg>
        <pc:picChg chg="del">
          <ac:chgData name="Amandine Caux" userId="654061b6-4fcc-423c-b206-b3ea0235a7ab" providerId="ADAL" clId="{A77ADCD2-9AAD-4369-85B2-93C667CB056B}" dt="2022-08-30T14:57:59.608" v="230" actId="478"/>
          <ac:picMkLst>
            <pc:docMk/>
            <pc:sldMk cId="2989948110" sldId="417"/>
            <ac:picMk id="21" creationId="{1D944858-5B6E-1F51-C1B1-D3E682B4C428}"/>
          </ac:picMkLst>
        </pc:picChg>
      </pc:sldChg>
      <pc:sldChg chg="del">
        <pc:chgData name="Amandine Caux" userId="654061b6-4fcc-423c-b206-b3ea0235a7ab" providerId="ADAL" clId="{A77ADCD2-9AAD-4369-85B2-93C667CB056B}" dt="2022-08-30T14:48:02.438" v="178" actId="47"/>
        <pc:sldMkLst>
          <pc:docMk/>
          <pc:sldMk cId="3562804080" sldId="418"/>
        </pc:sldMkLst>
      </pc:sldChg>
      <pc:sldChg chg="del">
        <pc:chgData name="Amandine Caux" userId="654061b6-4fcc-423c-b206-b3ea0235a7ab" providerId="ADAL" clId="{A77ADCD2-9AAD-4369-85B2-93C667CB056B}" dt="2022-08-30T14:48:01.354" v="177" actId="47"/>
        <pc:sldMkLst>
          <pc:docMk/>
          <pc:sldMk cId="595760792" sldId="420"/>
        </pc:sldMkLst>
      </pc:sldChg>
      <pc:sldChg chg="ord modAnim">
        <pc:chgData name="Amandine Caux" userId="654061b6-4fcc-423c-b206-b3ea0235a7ab" providerId="ADAL" clId="{A77ADCD2-9AAD-4369-85B2-93C667CB056B}" dt="2022-08-30T14:59:27.549" v="241"/>
        <pc:sldMkLst>
          <pc:docMk/>
          <pc:sldMk cId="2238841363" sldId="421"/>
        </pc:sldMkLst>
      </pc:sldChg>
      <pc:sldChg chg="add del">
        <pc:chgData name="Amandine Caux" userId="654061b6-4fcc-423c-b206-b3ea0235a7ab" providerId="ADAL" clId="{A77ADCD2-9AAD-4369-85B2-93C667CB056B}" dt="2022-08-30T14:36:50.692" v="1" actId="47"/>
        <pc:sldMkLst>
          <pc:docMk/>
          <pc:sldMk cId="3157245407" sldId="422"/>
        </pc:sldMkLst>
      </pc:sldChg>
      <pc:sldChg chg="modSp add mod">
        <pc:chgData name="Amandine Caux" userId="654061b6-4fcc-423c-b206-b3ea0235a7ab" providerId="ADAL" clId="{A77ADCD2-9AAD-4369-85B2-93C667CB056B}" dt="2022-08-30T14:38:21.506" v="31" actId="404"/>
        <pc:sldMkLst>
          <pc:docMk/>
          <pc:sldMk cId="3551873522" sldId="423"/>
        </pc:sldMkLst>
        <pc:spChg chg="mod">
          <ac:chgData name="Amandine Caux" userId="654061b6-4fcc-423c-b206-b3ea0235a7ab" providerId="ADAL" clId="{A77ADCD2-9AAD-4369-85B2-93C667CB056B}" dt="2022-08-30T14:36:41.455" v="0"/>
          <ac:spMkLst>
            <pc:docMk/>
            <pc:sldMk cId="3551873522" sldId="423"/>
            <ac:spMk id="6" creationId="{AE841EB4-0ED8-67F3-ABAE-FBBA934D2B25}"/>
          </ac:spMkLst>
        </pc:spChg>
        <pc:spChg chg="mod">
          <ac:chgData name="Amandine Caux" userId="654061b6-4fcc-423c-b206-b3ea0235a7ab" providerId="ADAL" clId="{A77ADCD2-9AAD-4369-85B2-93C667CB056B}" dt="2022-08-30T14:38:21.506" v="31" actId="404"/>
          <ac:spMkLst>
            <pc:docMk/>
            <pc:sldMk cId="3551873522" sldId="423"/>
            <ac:spMk id="38" creationId="{8870217F-BE73-E7E3-A93B-EA13531106DF}"/>
          </ac:spMkLst>
        </pc:spChg>
      </pc:sldChg>
      <pc:sldChg chg="modSp add mod modAnim">
        <pc:chgData name="Amandine Caux" userId="654061b6-4fcc-423c-b206-b3ea0235a7ab" providerId="ADAL" clId="{A77ADCD2-9AAD-4369-85B2-93C667CB056B}" dt="2022-08-30T14:58:36.887" v="235" actId="1035"/>
        <pc:sldMkLst>
          <pc:docMk/>
          <pc:sldMk cId="3472154959" sldId="424"/>
        </pc:sldMkLst>
        <pc:spChg chg="mod">
          <ac:chgData name="Amandine Caux" userId="654061b6-4fcc-423c-b206-b3ea0235a7ab" providerId="ADAL" clId="{A77ADCD2-9AAD-4369-85B2-93C667CB056B}" dt="2022-08-30T14:36:41.455" v="0"/>
          <ac:spMkLst>
            <pc:docMk/>
            <pc:sldMk cId="3472154959" sldId="424"/>
            <ac:spMk id="7" creationId="{16231D12-4DCD-8138-87AC-797A0DFD5A54}"/>
          </ac:spMkLst>
        </pc:spChg>
        <pc:spChg chg="mod">
          <ac:chgData name="Amandine Caux" userId="654061b6-4fcc-423c-b206-b3ea0235a7ab" providerId="ADAL" clId="{A77ADCD2-9AAD-4369-85B2-93C667CB056B}" dt="2022-08-30T14:39:18.221" v="39" actId="1076"/>
          <ac:spMkLst>
            <pc:docMk/>
            <pc:sldMk cId="3472154959" sldId="424"/>
            <ac:spMk id="11" creationId="{AA8E5879-55CF-88FC-3DD7-273910BD6564}"/>
          </ac:spMkLst>
        </pc:spChg>
        <pc:spChg chg="mod">
          <ac:chgData name="Amandine Caux" userId="654061b6-4fcc-423c-b206-b3ea0235a7ab" providerId="ADAL" clId="{A77ADCD2-9AAD-4369-85B2-93C667CB056B}" dt="2022-08-30T14:58:36.887" v="235" actId="1035"/>
          <ac:spMkLst>
            <pc:docMk/>
            <pc:sldMk cId="3472154959" sldId="424"/>
            <ac:spMk id="27" creationId="{AA8E5879-55CF-88FC-3DD7-273910BD6564}"/>
          </ac:spMkLst>
        </pc:spChg>
        <pc:spChg chg="mod">
          <ac:chgData name="Amandine Caux" userId="654061b6-4fcc-423c-b206-b3ea0235a7ab" providerId="ADAL" clId="{A77ADCD2-9AAD-4369-85B2-93C667CB056B}" dt="2022-08-30T14:39:11.936" v="38" actId="1076"/>
          <ac:spMkLst>
            <pc:docMk/>
            <pc:sldMk cId="3472154959" sldId="424"/>
            <ac:spMk id="30" creationId="{BDC037E0-390A-7BF4-226F-D23EFF4FC3F6}"/>
          </ac:spMkLst>
        </pc:spChg>
        <pc:picChg chg="mod">
          <ac:chgData name="Amandine Caux" userId="654061b6-4fcc-423c-b206-b3ea0235a7ab" providerId="ADAL" clId="{A77ADCD2-9AAD-4369-85B2-93C667CB056B}" dt="2022-08-30T14:39:41.847" v="45" actId="1076"/>
          <ac:picMkLst>
            <pc:docMk/>
            <pc:sldMk cId="3472154959" sldId="424"/>
            <ac:picMk id="1028" creationId="{00000000-0000-0000-0000-000000000000}"/>
          </ac:picMkLst>
        </pc:picChg>
        <pc:picChg chg="mod">
          <ac:chgData name="Amandine Caux" userId="654061b6-4fcc-423c-b206-b3ea0235a7ab" providerId="ADAL" clId="{A77ADCD2-9AAD-4369-85B2-93C667CB056B}" dt="2022-08-30T14:39:47.978" v="47" actId="1076"/>
          <ac:picMkLst>
            <pc:docMk/>
            <pc:sldMk cId="3472154959" sldId="424"/>
            <ac:picMk id="1030" creationId="{00000000-0000-0000-0000-000000000000}"/>
          </ac:picMkLst>
        </pc:picChg>
      </pc:sldChg>
      <pc:sldChg chg="modSp add mod">
        <pc:chgData name="Amandine Caux" userId="654061b6-4fcc-423c-b206-b3ea0235a7ab" providerId="ADAL" clId="{A77ADCD2-9AAD-4369-85B2-93C667CB056B}" dt="2022-08-30T14:40:26.191" v="60" actId="404"/>
        <pc:sldMkLst>
          <pc:docMk/>
          <pc:sldMk cId="1874427004" sldId="425"/>
        </pc:sldMkLst>
        <pc:spChg chg="mod">
          <ac:chgData name="Amandine Caux" userId="654061b6-4fcc-423c-b206-b3ea0235a7ab" providerId="ADAL" clId="{A77ADCD2-9AAD-4369-85B2-93C667CB056B}" dt="2022-08-30T14:36:41.455" v="0"/>
          <ac:spMkLst>
            <pc:docMk/>
            <pc:sldMk cId="1874427004" sldId="425"/>
            <ac:spMk id="6" creationId="{AE841EB4-0ED8-67F3-ABAE-FBBA934D2B25}"/>
          </ac:spMkLst>
        </pc:spChg>
        <pc:spChg chg="mod">
          <ac:chgData name="Amandine Caux" userId="654061b6-4fcc-423c-b206-b3ea0235a7ab" providerId="ADAL" clId="{A77ADCD2-9AAD-4369-85B2-93C667CB056B}" dt="2022-08-30T14:40:26.191" v="60" actId="404"/>
          <ac:spMkLst>
            <pc:docMk/>
            <pc:sldMk cId="1874427004" sldId="425"/>
            <ac:spMk id="38" creationId="{8870217F-BE73-E7E3-A93B-EA13531106DF}"/>
          </ac:spMkLst>
        </pc:spChg>
      </pc:sldChg>
      <pc:sldChg chg="modSp add del">
        <pc:chgData name="Amandine Caux" userId="654061b6-4fcc-423c-b206-b3ea0235a7ab" providerId="ADAL" clId="{A77ADCD2-9AAD-4369-85B2-93C667CB056B}" dt="2022-08-30T14:48:42.183" v="184"/>
        <pc:sldMkLst>
          <pc:docMk/>
          <pc:sldMk cId="412478128" sldId="426"/>
        </pc:sldMkLst>
        <pc:spChg chg="mod">
          <ac:chgData name="Amandine Caux" userId="654061b6-4fcc-423c-b206-b3ea0235a7ab" providerId="ADAL" clId="{A77ADCD2-9AAD-4369-85B2-93C667CB056B}" dt="2022-08-30T14:48:40.463" v="183"/>
          <ac:spMkLst>
            <pc:docMk/>
            <pc:sldMk cId="412478128" sldId="426"/>
            <ac:spMk id="7" creationId="{16231D12-4DCD-8138-87AC-797A0DFD5A54}"/>
          </ac:spMkLst>
        </pc:spChg>
      </pc:sldChg>
      <pc:sldChg chg="add del">
        <pc:chgData name="Amandine Caux" userId="654061b6-4fcc-423c-b206-b3ea0235a7ab" providerId="ADAL" clId="{A77ADCD2-9AAD-4369-85B2-93C667CB056B}" dt="2022-08-30T14:37:17.620" v="3" actId="47"/>
        <pc:sldMkLst>
          <pc:docMk/>
          <pc:sldMk cId="1066433039" sldId="426"/>
        </pc:sldMkLst>
      </pc:sldChg>
      <pc:sldChg chg="modSp add del">
        <pc:chgData name="Amandine Caux" userId="654061b6-4fcc-423c-b206-b3ea0235a7ab" providerId="ADAL" clId="{A77ADCD2-9AAD-4369-85B2-93C667CB056B}" dt="2022-08-30T14:48:37.091" v="182" actId="2696"/>
        <pc:sldMkLst>
          <pc:docMk/>
          <pc:sldMk cId="1557227281" sldId="426"/>
        </pc:sldMkLst>
        <pc:spChg chg="mod">
          <ac:chgData name="Amandine Caux" userId="654061b6-4fcc-423c-b206-b3ea0235a7ab" providerId="ADAL" clId="{A77ADCD2-9AAD-4369-85B2-93C667CB056B}" dt="2022-08-30T14:41:28.385" v="79" actId="1036"/>
          <ac:spMkLst>
            <pc:docMk/>
            <pc:sldMk cId="1557227281" sldId="426"/>
            <ac:spMk id="30" creationId="{BDC037E0-390A-7BF4-226F-D23EFF4FC3F6}"/>
          </ac:spMkLst>
        </pc:spChg>
        <pc:picChg chg="mod">
          <ac:chgData name="Amandine Caux" userId="654061b6-4fcc-423c-b206-b3ea0235a7ab" providerId="ADAL" clId="{A77ADCD2-9AAD-4369-85B2-93C667CB056B}" dt="2022-08-30T14:41:28.385" v="79" actId="1036"/>
          <ac:picMkLst>
            <pc:docMk/>
            <pc:sldMk cId="1557227281" sldId="426"/>
            <ac:picMk id="17" creationId="{206A831D-0118-98A3-FACB-72EE5B81B2D1}"/>
          </ac:picMkLst>
        </pc:picChg>
      </pc:sldChg>
      <pc:sldChg chg="modSp add modAnim">
        <pc:chgData name="Amandine Caux" userId="654061b6-4fcc-423c-b206-b3ea0235a7ab" providerId="ADAL" clId="{A77ADCD2-9AAD-4369-85B2-93C667CB056B}" dt="2022-08-30T14:52:28.892" v="198"/>
        <pc:sldMkLst>
          <pc:docMk/>
          <pc:sldMk cId="3002097695" sldId="426"/>
        </pc:sldMkLst>
        <pc:spChg chg="mod">
          <ac:chgData name="Amandine Caux" userId="654061b6-4fcc-423c-b206-b3ea0235a7ab" providerId="ADAL" clId="{A77ADCD2-9AAD-4369-85B2-93C667CB056B}" dt="2022-08-30T14:48:44.107" v="185"/>
          <ac:spMkLst>
            <pc:docMk/>
            <pc:sldMk cId="3002097695" sldId="426"/>
            <ac:spMk id="7" creationId="{16231D12-4DCD-8138-87AC-797A0DFD5A54}"/>
          </ac:spMkLst>
        </pc:spChg>
      </pc:sldChg>
      <pc:sldChg chg="addSp delSp modSp add mod modAnim">
        <pc:chgData name="Amandine Caux" userId="654061b6-4fcc-423c-b206-b3ea0235a7ab" providerId="ADAL" clId="{A77ADCD2-9AAD-4369-85B2-93C667CB056B}" dt="2022-08-31T10:47:29.147" v="286" actId="1036"/>
        <pc:sldMkLst>
          <pc:docMk/>
          <pc:sldMk cId="745639405" sldId="427"/>
        </pc:sldMkLst>
        <pc:spChg chg="del mod">
          <ac:chgData name="Amandine Caux" userId="654061b6-4fcc-423c-b206-b3ea0235a7ab" providerId="ADAL" clId="{A77ADCD2-9AAD-4369-85B2-93C667CB056B}" dt="2022-08-31T10:43:18.241" v="256" actId="478"/>
          <ac:spMkLst>
            <pc:docMk/>
            <pc:sldMk cId="745639405" sldId="427"/>
            <ac:spMk id="3" creationId="{7DFB526B-9ABC-6700-D1F8-28ADC47D1D8C}"/>
          </ac:spMkLst>
        </pc:spChg>
        <pc:spChg chg="mod">
          <ac:chgData name="Amandine Caux" userId="654061b6-4fcc-423c-b206-b3ea0235a7ab" providerId="ADAL" clId="{A77ADCD2-9AAD-4369-85B2-93C667CB056B}" dt="2022-08-30T14:48:44.107" v="185"/>
          <ac:spMkLst>
            <pc:docMk/>
            <pc:sldMk cId="745639405" sldId="427"/>
            <ac:spMk id="6" creationId="{AE841EB4-0ED8-67F3-ABAE-FBBA934D2B25}"/>
          </ac:spMkLst>
        </pc:spChg>
        <pc:spChg chg="del">
          <ac:chgData name="Amandine Caux" userId="654061b6-4fcc-423c-b206-b3ea0235a7ab" providerId="ADAL" clId="{A77ADCD2-9AAD-4369-85B2-93C667CB056B}" dt="2022-08-31T10:43:18.943" v="257" actId="478"/>
          <ac:spMkLst>
            <pc:docMk/>
            <pc:sldMk cId="745639405" sldId="427"/>
            <ac:spMk id="12" creationId="{B98F69A7-852F-E479-88DA-A6751E1F97D2}"/>
          </ac:spMkLst>
        </pc:spChg>
        <pc:spChg chg="mod">
          <ac:chgData name="Amandine Caux" userId="654061b6-4fcc-423c-b206-b3ea0235a7ab" providerId="ADAL" clId="{A77ADCD2-9AAD-4369-85B2-93C667CB056B}" dt="2022-08-30T14:48:54.906" v="186" actId="404"/>
          <ac:spMkLst>
            <pc:docMk/>
            <pc:sldMk cId="745639405" sldId="427"/>
            <ac:spMk id="38" creationId="{8870217F-BE73-E7E3-A93B-EA13531106DF}"/>
          </ac:spMkLst>
        </pc:spChg>
        <pc:picChg chg="add mod ord modCrop">
          <ac:chgData name="Amandine Caux" userId="654061b6-4fcc-423c-b206-b3ea0235a7ab" providerId="ADAL" clId="{A77ADCD2-9AAD-4369-85B2-93C667CB056B}" dt="2022-08-31T10:45:15.230" v="272" actId="732"/>
          <ac:picMkLst>
            <pc:docMk/>
            <pc:sldMk cId="745639405" sldId="427"/>
            <ac:picMk id="5" creationId="{AD76EDF5-39BE-835A-269F-36B0A9F259DB}"/>
          </ac:picMkLst>
        </pc:picChg>
        <pc:picChg chg="add mod ord modCrop">
          <ac:chgData name="Amandine Caux" userId="654061b6-4fcc-423c-b206-b3ea0235a7ab" providerId="ADAL" clId="{A77ADCD2-9AAD-4369-85B2-93C667CB056B}" dt="2022-08-31T10:47:29.147" v="286" actId="1036"/>
          <ac:picMkLst>
            <pc:docMk/>
            <pc:sldMk cId="745639405" sldId="427"/>
            <ac:picMk id="8" creationId="{702EEEA8-D995-D3FD-83E8-46A60BA44F3F}"/>
          </ac:picMkLst>
        </pc:picChg>
      </pc:sldChg>
      <pc:sldChg chg="modSp add del">
        <pc:chgData name="Amandine Caux" userId="654061b6-4fcc-423c-b206-b3ea0235a7ab" providerId="ADAL" clId="{A77ADCD2-9AAD-4369-85B2-93C667CB056B}" dt="2022-08-30T14:48:42.183" v="184"/>
        <pc:sldMkLst>
          <pc:docMk/>
          <pc:sldMk cId="2736851580" sldId="427"/>
        </pc:sldMkLst>
        <pc:spChg chg="mod">
          <ac:chgData name="Amandine Caux" userId="654061b6-4fcc-423c-b206-b3ea0235a7ab" providerId="ADAL" clId="{A77ADCD2-9AAD-4369-85B2-93C667CB056B}" dt="2022-08-30T14:48:40.463" v="183"/>
          <ac:spMkLst>
            <pc:docMk/>
            <pc:sldMk cId="2736851580" sldId="427"/>
            <ac:spMk id="6" creationId="{AE841EB4-0ED8-67F3-ABAE-FBBA934D2B25}"/>
          </ac:spMkLst>
        </pc:spChg>
      </pc:sldChg>
      <pc:sldChg chg="modSp add del mod">
        <pc:chgData name="Amandine Caux" userId="654061b6-4fcc-423c-b206-b3ea0235a7ab" providerId="ADAL" clId="{A77ADCD2-9AAD-4369-85B2-93C667CB056B}" dt="2022-08-30T14:48:37.091" v="182" actId="2696"/>
        <pc:sldMkLst>
          <pc:docMk/>
          <pc:sldMk cId="3281380474" sldId="427"/>
        </pc:sldMkLst>
        <pc:spChg chg="mod">
          <ac:chgData name="Amandine Caux" userId="654061b6-4fcc-423c-b206-b3ea0235a7ab" providerId="ADAL" clId="{A77ADCD2-9AAD-4369-85B2-93C667CB056B}" dt="2022-08-30T14:42:00.869" v="81" actId="20577"/>
          <ac:spMkLst>
            <pc:docMk/>
            <pc:sldMk cId="3281380474" sldId="427"/>
            <ac:spMk id="38" creationId="{8870217F-BE73-E7E3-A93B-EA13531106DF}"/>
          </ac:spMkLst>
        </pc:spChg>
      </pc:sldChg>
      <pc:sldChg chg="modSp add mod modAnim">
        <pc:chgData name="Amandine Caux" userId="654061b6-4fcc-423c-b206-b3ea0235a7ab" providerId="ADAL" clId="{A77ADCD2-9AAD-4369-85B2-93C667CB056B}" dt="2022-08-30T14:55:47.453" v="218"/>
        <pc:sldMkLst>
          <pc:docMk/>
          <pc:sldMk cId="1258088804" sldId="428"/>
        </pc:sldMkLst>
        <pc:spChg chg="mod">
          <ac:chgData name="Amandine Caux" userId="654061b6-4fcc-423c-b206-b3ea0235a7ab" providerId="ADAL" clId="{A77ADCD2-9AAD-4369-85B2-93C667CB056B}" dt="2022-08-30T14:55:16.521" v="213" actId="1076"/>
          <ac:spMkLst>
            <pc:docMk/>
            <pc:sldMk cId="1258088804" sldId="428"/>
            <ac:spMk id="15" creationId="{1442CC17-B429-1732-14F5-208A9D538FEC}"/>
          </ac:spMkLst>
        </pc:spChg>
        <pc:spChg chg="mod">
          <ac:chgData name="Amandine Caux" userId="654061b6-4fcc-423c-b206-b3ea0235a7ab" providerId="ADAL" clId="{A77ADCD2-9AAD-4369-85B2-93C667CB056B}" dt="2022-08-30T14:45:06.996" v="106" actId="1076"/>
          <ac:spMkLst>
            <pc:docMk/>
            <pc:sldMk cId="1258088804" sldId="428"/>
            <ac:spMk id="27" creationId="{AA8E5879-55CF-88FC-3DD7-273910BD6564}"/>
          </ac:spMkLst>
        </pc:spChg>
        <pc:spChg chg="mod">
          <ac:chgData name="Amandine Caux" userId="654061b6-4fcc-423c-b206-b3ea0235a7ab" providerId="ADAL" clId="{A77ADCD2-9AAD-4369-85B2-93C667CB056B}" dt="2022-08-30T14:43:37.063" v="86" actId="1076"/>
          <ac:spMkLst>
            <pc:docMk/>
            <pc:sldMk cId="1258088804" sldId="428"/>
            <ac:spMk id="30" creationId="{BDC037E0-390A-7BF4-226F-D23EFF4FC3F6}"/>
          </ac:spMkLst>
        </pc:spChg>
        <pc:spChg chg="mod">
          <ac:chgData name="Amandine Caux" userId="654061b6-4fcc-423c-b206-b3ea0235a7ab" providerId="ADAL" clId="{A77ADCD2-9AAD-4369-85B2-93C667CB056B}" dt="2022-08-30T14:43:41.267" v="87" actId="1076"/>
          <ac:spMkLst>
            <pc:docMk/>
            <pc:sldMk cId="1258088804" sldId="428"/>
            <ac:spMk id="38" creationId="{0130179F-7D62-519A-0AEE-D75609057E57}"/>
          </ac:spMkLst>
        </pc:spChg>
        <pc:picChg chg="mod">
          <ac:chgData name="Amandine Caux" userId="654061b6-4fcc-423c-b206-b3ea0235a7ab" providerId="ADAL" clId="{A77ADCD2-9AAD-4369-85B2-93C667CB056B}" dt="2022-08-30T14:45:12.257" v="107" actId="1076"/>
          <ac:picMkLst>
            <pc:docMk/>
            <pc:sldMk cId="1258088804" sldId="428"/>
            <ac:picMk id="1029" creationId="{00000000-0000-0000-0000-000000000000}"/>
          </ac:picMkLst>
        </pc:picChg>
        <pc:picChg chg="mod">
          <ac:chgData name="Amandine Caux" userId="654061b6-4fcc-423c-b206-b3ea0235a7ab" providerId="ADAL" clId="{A77ADCD2-9AAD-4369-85B2-93C667CB056B}" dt="2022-08-30T14:45:22.166" v="109" actId="1076"/>
          <ac:picMkLst>
            <pc:docMk/>
            <pc:sldMk cId="1258088804" sldId="428"/>
            <ac:picMk id="1033" creationId="{00000000-0000-0000-0000-000000000000}"/>
          </ac:picMkLst>
        </pc:picChg>
        <pc:picChg chg="mod">
          <ac:chgData name="Amandine Caux" userId="654061b6-4fcc-423c-b206-b3ea0235a7ab" providerId="ADAL" clId="{A77ADCD2-9AAD-4369-85B2-93C667CB056B}" dt="2022-08-30T14:45:18.338" v="108" actId="1076"/>
          <ac:picMkLst>
            <pc:docMk/>
            <pc:sldMk cId="1258088804" sldId="428"/>
            <ac:picMk id="1035" creationId="{00000000-0000-0000-0000-000000000000}"/>
          </ac:picMkLst>
        </pc:picChg>
        <pc:picChg chg="mod">
          <ac:chgData name="Amandine Caux" userId="654061b6-4fcc-423c-b206-b3ea0235a7ab" providerId="ADAL" clId="{A77ADCD2-9AAD-4369-85B2-93C667CB056B}" dt="2022-08-30T14:45:52.886" v="118" actId="1076"/>
          <ac:picMkLst>
            <pc:docMk/>
            <pc:sldMk cId="1258088804" sldId="428"/>
            <ac:picMk id="1043" creationId="{00000000-0000-0000-0000-000000000000}"/>
          </ac:picMkLst>
        </pc:picChg>
        <pc:picChg chg="mod">
          <ac:chgData name="Amandine Caux" userId="654061b6-4fcc-423c-b206-b3ea0235a7ab" providerId="ADAL" clId="{A77ADCD2-9AAD-4369-85B2-93C667CB056B}" dt="2022-08-30T14:45:29.375" v="111" actId="1076"/>
          <ac:picMkLst>
            <pc:docMk/>
            <pc:sldMk cId="1258088804" sldId="428"/>
            <ac:picMk id="1055" creationId="{00000000-0000-0000-0000-000000000000}"/>
          </ac:picMkLst>
        </pc:picChg>
        <pc:picChg chg="mod">
          <ac:chgData name="Amandine Caux" userId="654061b6-4fcc-423c-b206-b3ea0235a7ab" providerId="ADAL" clId="{A77ADCD2-9AAD-4369-85B2-93C667CB056B}" dt="2022-08-30T14:45:46.440" v="116" actId="1076"/>
          <ac:picMkLst>
            <pc:docMk/>
            <pc:sldMk cId="1258088804" sldId="428"/>
            <ac:picMk id="1060" creationId="{00000000-0000-0000-0000-000000000000}"/>
          </ac:picMkLst>
        </pc:picChg>
        <pc:picChg chg="mod">
          <ac:chgData name="Amandine Caux" userId="654061b6-4fcc-423c-b206-b3ea0235a7ab" providerId="ADAL" clId="{A77ADCD2-9AAD-4369-85B2-93C667CB056B}" dt="2022-08-30T14:46:00.038" v="120" actId="1076"/>
          <ac:picMkLst>
            <pc:docMk/>
            <pc:sldMk cId="1258088804" sldId="428"/>
            <ac:picMk id="1065" creationId="{00000000-0000-0000-0000-000000000000}"/>
          </ac:picMkLst>
        </pc:picChg>
        <pc:picChg chg="mod">
          <ac:chgData name="Amandine Caux" userId="654061b6-4fcc-423c-b206-b3ea0235a7ab" providerId="ADAL" clId="{A77ADCD2-9AAD-4369-85B2-93C667CB056B}" dt="2022-08-30T14:45:56.166" v="119" actId="1076"/>
          <ac:picMkLst>
            <pc:docMk/>
            <pc:sldMk cId="1258088804" sldId="428"/>
            <ac:picMk id="1067" creationId="{00000000-0000-0000-0000-000000000000}"/>
          </ac:picMkLst>
        </pc:picChg>
        <pc:picChg chg="mod">
          <ac:chgData name="Amandine Caux" userId="654061b6-4fcc-423c-b206-b3ea0235a7ab" providerId="ADAL" clId="{A77ADCD2-9AAD-4369-85B2-93C667CB056B}" dt="2022-08-30T14:45:49.400" v="117" actId="1076"/>
          <ac:picMkLst>
            <pc:docMk/>
            <pc:sldMk cId="1258088804" sldId="428"/>
            <ac:picMk id="1074" creationId="{00000000-0000-0000-0000-000000000000}"/>
          </ac:picMkLst>
        </pc:picChg>
      </pc:sldChg>
      <pc:sldChg chg="addSp delSp modSp add mod modAnim">
        <pc:chgData name="Amandine Caux" userId="654061b6-4fcc-423c-b206-b3ea0235a7ab" providerId="ADAL" clId="{A77ADCD2-9AAD-4369-85B2-93C667CB056B}" dt="2022-08-30T14:59:42.090" v="244"/>
        <pc:sldMkLst>
          <pc:docMk/>
          <pc:sldMk cId="3264884199" sldId="429"/>
        </pc:sldMkLst>
        <pc:spChg chg="del">
          <ac:chgData name="Amandine Caux" userId="654061b6-4fcc-423c-b206-b3ea0235a7ab" providerId="ADAL" clId="{A77ADCD2-9AAD-4369-85B2-93C667CB056B}" dt="2022-08-30T14:46:37.770" v="152" actId="478"/>
          <ac:spMkLst>
            <pc:docMk/>
            <pc:sldMk cId="3264884199" sldId="429"/>
            <ac:spMk id="3" creationId="{7DFB526B-9ABC-6700-D1F8-28ADC47D1D8C}"/>
          </ac:spMkLst>
        </pc:spChg>
        <pc:spChg chg="del">
          <ac:chgData name="Amandine Caux" userId="654061b6-4fcc-423c-b206-b3ea0235a7ab" providerId="ADAL" clId="{A77ADCD2-9AAD-4369-85B2-93C667CB056B}" dt="2022-08-30T14:46:56.406" v="165" actId="478"/>
          <ac:spMkLst>
            <pc:docMk/>
            <pc:sldMk cId="3264884199" sldId="429"/>
            <ac:spMk id="12" creationId="{B98F69A7-852F-E479-88DA-A6751E1F97D2}"/>
          </ac:spMkLst>
        </pc:spChg>
        <pc:spChg chg="mod">
          <ac:chgData name="Amandine Caux" userId="654061b6-4fcc-423c-b206-b3ea0235a7ab" providerId="ADAL" clId="{A77ADCD2-9AAD-4369-85B2-93C667CB056B}" dt="2022-08-30T14:46:14.157" v="139" actId="1036"/>
          <ac:spMkLst>
            <pc:docMk/>
            <pc:sldMk cId="3264884199" sldId="429"/>
            <ac:spMk id="34" creationId="{75B84974-FD4F-D21B-DB42-204FFFB65441}"/>
          </ac:spMkLst>
        </pc:spChg>
        <pc:spChg chg="mod">
          <ac:chgData name="Amandine Caux" userId="654061b6-4fcc-423c-b206-b3ea0235a7ab" providerId="ADAL" clId="{A77ADCD2-9AAD-4369-85B2-93C667CB056B}" dt="2022-08-30T14:46:25.304" v="149" actId="121"/>
          <ac:spMkLst>
            <pc:docMk/>
            <pc:sldMk cId="3264884199" sldId="429"/>
            <ac:spMk id="38" creationId="{8870217F-BE73-E7E3-A93B-EA13531106DF}"/>
          </ac:spMkLst>
        </pc:spChg>
        <pc:picChg chg="add del mod">
          <ac:chgData name="Amandine Caux" userId="654061b6-4fcc-423c-b206-b3ea0235a7ab" providerId="ADAL" clId="{A77ADCD2-9AAD-4369-85B2-93C667CB056B}" dt="2022-08-30T14:47:35.010" v="174" actId="732"/>
          <ac:picMkLst>
            <pc:docMk/>
            <pc:sldMk cId="3264884199" sldId="429"/>
            <ac:picMk id="2050" creationId="{00000000-0000-0000-0000-000000000000}"/>
          </ac:picMkLst>
        </pc:picChg>
        <pc:picChg chg="mod">
          <ac:chgData name="Amandine Caux" userId="654061b6-4fcc-423c-b206-b3ea0235a7ab" providerId="ADAL" clId="{A77ADCD2-9AAD-4369-85B2-93C667CB056B}" dt="2022-08-30T14:51:17.697" v="193" actId="1038"/>
          <ac:picMkLst>
            <pc:docMk/>
            <pc:sldMk cId="3264884199" sldId="429"/>
            <ac:picMk id="2051" creationId="{00000000-0000-0000-0000-000000000000}"/>
          </ac:picMkLst>
        </pc:picChg>
      </pc:sldChg>
      <pc:sldChg chg="modSp add mod modAnim">
        <pc:chgData name="Amandine Caux" userId="654061b6-4fcc-423c-b206-b3ea0235a7ab" providerId="ADAL" clId="{A77ADCD2-9AAD-4369-85B2-93C667CB056B}" dt="2022-08-30T14:56:31.206" v="227"/>
        <pc:sldMkLst>
          <pc:docMk/>
          <pc:sldMk cId="1446493353" sldId="430"/>
        </pc:sldMkLst>
        <pc:spChg chg="mod">
          <ac:chgData name="Amandine Caux" userId="654061b6-4fcc-423c-b206-b3ea0235a7ab" providerId="ADAL" clId="{A77ADCD2-9AAD-4369-85B2-93C667CB056B}" dt="2022-08-30T14:55:52.790" v="219" actId="1076"/>
          <ac:spMkLst>
            <pc:docMk/>
            <pc:sldMk cId="1446493353" sldId="430"/>
            <ac:spMk id="15" creationId="{1442CC17-B429-1732-14F5-208A9D538FEC}"/>
          </ac:spMkLst>
        </pc:spChg>
        <pc:spChg chg="mod">
          <ac:chgData name="Amandine Caux" userId="654061b6-4fcc-423c-b206-b3ea0235a7ab" providerId="ADAL" clId="{A77ADCD2-9AAD-4369-85B2-93C667CB056B}" dt="2022-08-30T14:56:07.299" v="222" actId="20577"/>
          <ac:spMkLst>
            <pc:docMk/>
            <pc:sldMk cId="1446493353" sldId="430"/>
            <ac:spMk id="30" creationId="{BDC037E0-390A-7BF4-226F-D23EFF4FC3F6}"/>
          </ac:spMkLst>
        </pc:spChg>
        <pc:picChg chg="mod">
          <ac:chgData name="Amandine Caux" userId="654061b6-4fcc-423c-b206-b3ea0235a7ab" providerId="ADAL" clId="{A77ADCD2-9AAD-4369-85B2-93C667CB056B}" dt="2022-08-30T14:56:12.349" v="224" actId="1076"/>
          <ac:picMkLst>
            <pc:docMk/>
            <pc:sldMk cId="1446493353" sldId="430"/>
            <ac:picMk id="31" creationId="{00000000-0000-0000-0000-000000000000}"/>
          </ac:picMkLst>
        </pc:picChg>
        <pc:picChg chg="mod">
          <ac:chgData name="Amandine Caux" userId="654061b6-4fcc-423c-b206-b3ea0235a7ab" providerId="ADAL" clId="{A77ADCD2-9AAD-4369-85B2-93C667CB056B}" dt="2022-08-30T14:48:11.348" v="180" actId="1076"/>
          <ac:picMkLst>
            <pc:docMk/>
            <pc:sldMk cId="1446493353" sldId="430"/>
            <ac:picMk id="4098" creationId="{00000000-0000-0000-0000-000000000000}"/>
          </ac:picMkLst>
        </pc:picChg>
        <pc:picChg chg="mod">
          <ac:chgData name="Amandine Caux" userId="654061b6-4fcc-423c-b206-b3ea0235a7ab" providerId="ADAL" clId="{A77ADCD2-9AAD-4369-85B2-93C667CB056B}" dt="2022-08-30T14:48:15.603" v="181" actId="1076"/>
          <ac:picMkLst>
            <pc:docMk/>
            <pc:sldMk cId="1446493353" sldId="430"/>
            <ac:picMk id="4100" creationId="{00000000-0000-0000-0000-000000000000}"/>
          </ac:picMkLst>
        </pc:picChg>
      </pc:sldChg>
      <pc:sldChg chg="add modAnim">
        <pc:chgData name="Amandine Caux" userId="654061b6-4fcc-423c-b206-b3ea0235a7ab" providerId="ADAL" clId="{A77ADCD2-9AAD-4369-85B2-93C667CB056B}" dt="2022-08-30T14:59:58.118" v="247"/>
        <pc:sldMkLst>
          <pc:docMk/>
          <pc:sldMk cId="247509328" sldId="43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C7C6E7-6BB3-4608-9890-AF52D785209B}" type="doc">
      <dgm:prSet loTypeId="urn:microsoft.com/office/officeart/2005/8/layout/chevron1" loCatId="process" qsTypeId="urn:microsoft.com/office/officeart/2005/8/quickstyle/simple1" qsCatId="simple" csTypeId="urn:microsoft.com/office/officeart/2005/8/colors/accent1_3" csCatId="accent1" phldr="1"/>
      <dgm:spPr/>
    </dgm:pt>
    <dgm:pt modelId="{9880EC5F-19F1-4D2F-86EF-57115BE21D08}">
      <dgm:prSet phldrT="[Text]" custT="1"/>
      <dgm:spPr/>
      <dgm:t>
        <a:bodyPr/>
        <a:lstStyle/>
        <a:p>
          <a:r>
            <a:rPr lang="en-GB" sz="1600" dirty="0"/>
            <a:t>Text</a:t>
          </a:r>
          <a:endParaRPr lang="en-GB" sz="1400" dirty="0"/>
        </a:p>
      </dgm:t>
    </dgm:pt>
    <dgm:pt modelId="{3571D203-74A8-439B-9672-2A1E8596DA7F}" type="parTrans" cxnId="{78CCB1D1-E560-44A2-93C8-A2B007378218}">
      <dgm:prSet/>
      <dgm:spPr/>
      <dgm:t>
        <a:bodyPr/>
        <a:lstStyle/>
        <a:p>
          <a:endParaRPr lang="en-GB"/>
        </a:p>
      </dgm:t>
    </dgm:pt>
    <dgm:pt modelId="{42F06964-F701-4934-AA32-60627BD2ECB8}" type="sibTrans" cxnId="{78CCB1D1-E560-44A2-93C8-A2B007378218}">
      <dgm:prSet/>
      <dgm:spPr/>
      <dgm:t>
        <a:bodyPr/>
        <a:lstStyle/>
        <a:p>
          <a:endParaRPr lang="en-GB"/>
        </a:p>
      </dgm:t>
    </dgm:pt>
    <dgm:pt modelId="{AA77C8B2-8423-4C46-9620-7D633E423C77}">
      <dgm:prSet phldrT="[Text]" custT="1"/>
      <dgm:spPr/>
      <dgm:t>
        <a:bodyPr/>
        <a:lstStyle/>
        <a:p>
          <a:r>
            <a:rPr lang="en-GB" sz="1600" dirty="0"/>
            <a:t>Text</a:t>
          </a:r>
          <a:endParaRPr lang="en-GB" sz="1400" dirty="0"/>
        </a:p>
      </dgm:t>
    </dgm:pt>
    <dgm:pt modelId="{74ADCF76-7ACF-468A-BC93-E1763200F8EE}" type="parTrans" cxnId="{E48B824D-F69F-4C4B-B3BC-F68B659B5D20}">
      <dgm:prSet/>
      <dgm:spPr/>
      <dgm:t>
        <a:bodyPr/>
        <a:lstStyle/>
        <a:p>
          <a:endParaRPr lang="en-GB"/>
        </a:p>
      </dgm:t>
    </dgm:pt>
    <dgm:pt modelId="{A4187EC2-38FF-4456-80B8-AE22AFE151D3}" type="sibTrans" cxnId="{E48B824D-F69F-4C4B-B3BC-F68B659B5D20}">
      <dgm:prSet/>
      <dgm:spPr/>
      <dgm:t>
        <a:bodyPr/>
        <a:lstStyle/>
        <a:p>
          <a:endParaRPr lang="en-GB"/>
        </a:p>
      </dgm:t>
    </dgm:pt>
    <dgm:pt modelId="{75C70CF8-1387-4DB9-B6F6-0879EB86280B}">
      <dgm:prSet phldrT="[Text]" custT="1"/>
      <dgm:spPr/>
      <dgm:t>
        <a:bodyPr/>
        <a:lstStyle/>
        <a:p>
          <a:r>
            <a:rPr lang="en-GB" sz="1600" dirty="0"/>
            <a:t>Text</a:t>
          </a:r>
        </a:p>
      </dgm:t>
    </dgm:pt>
    <dgm:pt modelId="{D7E40B5E-7168-4AD2-9760-FCCAD1B1E8C5}" type="parTrans" cxnId="{30D825F3-DD03-48D0-90BC-D9D6483CB0BF}">
      <dgm:prSet/>
      <dgm:spPr/>
      <dgm:t>
        <a:bodyPr/>
        <a:lstStyle/>
        <a:p>
          <a:endParaRPr lang="en-GB"/>
        </a:p>
      </dgm:t>
    </dgm:pt>
    <dgm:pt modelId="{E2EE1906-A761-4507-8436-D20FA54BAB89}" type="sibTrans" cxnId="{30D825F3-DD03-48D0-90BC-D9D6483CB0BF}">
      <dgm:prSet/>
      <dgm:spPr/>
      <dgm:t>
        <a:bodyPr/>
        <a:lstStyle/>
        <a:p>
          <a:endParaRPr lang="en-GB"/>
        </a:p>
      </dgm:t>
    </dgm:pt>
    <dgm:pt modelId="{928B117D-EEBE-4D2D-A771-288871809720}">
      <dgm:prSet phldrT="[Text]" custT="1"/>
      <dgm:spPr/>
      <dgm:t>
        <a:bodyPr/>
        <a:lstStyle/>
        <a:p>
          <a:r>
            <a:rPr lang="en-GB" sz="1600" dirty="0"/>
            <a:t>Text</a:t>
          </a:r>
          <a:endParaRPr lang="en-GB" sz="1400" dirty="0"/>
        </a:p>
      </dgm:t>
    </dgm:pt>
    <dgm:pt modelId="{C8A13915-82C6-4F54-A148-F603122F0106}" type="parTrans" cxnId="{50A6F94E-2147-485C-96BC-1DFAEBA48982}">
      <dgm:prSet/>
      <dgm:spPr/>
      <dgm:t>
        <a:bodyPr/>
        <a:lstStyle/>
        <a:p>
          <a:endParaRPr lang="en-GB"/>
        </a:p>
      </dgm:t>
    </dgm:pt>
    <dgm:pt modelId="{672DDC2C-560C-418E-AD5F-385DB577BA76}" type="sibTrans" cxnId="{50A6F94E-2147-485C-96BC-1DFAEBA48982}">
      <dgm:prSet/>
      <dgm:spPr/>
      <dgm:t>
        <a:bodyPr/>
        <a:lstStyle/>
        <a:p>
          <a:endParaRPr lang="en-GB"/>
        </a:p>
      </dgm:t>
    </dgm:pt>
    <dgm:pt modelId="{37E9290A-9E0B-4F72-9322-4B1AA3DDA099}" type="pres">
      <dgm:prSet presAssocID="{D1C7C6E7-6BB3-4608-9890-AF52D785209B}" presName="Name0" presStyleCnt="0">
        <dgm:presLayoutVars>
          <dgm:dir/>
          <dgm:animLvl val="lvl"/>
          <dgm:resizeHandles val="exact"/>
        </dgm:presLayoutVars>
      </dgm:prSet>
      <dgm:spPr/>
    </dgm:pt>
    <dgm:pt modelId="{5780A61D-B6F9-4B58-ADB6-59D9933D3542}" type="pres">
      <dgm:prSet presAssocID="{9880EC5F-19F1-4D2F-86EF-57115BE21D08}" presName="parTxOnly" presStyleLbl="node1" presStyleIdx="0" presStyleCnt="4" custScaleY="61881">
        <dgm:presLayoutVars>
          <dgm:chMax val="0"/>
          <dgm:chPref val="0"/>
          <dgm:bulletEnabled val="1"/>
        </dgm:presLayoutVars>
      </dgm:prSet>
      <dgm:spPr/>
    </dgm:pt>
    <dgm:pt modelId="{8EEF7AC8-E63E-424A-9AFB-C101F63418CC}" type="pres">
      <dgm:prSet presAssocID="{42F06964-F701-4934-AA32-60627BD2ECB8}" presName="parTxOnlySpace" presStyleCnt="0"/>
      <dgm:spPr/>
    </dgm:pt>
    <dgm:pt modelId="{78AC8EF9-2B45-4017-987E-F03993B7E72D}" type="pres">
      <dgm:prSet presAssocID="{AA77C8B2-8423-4C46-9620-7D633E423C77}" presName="parTxOnly" presStyleLbl="node1" presStyleIdx="1" presStyleCnt="4" custScaleY="61685">
        <dgm:presLayoutVars>
          <dgm:chMax val="0"/>
          <dgm:chPref val="0"/>
          <dgm:bulletEnabled val="1"/>
        </dgm:presLayoutVars>
      </dgm:prSet>
      <dgm:spPr/>
    </dgm:pt>
    <dgm:pt modelId="{3B1C4379-77F5-4321-B6FB-D55F6F91A994}" type="pres">
      <dgm:prSet presAssocID="{A4187EC2-38FF-4456-80B8-AE22AFE151D3}" presName="parTxOnlySpace" presStyleCnt="0"/>
      <dgm:spPr/>
    </dgm:pt>
    <dgm:pt modelId="{B6A1FA50-F5F0-45CD-821C-79096DA3C99B}" type="pres">
      <dgm:prSet presAssocID="{75C70CF8-1387-4DB9-B6F6-0879EB86280B}" presName="parTxOnly" presStyleLbl="node1" presStyleIdx="2" presStyleCnt="4" custScaleY="61685">
        <dgm:presLayoutVars>
          <dgm:chMax val="0"/>
          <dgm:chPref val="0"/>
          <dgm:bulletEnabled val="1"/>
        </dgm:presLayoutVars>
      </dgm:prSet>
      <dgm:spPr/>
    </dgm:pt>
    <dgm:pt modelId="{CA9E79AD-1AFF-4D3D-863C-38A396BDE587}" type="pres">
      <dgm:prSet presAssocID="{E2EE1906-A761-4507-8436-D20FA54BAB89}" presName="parTxOnlySpace" presStyleCnt="0"/>
      <dgm:spPr/>
    </dgm:pt>
    <dgm:pt modelId="{66BB56BE-E75B-4F2A-A21F-8551D135C188}" type="pres">
      <dgm:prSet presAssocID="{928B117D-EEBE-4D2D-A771-288871809720}" presName="parTxOnly" presStyleLbl="node1" presStyleIdx="3" presStyleCnt="4" custScaleY="59355">
        <dgm:presLayoutVars>
          <dgm:chMax val="0"/>
          <dgm:chPref val="0"/>
          <dgm:bulletEnabled val="1"/>
        </dgm:presLayoutVars>
      </dgm:prSet>
      <dgm:spPr/>
    </dgm:pt>
  </dgm:ptLst>
  <dgm:cxnLst>
    <dgm:cxn modelId="{BFCE2B41-F6E7-4513-97AA-A84F69B1FA61}" type="presOf" srcId="{928B117D-EEBE-4D2D-A771-288871809720}" destId="{66BB56BE-E75B-4F2A-A21F-8551D135C188}" srcOrd="0" destOrd="0" presId="urn:microsoft.com/office/officeart/2005/8/layout/chevron1"/>
    <dgm:cxn modelId="{E48B824D-F69F-4C4B-B3BC-F68B659B5D20}" srcId="{D1C7C6E7-6BB3-4608-9890-AF52D785209B}" destId="{AA77C8B2-8423-4C46-9620-7D633E423C77}" srcOrd="1" destOrd="0" parTransId="{74ADCF76-7ACF-468A-BC93-E1763200F8EE}" sibTransId="{A4187EC2-38FF-4456-80B8-AE22AFE151D3}"/>
    <dgm:cxn modelId="{50A6F94E-2147-485C-96BC-1DFAEBA48982}" srcId="{D1C7C6E7-6BB3-4608-9890-AF52D785209B}" destId="{928B117D-EEBE-4D2D-A771-288871809720}" srcOrd="3" destOrd="0" parTransId="{C8A13915-82C6-4F54-A148-F603122F0106}" sibTransId="{672DDC2C-560C-418E-AD5F-385DB577BA76}"/>
    <dgm:cxn modelId="{E759A378-1FA5-41F2-9516-6743B00F3125}" type="presOf" srcId="{AA77C8B2-8423-4C46-9620-7D633E423C77}" destId="{78AC8EF9-2B45-4017-987E-F03993B7E72D}" srcOrd="0" destOrd="0" presId="urn:microsoft.com/office/officeart/2005/8/layout/chevron1"/>
    <dgm:cxn modelId="{413A5195-15A0-4F04-9C28-3F312450B34B}" type="presOf" srcId="{75C70CF8-1387-4DB9-B6F6-0879EB86280B}" destId="{B6A1FA50-F5F0-45CD-821C-79096DA3C99B}" srcOrd="0" destOrd="0" presId="urn:microsoft.com/office/officeart/2005/8/layout/chevron1"/>
    <dgm:cxn modelId="{4A8715C1-8C86-40AA-B116-C8E7D319F43A}" type="presOf" srcId="{9880EC5F-19F1-4D2F-86EF-57115BE21D08}" destId="{5780A61D-B6F9-4B58-ADB6-59D9933D3542}" srcOrd="0" destOrd="0" presId="urn:microsoft.com/office/officeart/2005/8/layout/chevron1"/>
    <dgm:cxn modelId="{78CCB1D1-E560-44A2-93C8-A2B007378218}" srcId="{D1C7C6E7-6BB3-4608-9890-AF52D785209B}" destId="{9880EC5F-19F1-4D2F-86EF-57115BE21D08}" srcOrd="0" destOrd="0" parTransId="{3571D203-74A8-439B-9672-2A1E8596DA7F}" sibTransId="{42F06964-F701-4934-AA32-60627BD2ECB8}"/>
    <dgm:cxn modelId="{E8F0C9D2-5632-4653-B179-DAF7F6974739}" type="presOf" srcId="{D1C7C6E7-6BB3-4608-9890-AF52D785209B}" destId="{37E9290A-9E0B-4F72-9322-4B1AA3DDA099}" srcOrd="0" destOrd="0" presId="urn:microsoft.com/office/officeart/2005/8/layout/chevron1"/>
    <dgm:cxn modelId="{30D825F3-DD03-48D0-90BC-D9D6483CB0BF}" srcId="{D1C7C6E7-6BB3-4608-9890-AF52D785209B}" destId="{75C70CF8-1387-4DB9-B6F6-0879EB86280B}" srcOrd="2" destOrd="0" parTransId="{D7E40B5E-7168-4AD2-9760-FCCAD1B1E8C5}" sibTransId="{E2EE1906-A761-4507-8436-D20FA54BAB89}"/>
    <dgm:cxn modelId="{2EFD68F0-937C-4FD7-85C4-BCBB90EF3EB5}" type="presParOf" srcId="{37E9290A-9E0B-4F72-9322-4B1AA3DDA099}" destId="{5780A61D-B6F9-4B58-ADB6-59D9933D3542}" srcOrd="0" destOrd="0" presId="urn:microsoft.com/office/officeart/2005/8/layout/chevron1"/>
    <dgm:cxn modelId="{E9F8A731-C382-40BC-9948-906D23DB61A5}" type="presParOf" srcId="{37E9290A-9E0B-4F72-9322-4B1AA3DDA099}" destId="{8EEF7AC8-E63E-424A-9AFB-C101F63418CC}" srcOrd="1" destOrd="0" presId="urn:microsoft.com/office/officeart/2005/8/layout/chevron1"/>
    <dgm:cxn modelId="{E6D6D8AC-EDA5-4B30-A93A-F848579EDFFD}" type="presParOf" srcId="{37E9290A-9E0B-4F72-9322-4B1AA3DDA099}" destId="{78AC8EF9-2B45-4017-987E-F03993B7E72D}" srcOrd="2" destOrd="0" presId="urn:microsoft.com/office/officeart/2005/8/layout/chevron1"/>
    <dgm:cxn modelId="{1AB63263-B858-4E94-844E-F3A16DC3556F}" type="presParOf" srcId="{37E9290A-9E0B-4F72-9322-4B1AA3DDA099}" destId="{3B1C4379-77F5-4321-B6FB-D55F6F91A994}" srcOrd="3" destOrd="0" presId="urn:microsoft.com/office/officeart/2005/8/layout/chevron1"/>
    <dgm:cxn modelId="{B39D6FC4-12D7-4757-9257-9CD243691A1C}" type="presParOf" srcId="{37E9290A-9E0B-4F72-9322-4B1AA3DDA099}" destId="{B6A1FA50-F5F0-45CD-821C-79096DA3C99B}" srcOrd="4" destOrd="0" presId="urn:microsoft.com/office/officeart/2005/8/layout/chevron1"/>
    <dgm:cxn modelId="{5E0D78D0-5091-44AF-9FF5-52BF0CB74A55}" type="presParOf" srcId="{37E9290A-9E0B-4F72-9322-4B1AA3DDA099}" destId="{CA9E79AD-1AFF-4D3D-863C-38A396BDE587}" srcOrd="5" destOrd="0" presId="urn:microsoft.com/office/officeart/2005/8/layout/chevron1"/>
    <dgm:cxn modelId="{618F36F5-26B2-4B25-AEA3-F9F8ECC9B8E4}" type="presParOf" srcId="{37E9290A-9E0B-4F72-9322-4B1AA3DDA099}" destId="{66BB56BE-E75B-4F2A-A21F-8551D135C188}"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C7C6E7-6BB3-4608-9890-AF52D785209B}" type="doc">
      <dgm:prSet loTypeId="urn:microsoft.com/office/officeart/2005/8/layout/chevron1" loCatId="process" qsTypeId="urn:microsoft.com/office/officeart/2005/8/quickstyle/simple1" qsCatId="simple" csTypeId="urn:microsoft.com/office/officeart/2005/8/colors/accent1_2" csCatId="accent1" phldr="1"/>
      <dgm:spPr/>
    </dgm:pt>
    <dgm:pt modelId="{9880EC5F-19F1-4D2F-86EF-57115BE21D08}">
      <dgm:prSet phldrT="[Text]" custT="1"/>
      <dgm:spPr>
        <a:solidFill>
          <a:schemeClr val="accent1">
            <a:lumMod val="75000"/>
          </a:schemeClr>
        </a:solidFill>
      </dgm:spPr>
      <dgm:t>
        <a:bodyPr/>
        <a:lstStyle/>
        <a:p>
          <a:r>
            <a:rPr lang="en-GB" sz="1600" dirty="0"/>
            <a:t>Phase</a:t>
          </a:r>
          <a:r>
            <a:rPr lang="en-GB" sz="1600" baseline="0" dirty="0"/>
            <a:t> 1 </a:t>
          </a:r>
          <a:endParaRPr lang="en-GB" sz="1600" dirty="0"/>
        </a:p>
      </dgm:t>
    </dgm:pt>
    <dgm:pt modelId="{3571D203-74A8-439B-9672-2A1E8596DA7F}" type="parTrans" cxnId="{78CCB1D1-E560-44A2-93C8-A2B007378218}">
      <dgm:prSet/>
      <dgm:spPr/>
      <dgm:t>
        <a:bodyPr/>
        <a:lstStyle/>
        <a:p>
          <a:endParaRPr lang="en-GB"/>
        </a:p>
      </dgm:t>
    </dgm:pt>
    <dgm:pt modelId="{42F06964-F701-4934-AA32-60627BD2ECB8}" type="sibTrans" cxnId="{78CCB1D1-E560-44A2-93C8-A2B007378218}">
      <dgm:prSet/>
      <dgm:spPr/>
      <dgm:t>
        <a:bodyPr/>
        <a:lstStyle/>
        <a:p>
          <a:endParaRPr lang="en-GB"/>
        </a:p>
      </dgm:t>
    </dgm:pt>
    <dgm:pt modelId="{AA77C8B2-8423-4C46-9620-7D633E423C77}">
      <dgm:prSet phldrT="[Text]" custT="1"/>
      <dgm:spPr>
        <a:solidFill>
          <a:schemeClr val="accent1">
            <a:lumMod val="75000"/>
          </a:schemeClr>
        </a:solidFill>
      </dgm:spPr>
      <dgm:t>
        <a:bodyPr/>
        <a:lstStyle/>
        <a:p>
          <a:r>
            <a:rPr lang="en-GB" sz="1600" dirty="0"/>
            <a:t>Phase 2</a:t>
          </a:r>
        </a:p>
      </dgm:t>
    </dgm:pt>
    <dgm:pt modelId="{74ADCF76-7ACF-468A-BC93-E1763200F8EE}" type="parTrans" cxnId="{E48B824D-F69F-4C4B-B3BC-F68B659B5D20}">
      <dgm:prSet/>
      <dgm:spPr/>
      <dgm:t>
        <a:bodyPr/>
        <a:lstStyle/>
        <a:p>
          <a:endParaRPr lang="en-GB"/>
        </a:p>
      </dgm:t>
    </dgm:pt>
    <dgm:pt modelId="{A4187EC2-38FF-4456-80B8-AE22AFE151D3}" type="sibTrans" cxnId="{E48B824D-F69F-4C4B-B3BC-F68B659B5D20}">
      <dgm:prSet/>
      <dgm:spPr/>
      <dgm:t>
        <a:bodyPr/>
        <a:lstStyle/>
        <a:p>
          <a:endParaRPr lang="en-GB"/>
        </a:p>
      </dgm:t>
    </dgm:pt>
    <dgm:pt modelId="{75C70CF8-1387-4DB9-B6F6-0879EB86280B}">
      <dgm:prSet phldrT="[Text]" custT="1"/>
      <dgm:spPr>
        <a:solidFill>
          <a:schemeClr val="accent1">
            <a:lumMod val="75000"/>
          </a:schemeClr>
        </a:solidFill>
      </dgm:spPr>
      <dgm:t>
        <a:bodyPr/>
        <a:lstStyle/>
        <a:p>
          <a:r>
            <a:rPr lang="en-GB" sz="1600" dirty="0"/>
            <a:t>Phase 3</a:t>
          </a:r>
        </a:p>
      </dgm:t>
    </dgm:pt>
    <dgm:pt modelId="{D7E40B5E-7168-4AD2-9760-FCCAD1B1E8C5}" type="parTrans" cxnId="{30D825F3-DD03-48D0-90BC-D9D6483CB0BF}">
      <dgm:prSet/>
      <dgm:spPr/>
      <dgm:t>
        <a:bodyPr/>
        <a:lstStyle/>
        <a:p>
          <a:endParaRPr lang="en-GB"/>
        </a:p>
      </dgm:t>
    </dgm:pt>
    <dgm:pt modelId="{E2EE1906-A761-4507-8436-D20FA54BAB89}" type="sibTrans" cxnId="{30D825F3-DD03-48D0-90BC-D9D6483CB0BF}">
      <dgm:prSet/>
      <dgm:spPr/>
      <dgm:t>
        <a:bodyPr/>
        <a:lstStyle/>
        <a:p>
          <a:endParaRPr lang="en-GB"/>
        </a:p>
      </dgm:t>
    </dgm:pt>
    <dgm:pt modelId="{928B117D-EEBE-4D2D-A771-288871809720}">
      <dgm:prSet phldrT="[Text]" custT="1"/>
      <dgm:spPr>
        <a:solidFill>
          <a:schemeClr val="accent1">
            <a:lumMod val="75000"/>
          </a:schemeClr>
        </a:solidFill>
      </dgm:spPr>
      <dgm:t>
        <a:bodyPr/>
        <a:lstStyle/>
        <a:p>
          <a:r>
            <a:rPr lang="en-GB" sz="1600" dirty="0"/>
            <a:t>Phase 4</a:t>
          </a:r>
        </a:p>
      </dgm:t>
    </dgm:pt>
    <dgm:pt modelId="{C8A13915-82C6-4F54-A148-F603122F0106}" type="parTrans" cxnId="{50A6F94E-2147-485C-96BC-1DFAEBA48982}">
      <dgm:prSet/>
      <dgm:spPr/>
      <dgm:t>
        <a:bodyPr/>
        <a:lstStyle/>
        <a:p>
          <a:endParaRPr lang="en-GB"/>
        </a:p>
      </dgm:t>
    </dgm:pt>
    <dgm:pt modelId="{672DDC2C-560C-418E-AD5F-385DB577BA76}" type="sibTrans" cxnId="{50A6F94E-2147-485C-96BC-1DFAEBA48982}">
      <dgm:prSet/>
      <dgm:spPr/>
      <dgm:t>
        <a:bodyPr/>
        <a:lstStyle/>
        <a:p>
          <a:endParaRPr lang="en-GB"/>
        </a:p>
      </dgm:t>
    </dgm:pt>
    <dgm:pt modelId="{37E9290A-9E0B-4F72-9322-4B1AA3DDA099}" type="pres">
      <dgm:prSet presAssocID="{D1C7C6E7-6BB3-4608-9890-AF52D785209B}" presName="Name0" presStyleCnt="0">
        <dgm:presLayoutVars>
          <dgm:dir/>
          <dgm:animLvl val="lvl"/>
          <dgm:resizeHandles val="exact"/>
        </dgm:presLayoutVars>
      </dgm:prSet>
      <dgm:spPr/>
    </dgm:pt>
    <dgm:pt modelId="{5780A61D-B6F9-4B58-ADB6-59D9933D3542}" type="pres">
      <dgm:prSet presAssocID="{9880EC5F-19F1-4D2F-86EF-57115BE21D08}" presName="parTxOnly" presStyleLbl="node1" presStyleIdx="0" presStyleCnt="4" custScaleY="61881" custLinFactNeighborY="-1937">
        <dgm:presLayoutVars>
          <dgm:chMax val="0"/>
          <dgm:chPref val="0"/>
          <dgm:bulletEnabled val="1"/>
        </dgm:presLayoutVars>
      </dgm:prSet>
      <dgm:spPr/>
    </dgm:pt>
    <dgm:pt modelId="{8EEF7AC8-E63E-424A-9AFB-C101F63418CC}" type="pres">
      <dgm:prSet presAssocID="{42F06964-F701-4934-AA32-60627BD2ECB8}" presName="parTxOnlySpace" presStyleCnt="0"/>
      <dgm:spPr/>
    </dgm:pt>
    <dgm:pt modelId="{78AC8EF9-2B45-4017-987E-F03993B7E72D}" type="pres">
      <dgm:prSet presAssocID="{AA77C8B2-8423-4C46-9620-7D633E423C77}" presName="parTxOnly" presStyleLbl="node1" presStyleIdx="1" presStyleCnt="4" custScaleY="61685">
        <dgm:presLayoutVars>
          <dgm:chMax val="0"/>
          <dgm:chPref val="0"/>
          <dgm:bulletEnabled val="1"/>
        </dgm:presLayoutVars>
      </dgm:prSet>
      <dgm:spPr/>
    </dgm:pt>
    <dgm:pt modelId="{3B1C4379-77F5-4321-B6FB-D55F6F91A994}" type="pres">
      <dgm:prSet presAssocID="{A4187EC2-38FF-4456-80B8-AE22AFE151D3}" presName="parTxOnlySpace" presStyleCnt="0"/>
      <dgm:spPr/>
    </dgm:pt>
    <dgm:pt modelId="{B6A1FA50-F5F0-45CD-821C-79096DA3C99B}" type="pres">
      <dgm:prSet presAssocID="{75C70CF8-1387-4DB9-B6F6-0879EB86280B}" presName="parTxOnly" presStyleLbl="node1" presStyleIdx="2" presStyleCnt="4" custScaleY="61685">
        <dgm:presLayoutVars>
          <dgm:chMax val="0"/>
          <dgm:chPref val="0"/>
          <dgm:bulletEnabled val="1"/>
        </dgm:presLayoutVars>
      </dgm:prSet>
      <dgm:spPr/>
    </dgm:pt>
    <dgm:pt modelId="{CA9E79AD-1AFF-4D3D-863C-38A396BDE587}" type="pres">
      <dgm:prSet presAssocID="{E2EE1906-A761-4507-8436-D20FA54BAB89}" presName="parTxOnlySpace" presStyleCnt="0"/>
      <dgm:spPr/>
    </dgm:pt>
    <dgm:pt modelId="{66BB56BE-E75B-4F2A-A21F-8551D135C188}" type="pres">
      <dgm:prSet presAssocID="{928B117D-EEBE-4D2D-A771-288871809720}" presName="parTxOnly" presStyleLbl="node1" presStyleIdx="3" presStyleCnt="4" custScaleY="59355">
        <dgm:presLayoutVars>
          <dgm:chMax val="0"/>
          <dgm:chPref val="0"/>
          <dgm:bulletEnabled val="1"/>
        </dgm:presLayoutVars>
      </dgm:prSet>
      <dgm:spPr/>
    </dgm:pt>
  </dgm:ptLst>
  <dgm:cxnLst>
    <dgm:cxn modelId="{BFCE2B41-F6E7-4513-97AA-A84F69B1FA61}" type="presOf" srcId="{928B117D-EEBE-4D2D-A771-288871809720}" destId="{66BB56BE-E75B-4F2A-A21F-8551D135C188}" srcOrd="0" destOrd="0" presId="urn:microsoft.com/office/officeart/2005/8/layout/chevron1"/>
    <dgm:cxn modelId="{E48B824D-F69F-4C4B-B3BC-F68B659B5D20}" srcId="{D1C7C6E7-6BB3-4608-9890-AF52D785209B}" destId="{AA77C8B2-8423-4C46-9620-7D633E423C77}" srcOrd="1" destOrd="0" parTransId="{74ADCF76-7ACF-468A-BC93-E1763200F8EE}" sibTransId="{A4187EC2-38FF-4456-80B8-AE22AFE151D3}"/>
    <dgm:cxn modelId="{50A6F94E-2147-485C-96BC-1DFAEBA48982}" srcId="{D1C7C6E7-6BB3-4608-9890-AF52D785209B}" destId="{928B117D-EEBE-4D2D-A771-288871809720}" srcOrd="3" destOrd="0" parTransId="{C8A13915-82C6-4F54-A148-F603122F0106}" sibTransId="{672DDC2C-560C-418E-AD5F-385DB577BA76}"/>
    <dgm:cxn modelId="{E759A378-1FA5-41F2-9516-6743B00F3125}" type="presOf" srcId="{AA77C8B2-8423-4C46-9620-7D633E423C77}" destId="{78AC8EF9-2B45-4017-987E-F03993B7E72D}" srcOrd="0" destOrd="0" presId="urn:microsoft.com/office/officeart/2005/8/layout/chevron1"/>
    <dgm:cxn modelId="{413A5195-15A0-4F04-9C28-3F312450B34B}" type="presOf" srcId="{75C70CF8-1387-4DB9-B6F6-0879EB86280B}" destId="{B6A1FA50-F5F0-45CD-821C-79096DA3C99B}" srcOrd="0" destOrd="0" presId="urn:microsoft.com/office/officeart/2005/8/layout/chevron1"/>
    <dgm:cxn modelId="{4A8715C1-8C86-40AA-B116-C8E7D319F43A}" type="presOf" srcId="{9880EC5F-19F1-4D2F-86EF-57115BE21D08}" destId="{5780A61D-B6F9-4B58-ADB6-59D9933D3542}" srcOrd="0" destOrd="0" presId="urn:microsoft.com/office/officeart/2005/8/layout/chevron1"/>
    <dgm:cxn modelId="{78CCB1D1-E560-44A2-93C8-A2B007378218}" srcId="{D1C7C6E7-6BB3-4608-9890-AF52D785209B}" destId="{9880EC5F-19F1-4D2F-86EF-57115BE21D08}" srcOrd="0" destOrd="0" parTransId="{3571D203-74A8-439B-9672-2A1E8596DA7F}" sibTransId="{42F06964-F701-4934-AA32-60627BD2ECB8}"/>
    <dgm:cxn modelId="{E8F0C9D2-5632-4653-B179-DAF7F6974739}" type="presOf" srcId="{D1C7C6E7-6BB3-4608-9890-AF52D785209B}" destId="{37E9290A-9E0B-4F72-9322-4B1AA3DDA099}" srcOrd="0" destOrd="0" presId="urn:microsoft.com/office/officeart/2005/8/layout/chevron1"/>
    <dgm:cxn modelId="{30D825F3-DD03-48D0-90BC-D9D6483CB0BF}" srcId="{D1C7C6E7-6BB3-4608-9890-AF52D785209B}" destId="{75C70CF8-1387-4DB9-B6F6-0879EB86280B}" srcOrd="2" destOrd="0" parTransId="{D7E40B5E-7168-4AD2-9760-FCCAD1B1E8C5}" sibTransId="{E2EE1906-A761-4507-8436-D20FA54BAB89}"/>
    <dgm:cxn modelId="{2EFD68F0-937C-4FD7-85C4-BCBB90EF3EB5}" type="presParOf" srcId="{37E9290A-9E0B-4F72-9322-4B1AA3DDA099}" destId="{5780A61D-B6F9-4B58-ADB6-59D9933D3542}" srcOrd="0" destOrd="0" presId="urn:microsoft.com/office/officeart/2005/8/layout/chevron1"/>
    <dgm:cxn modelId="{E9F8A731-C382-40BC-9948-906D23DB61A5}" type="presParOf" srcId="{37E9290A-9E0B-4F72-9322-4B1AA3DDA099}" destId="{8EEF7AC8-E63E-424A-9AFB-C101F63418CC}" srcOrd="1" destOrd="0" presId="urn:microsoft.com/office/officeart/2005/8/layout/chevron1"/>
    <dgm:cxn modelId="{E6D6D8AC-EDA5-4B30-A93A-F848579EDFFD}" type="presParOf" srcId="{37E9290A-9E0B-4F72-9322-4B1AA3DDA099}" destId="{78AC8EF9-2B45-4017-987E-F03993B7E72D}" srcOrd="2" destOrd="0" presId="urn:microsoft.com/office/officeart/2005/8/layout/chevron1"/>
    <dgm:cxn modelId="{1AB63263-B858-4E94-844E-F3A16DC3556F}" type="presParOf" srcId="{37E9290A-9E0B-4F72-9322-4B1AA3DDA099}" destId="{3B1C4379-77F5-4321-B6FB-D55F6F91A994}" srcOrd="3" destOrd="0" presId="urn:microsoft.com/office/officeart/2005/8/layout/chevron1"/>
    <dgm:cxn modelId="{B39D6FC4-12D7-4757-9257-9CD243691A1C}" type="presParOf" srcId="{37E9290A-9E0B-4F72-9322-4B1AA3DDA099}" destId="{B6A1FA50-F5F0-45CD-821C-79096DA3C99B}" srcOrd="4" destOrd="0" presId="urn:microsoft.com/office/officeart/2005/8/layout/chevron1"/>
    <dgm:cxn modelId="{5E0D78D0-5091-44AF-9FF5-52BF0CB74A55}" type="presParOf" srcId="{37E9290A-9E0B-4F72-9322-4B1AA3DDA099}" destId="{CA9E79AD-1AFF-4D3D-863C-38A396BDE587}" srcOrd="5" destOrd="0" presId="urn:microsoft.com/office/officeart/2005/8/layout/chevron1"/>
    <dgm:cxn modelId="{618F36F5-26B2-4B25-AEA3-F9F8ECC9B8E4}" type="presParOf" srcId="{37E9290A-9E0B-4F72-9322-4B1AA3DDA099}" destId="{66BB56BE-E75B-4F2A-A21F-8551D135C188}"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0A61D-B6F9-4B58-ADB6-59D9933D3542}">
      <dsp:nvSpPr>
        <dsp:cNvPr id="0" name=""/>
        <dsp:cNvSpPr/>
      </dsp:nvSpPr>
      <dsp:spPr>
        <a:xfrm>
          <a:off x="4030" y="64752"/>
          <a:ext cx="2346072" cy="580709"/>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Text</a:t>
          </a:r>
          <a:endParaRPr lang="en-GB" sz="1400" kern="1200" dirty="0"/>
        </a:p>
      </dsp:txBody>
      <dsp:txXfrm>
        <a:off x="294385" y="64752"/>
        <a:ext cx="1765363" cy="580709"/>
      </dsp:txXfrm>
    </dsp:sp>
    <dsp:sp modelId="{78AC8EF9-2B45-4017-987E-F03993B7E72D}">
      <dsp:nvSpPr>
        <dsp:cNvPr id="0" name=""/>
        <dsp:cNvSpPr/>
      </dsp:nvSpPr>
      <dsp:spPr>
        <a:xfrm>
          <a:off x="2115495" y="65672"/>
          <a:ext cx="2346072" cy="578869"/>
        </a:xfrm>
        <a:prstGeom prst="chevron">
          <a:avLst/>
        </a:prstGeom>
        <a:solidFill>
          <a:schemeClr val="accent1">
            <a:shade val="80000"/>
            <a:hueOff val="200732"/>
            <a:satOff val="-12425"/>
            <a:lumOff val="110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Text</a:t>
          </a:r>
          <a:endParaRPr lang="en-GB" sz="1400" kern="1200" dirty="0"/>
        </a:p>
      </dsp:txBody>
      <dsp:txXfrm>
        <a:off x="2404930" y="65672"/>
        <a:ext cx="1767203" cy="578869"/>
      </dsp:txXfrm>
    </dsp:sp>
    <dsp:sp modelId="{B6A1FA50-F5F0-45CD-821C-79096DA3C99B}">
      <dsp:nvSpPr>
        <dsp:cNvPr id="0" name=""/>
        <dsp:cNvSpPr/>
      </dsp:nvSpPr>
      <dsp:spPr>
        <a:xfrm>
          <a:off x="4226960" y="65672"/>
          <a:ext cx="2346072" cy="578869"/>
        </a:xfrm>
        <a:prstGeom prst="chevron">
          <a:avLst/>
        </a:prstGeom>
        <a:solidFill>
          <a:schemeClr val="accent1">
            <a:shade val="80000"/>
            <a:hueOff val="401464"/>
            <a:satOff val="-24851"/>
            <a:lumOff val="221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Text</a:t>
          </a:r>
        </a:p>
      </dsp:txBody>
      <dsp:txXfrm>
        <a:off x="4516395" y="65672"/>
        <a:ext cx="1767203" cy="578869"/>
      </dsp:txXfrm>
    </dsp:sp>
    <dsp:sp modelId="{66BB56BE-E75B-4F2A-A21F-8551D135C188}">
      <dsp:nvSpPr>
        <dsp:cNvPr id="0" name=""/>
        <dsp:cNvSpPr/>
      </dsp:nvSpPr>
      <dsp:spPr>
        <a:xfrm>
          <a:off x="6338425" y="76604"/>
          <a:ext cx="2346072" cy="557004"/>
        </a:xfrm>
        <a:prstGeom prst="chevron">
          <a:avLst/>
        </a:prstGeom>
        <a:solidFill>
          <a:schemeClr val="accent1">
            <a:shade val="80000"/>
            <a:hueOff val="602195"/>
            <a:satOff val="-37276"/>
            <a:lumOff val="332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Text</a:t>
          </a:r>
          <a:endParaRPr lang="en-GB" sz="1400" kern="1200" dirty="0"/>
        </a:p>
      </dsp:txBody>
      <dsp:txXfrm>
        <a:off x="6616927" y="76604"/>
        <a:ext cx="1789068" cy="5570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0A61D-B6F9-4B58-ADB6-59D9933D3542}">
      <dsp:nvSpPr>
        <dsp:cNvPr id="0" name=""/>
        <dsp:cNvSpPr/>
      </dsp:nvSpPr>
      <dsp:spPr>
        <a:xfrm>
          <a:off x="4030" y="0"/>
          <a:ext cx="2346072" cy="34783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Phase</a:t>
          </a:r>
          <a:r>
            <a:rPr lang="en-GB" sz="1600" kern="1200" baseline="0" dirty="0"/>
            <a:t> 1 </a:t>
          </a:r>
          <a:endParaRPr lang="en-GB" sz="1600" kern="1200" dirty="0"/>
        </a:p>
      </dsp:txBody>
      <dsp:txXfrm>
        <a:off x="177946" y="0"/>
        <a:ext cx="1998240" cy="347832"/>
      </dsp:txXfrm>
    </dsp:sp>
    <dsp:sp modelId="{78AC8EF9-2B45-4017-987E-F03993B7E72D}">
      <dsp:nvSpPr>
        <dsp:cNvPr id="0" name=""/>
        <dsp:cNvSpPr/>
      </dsp:nvSpPr>
      <dsp:spPr>
        <a:xfrm>
          <a:off x="2115495" y="550"/>
          <a:ext cx="2346072" cy="346730"/>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Phase 2</a:t>
          </a:r>
        </a:p>
      </dsp:txBody>
      <dsp:txXfrm>
        <a:off x="2288860" y="550"/>
        <a:ext cx="1999342" cy="346730"/>
      </dsp:txXfrm>
    </dsp:sp>
    <dsp:sp modelId="{B6A1FA50-F5F0-45CD-821C-79096DA3C99B}">
      <dsp:nvSpPr>
        <dsp:cNvPr id="0" name=""/>
        <dsp:cNvSpPr/>
      </dsp:nvSpPr>
      <dsp:spPr>
        <a:xfrm>
          <a:off x="4226960" y="550"/>
          <a:ext cx="2346072" cy="346730"/>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Phase 3</a:t>
          </a:r>
        </a:p>
      </dsp:txBody>
      <dsp:txXfrm>
        <a:off x="4400325" y="550"/>
        <a:ext cx="1999342" cy="346730"/>
      </dsp:txXfrm>
    </dsp:sp>
    <dsp:sp modelId="{66BB56BE-E75B-4F2A-A21F-8551D135C188}">
      <dsp:nvSpPr>
        <dsp:cNvPr id="0" name=""/>
        <dsp:cNvSpPr/>
      </dsp:nvSpPr>
      <dsp:spPr>
        <a:xfrm>
          <a:off x="6338425" y="7099"/>
          <a:ext cx="2346072" cy="333633"/>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Phase 4</a:t>
          </a:r>
        </a:p>
      </dsp:txBody>
      <dsp:txXfrm>
        <a:off x="6505242" y="7099"/>
        <a:ext cx="2012439" cy="3336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0FAFB-4D86-4565-B0CC-2DE1FAABA572}" type="datetimeFigureOut">
              <a:rPr lang="en-GB" smtClean="0"/>
              <a:t>16/09/2022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9854E-4138-4212-9D30-CED94B1184A1}" type="slidenum">
              <a:rPr lang="en-GB" smtClean="0"/>
              <a:t>‹N°›</a:t>
            </a:fld>
            <a:endParaRPr lang="en-GB"/>
          </a:p>
        </p:txBody>
      </p:sp>
    </p:spTree>
    <p:extLst>
      <p:ext uri="{BB962C8B-B14F-4D97-AF65-F5344CB8AC3E}">
        <p14:creationId xmlns:p14="http://schemas.microsoft.com/office/powerpoint/2010/main" val="39114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689854E-4138-4212-9D30-CED94B1184A1}" type="slidenum">
              <a:rPr lang="en-GB" smtClean="0"/>
              <a:t>5</a:t>
            </a:fld>
            <a:endParaRPr lang="en-GB"/>
          </a:p>
        </p:txBody>
      </p:sp>
    </p:spTree>
    <p:extLst>
      <p:ext uri="{BB962C8B-B14F-4D97-AF65-F5344CB8AC3E}">
        <p14:creationId xmlns:p14="http://schemas.microsoft.com/office/powerpoint/2010/main" val="386621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89854E-4138-4212-9D30-CED94B1184A1}" type="slidenum">
              <a:rPr lang="en-GB" smtClean="0"/>
              <a:t>8</a:t>
            </a:fld>
            <a:endParaRPr lang="en-GB"/>
          </a:p>
        </p:txBody>
      </p:sp>
    </p:spTree>
    <p:extLst>
      <p:ext uri="{BB962C8B-B14F-4D97-AF65-F5344CB8AC3E}">
        <p14:creationId xmlns:p14="http://schemas.microsoft.com/office/powerpoint/2010/main" val="103935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89854E-4138-4212-9D30-CED94B1184A1}" type="slidenum">
              <a:rPr lang="en-GB" smtClean="0"/>
              <a:t>10</a:t>
            </a:fld>
            <a:endParaRPr lang="en-GB"/>
          </a:p>
        </p:txBody>
      </p:sp>
    </p:spTree>
    <p:extLst>
      <p:ext uri="{BB962C8B-B14F-4D97-AF65-F5344CB8AC3E}">
        <p14:creationId xmlns:p14="http://schemas.microsoft.com/office/powerpoint/2010/main" val="302054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89854E-4138-4212-9D30-CED94B1184A1}" type="slidenum">
              <a:rPr lang="en-GB" smtClean="0"/>
              <a:t>12</a:t>
            </a:fld>
            <a:endParaRPr lang="en-GB"/>
          </a:p>
        </p:txBody>
      </p:sp>
    </p:spTree>
    <p:extLst>
      <p:ext uri="{BB962C8B-B14F-4D97-AF65-F5344CB8AC3E}">
        <p14:creationId xmlns:p14="http://schemas.microsoft.com/office/powerpoint/2010/main" val="425287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89854E-4138-4212-9D30-CED94B1184A1}" type="slidenum">
              <a:rPr lang="en-GB" smtClean="0"/>
              <a:t>14</a:t>
            </a:fld>
            <a:endParaRPr lang="en-GB"/>
          </a:p>
        </p:txBody>
      </p:sp>
    </p:spTree>
    <p:extLst>
      <p:ext uri="{BB962C8B-B14F-4D97-AF65-F5344CB8AC3E}">
        <p14:creationId xmlns:p14="http://schemas.microsoft.com/office/powerpoint/2010/main" val="3020543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89854E-4138-4212-9D30-CED94B1184A1}" type="slidenum">
              <a:rPr lang="en-GB" smtClean="0"/>
              <a:t>16</a:t>
            </a:fld>
            <a:endParaRPr lang="en-GB"/>
          </a:p>
        </p:txBody>
      </p:sp>
    </p:spTree>
    <p:extLst>
      <p:ext uri="{BB962C8B-B14F-4D97-AF65-F5344CB8AC3E}">
        <p14:creationId xmlns:p14="http://schemas.microsoft.com/office/powerpoint/2010/main" val="4225994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89854E-4138-4212-9D30-CED94B1184A1}" type="slidenum">
              <a:rPr lang="en-GB" smtClean="0"/>
              <a:t>18</a:t>
            </a:fld>
            <a:endParaRPr lang="en-GB"/>
          </a:p>
        </p:txBody>
      </p:sp>
    </p:spTree>
    <p:extLst>
      <p:ext uri="{BB962C8B-B14F-4D97-AF65-F5344CB8AC3E}">
        <p14:creationId xmlns:p14="http://schemas.microsoft.com/office/powerpoint/2010/main" val="4225994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jpeg"/><Relationship Id="rId26" Type="http://schemas.openxmlformats.org/officeDocument/2006/relationships/image" Target="../media/image33.jpeg"/><Relationship Id="rId39" Type="http://schemas.openxmlformats.org/officeDocument/2006/relationships/image" Target="../media/image46.png"/><Relationship Id="rId21" Type="http://schemas.openxmlformats.org/officeDocument/2006/relationships/image" Target="../media/image28.jpeg"/><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50" Type="http://schemas.openxmlformats.org/officeDocument/2006/relationships/image" Target="../media/image57.png"/><Relationship Id="rId55" Type="http://schemas.openxmlformats.org/officeDocument/2006/relationships/image" Target="../media/image62.png"/><Relationship Id="rId6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image" Target="../media/image9.jpeg"/><Relationship Id="rId16" Type="http://schemas.openxmlformats.org/officeDocument/2006/relationships/image" Target="../media/image23.jpeg"/><Relationship Id="rId29" Type="http://schemas.openxmlformats.org/officeDocument/2006/relationships/image" Target="../media/image36.jpeg"/><Relationship Id="rId11" Type="http://schemas.openxmlformats.org/officeDocument/2006/relationships/image" Target="../media/image18.jpeg"/><Relationship Id="rId24" Type="http://schemas.openxmlformats.org/officeDocument/2006/relationships/image" Target="../media/image31.jpeg"/><Relationship Id="rId32" Type="http://schemas.openxmlformats.org/officeDocument/2006/relationships/image" Target="../media/image39.sv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3" Type="http://schemas.openxmlformats.org/officeDocument/2006/relationships/image" Target="../media/image60.png"/><Relationship Id="rId58" Type="http://schemas.openxmlformats.org/officeDocument/2006/relationships/image" Target="../media/image65.png"/><Relationship Id="rId5" Type="http://schemas.openxmlformats.org/officeDocument/2006/relationships/image" Target="../media/image12.jpeg"/><Relationship Id="rId61" Type="http://schemas.openxmlformats.org/officeDocument/2006/relationships/image" Target="../media/image68.png"/><Relationship Id="rId19" Type="http://schemas.openxmlformats.org/officeDocument/2006/relationships/image" Target="../media/image26.jpeg"/><Relationship Id="rId14" Type="http://schemas.openxmlformats.org/officeDocument/2006/relationships/image" Target="../media/image21.jpeg"/><Relationship Id="rId22" Type="http://schemas.openxmlformats.org/officeDocument/2006/relationships/image" Target="../media/image29.jpeg"/><Relationship Id="rId27" Type="http://schemas.openxmlformats.org/officeDocument/2006/relationships/image" Target="../media/image34.jpeg"/><Relationship Id="rId30" Type="http://schemas.openxmlformats.org/officeDocument/2006/relationships/image" Target="../media/image37.jpe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56" Type="http://schemas.openxmlformats.org/officeDocument/2006/relationships/image" Target="../media/image63.png"/><Relationship Id="rId8" Type="http://schemas.openxmlformats.org/officeDocument/2006/relationships/image" Target="../media/image15.jpeg"/><Relationship Id="rId51" Type="http://schemas.openxmlformats.org/officeDocument/2006/relationships/image" Target="../media/image58.png"/><Relationship Id="rId3" Type="http://schemas.openxmlformats.org/officeDocument/2006/relationships/image" Target="../media/image10.jpeg"/><Relationship Id="rId12" Type="http://schemas.openxmlformats.org/officeDocument/2006/relationships/image" Target="../media/image19.jpeg"/><Relationship Id="rId17" Type="http://schemas.openxmlformats.org/officeDocument/2006/relationships/image" Target="../media/image24.jpeg"/><Relationship Id="rId25" Type="http://schemas.openxmlformats.org/officeDocument/2006/relationships/image" Target="../media/image32.jpe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59" Type="http://schemas.openxmlformats.org/officeDocument/2006/relationships/image" Target="../media/image66.png"/><Relationship Id="rId20" Type="http://schemas.openxmlformats.org/officeDocument/2006/relationships/image" Target="../media/image27.jpeg"/><Relationship Id="rId41" Type="http://schemas.openxmlformats.org/officeDocument/2006/relationships/image" Target="../media/image48.png"/><Relationship Id="rId54" Type="http://schemas.openxmlformats.org/officeDocument/2006/relationships/image" Target="../media/image61.png"/><Relationship Id="rId6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jpeg"/><Relationship Id="rId15" Type="http://schemas.openxmlformats.org/officeDocument/2006/relationships/image" Target="../media/image22.jpeg"/><Relationship Id="rId23" Type="http://schemas.openxmlformats.org/officeDocument/2006/relationships/image" Target="../media/image30.jpeg"/><Relationship Id="rId28" Type="http://schemas.openxmlformats.org/officeDocument/2006/relationships/image" Target="../media/image35.jpeg"/><Relationship Id="rId36" Type="http://schemas.openxmlformats.org/officeDocument/2006/relationships/image" Target="../media/image43.png"/><Relationship Id="rId49" Type="http://schemas.openxmlformats.org/officeDocument/2006/relationships/image" Target="../media/image56.png"/><Relationship Id="rId57" Type="http://schemas.openxmlformats.org/officeDocument/2006/relationships/image" Target="../media/image64.png"/><Relationship Id="rId10" Type="http://schemas.openxmlformats.org/officeDocument/2006/relationships/image" Target="../media/image17.jpeg"/><Relationship Id="rId31" Type="http://schemas.openxmlformats.org/officeDocument/2006/relationships/image" Target="../media/image38.png"/><Relationship Id="rId44" Type="http://schemas.openxmlformats.org/officeDocument/2006/relationships/image" Target="../media/image51.png"/><Relationship Id="rId52" Type="http://schemas.openxmlformats.org/officeDocument/2006/relationships/image" Target="../media/image59.png"/><Relationship Id="rId60" Type="http://schemas.openxmlformats.org/officeDocument/2006/relationships/image" Target="../media/image67.png"/><Relationship Id="rId4" Type="http://schemas.openxmlformats.org/officeDocument/2006/relationships/image" Target="../media/image11.jpeg"/><Relationship Id="rId9" Type="http://schemas.openxmlformats.org/officeDocument/2006/relationships/image" Target="../media/image16.jpe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jpe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Master" Target="../slideMasters/slideMaster1.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jpeg"/><Relationship Id="rId23" Type="http://schemas.openxmlformats.org/officeDocument/2006/relationships/image" Target="../media/image90.png"/><Relationship Id="rId28" Type="http://schemas.openxmlformats.org/officeDocument/2006/relationships/image" Target="../media/image4.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Master" Target="../slideMasters/slideMaster1.xml"/><Relationship Id="rId6" Type="http://schemas.openxmlformats.org/officeDocument/2006/relationships/image" Target="../media/image98.png"/><Relationship Id="rId11" Type="http://schemas.openxmlformats.org/officeDocument/2006/relationships/image" Target="../media/image4.png"/><Relationship Id="rId5" Type="http://schemas.openxmlformats.org/officeDocument/2006/relationships/image" Target="../media/image97.png"/><Relationship Id="rId10" Type="http://schemas.openxmlformats.org/officeDocument/2006/relationships/image" Target="../media/image3.png"/><Relationship Id="rId4" Type="http://schemas.openxmlformats.org/officeDocument/2006/relationships/image" Target="../media/image96.png"/><Relationship Id="rId9" Type="http://schemas.openxmlformats.org/officeDocument/2006/relationships/image" Target="../media/image101.jpeg"/></Relationships>
</file>

<file path=ppt/slideLayouts/_rels/slideLayout35.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png"/><Relationship Id="rId26" Type="http://schemas.openxmlformats.org/officeDocument/2006/relationships/image" Target="../media/image126.png"/><Relationship Id="rId39" Type="http://schemas.openxmlformats.org/officeDocument/2006/relationships/image" Target="../media/image139.png"/><Relationship Id="rId21" Type="http://schemas.openxmlformats.org/officeDocument/2006/relationships/image" Target="../media/image121.png"/><Relationship Id="rId34" Type="http://schemas.openxmlformats.org/officeDocument/2006/relationships/image" Target="../media/image134.png"/><Relationship Id="rId42" Type="http://schemas.openxmlformats.org/officeDocument/2006/relationships/image" Target="../media/image4.png"/><Relationship Id="rId7" Type="http://schemas.openxmlformats.org/officeDocument/2006/relationships/image" Target="../media/image107.png"/><Relationship Id="rId2" Type="http://schemas.openxmlformats.org/officeDocument/2006/relationships/image" Target="../media/image102.png"/><Relationship Id="rId16" Type="http://schemas.openxmlformats.org/officeDocument/2006/relationships/image" Target="../media/image116.png"/><Relationship Id="rId20" Type="http://schemas.openxmlformats.org/officeDocument/2006/relationships/image" Target="../media/image120.png"/><Relationship Id="rId29" Type="http://schemas.openxmlformats.org/officeDocument/2006/relationships/image" Target="../media/image129.png"/><Relationship Id="rId41"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4.png"/><Relationship Id="rId32" Type="http://schemas.openxmlformats.org/officeDocument/2006/relationships/image" Target="../media/image132.png"/><Relationship Id="rId37" Type="http://schemas.openxmlformats.org/officeDocument/2006/relationships/image" Target="../media/image137.png"/><Relationship Id="rId40" Type="http://schemas.openxmlformats.org/officeDocument/2006/relationships/image" Target="../media/image140.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png"/><Relationship Id="rId36" Type="http://schemas.openxmlformats.org/officeDocument/2006/relationships/image" Target="../media/image136.png"/><Relationship Id="rId10" Type="http://schemas.openxmlformats.org/officeDocument/2006/relationships/image" Target="../media/image110.png"/><Relationship Id="rId19" Type="http://schemas.openxmlformats.org/officeDocument/2006/relationships/image" Target="../media/image119.png"/><Relationship Id="rId31" Type="http://schemas.openxmlformats.org/officeDocument/2006/relationships/image" Target="../media/image131.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 Id="rId27" Type="http://schemas.openxmlformats.org/officeDocument/2006/relationships/image" Target="../media/image127.png"/><Relationship Id="rId30" Type="http://schemas.openxmlformats.org/officeDocument/2006/relationships/image" Target="../media/image130.png"/><Relationship Id="rId35" Type="http://schemas.openxmlformats.org/officeDocument/2006/relationships/image" Target="../media/image135.png"/><Relationship Id="rId8" Type="http://schemas.openxmlformats.org/officeDocument/2006/relationships/image" Target="../media/image108.png"/><Relationship Id="rId3" Type="http://schemas.openxmlformats.org/officeDocument/2006/relationships/image" Target="../media/image103.png"/><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5.png"/><Relationship Id="rId33" Type="http://schemas.openxmlformats.org/officeDocument/2006/relationships/image" Target="../media/image133.png"/><Relationship Id="rId38" Type="http://schemas.openxmlformats.org/officeDocument/2006/relationships/image" Target="../media/image138.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4.png"/><Relationship Id="rId2" Type="http://schemas.openxmlformats.org/officeDocument/2006/relationships/image" Target="../media/image141.png"/><Relationship Id="rId1" Type="http://schemas.openxmlformats.org/officeDocument/2006/relationships/slideMaster" Target="../slideMasters/slideMaster1.xml"/><Relationship Id="rId6" Type="http://schemas.openxmlformats.org/officeDocument/2006/relationships/image" Target="../media/image145.png"/><Relationship Id="rId11" Type="http://schemas.openxmlformats.org/officeDocument/2006/relationships/image" Target="../media/image3.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Heading slide 1">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976CA42-1F38-458B-9C59-69771E428C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58" r="33392" b="46032"/>
          <a:stretch/>
        </p:blipFill>
        <p:spPr>
          <a:xfrm>
            <a:off x="7162800" y="3156857"/>
            <a:ext cx="5029200" cy="3701144"/>
          </a:xfrm>
          <a:prstGeom prst="rect">
            <a:avLst/>
          </a:prstGeom>
        </p:spPr>
      </p:pic>
      <p:sp>
        <p:nvSpPr>
          <p:cNvPr id="2" name="Title 1">
            <a:extLst>
              <a:ext uri="{FF2B5EF4-FFF2-40B4-BE49-F238E27FC236}">
                <a16:creationId xmlns:a16="http://schemas.microsoft.com/office/drawing/2014/main" id="{0E622FF3-0B2C-4E40-B652-566A017408B0}"/>
              </a:ext>
            </a:extLst>
          </p:cNvPr>
          <p:cNvSpPr>
            <a:spLocks noGrp="1"/>
          </p:cNvSpPr>
          <p:nvPr>
            <p:ph type="ctrTitle"/>
          </p:nvPr>
        </p:nvSpPr>
        <p:spPr>
          <a:xfrm>
            <a:off x="1065213" y="2492645"/>
            <a:ext cx="9144000" cy="936355"/>
          </a:xfrm>
        </p:spPr>
        <p:txBody>
          <a:bodyPr anchor="b">
            <a:normAutofit/>
          </a:bodyPr>
          <a:lstStyle>
            <a:lvl1pPr algn="l">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D89FAAD9-534B-4409-AED8-82E30BA7E323}"/>
              </a:ext>
            </a:extLst>
          </p:cNvPr>
          <p:cNvSpPr>
            <a:spLocks noGrp="1"/>
          </p:cNvSpPr>
          <p:nvPr>
            <p:ph type="subTitle" idx="1"/>
          </p:nvPr>
        </p:nvSpPr>
        <p:spPr>
          <a:xfrm>
            <a:off x="1065213" y="3920907"/>
            <a:ext cx="9144000" cy="528002"/>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descr="A close up of a logo&#10;&#10;Description automatically generated">
            <a:extLst>
              <a:ext uri="{FF2B5EF4-FFF2-40B4-BE49-F238E27FC236}">
                <a16:creationId xmlns:a16="http://schemas.microsoft.com/office/drawing/2014/main" id="{26705A7D-92A8-41C0-8498-DD9299FF2D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358" t="30427" r="57127" b="-3442"/>
          <a:stretch/>
        </p:blipFill>
        <p:spPr>
          <a:xfrm>
            <a:off x="9993923" y="-1"/>
            <a:ext cx="2198077" cy="5007429"/>
          </a:xfrm>
          <a:prstGeom prst="rect">
            <a:avLst/>
          </a:prstGeom>
        </p:spPr>
      </p:pic>
      <p:pic>
        <p:nvPicPr>
          <p:cNvPr id="8" name="A_Xchange full colour landscape.png" descr="A_Xchange full colour landscape.png">
            <a:extLst>
              <a:ext uri="{FF2B5EF4-FFF2-40B4-BE49-F238E27FC236}">
                <a16:creationId xmlns:a16="http://schemas.microsoft.com/office/drawing/2014/main" id="{B58E96D0-98F9-4E63-87F7-84BF2271F157}"/>
              </a:ext>
            </a:extLst>
          </p:cNvPr>
          <p:cNvPicPr>
            <a:picLocks noChangeAspect="1"/>
          </p:cNvPicPr>
          <p:nvPr userDrawn="1"/>
        </p:nvPicPr>
        <p:blipFill>
          <a:blip r:embed="rId4"/>
          <a:srcRect l="15082" t="2524" b="2524"/>
          <a:stretch>
            <a:fillRect/>
          </a:stretch>
        </p:blipFill>
        <p:spPr>
          <a:xfrm>
            <a:off x="1058513" y="838588"/>
            <a:ext cx="1260000" cy="634148"/>
          </a:xfrm>
          <a:prstGeom prst="rect">
            <a:avLst/>
          </a:prstGeom>
          <a:ln w="12700">
            <a:miter lim="400000"/>
          </a:ln>
        </p:spPr>
      </p:pic>
      <p:sp>
        <p:nvSpPr>
          <p:cNvPr id="9" name="Slide Number Placeholder 5">
            <a:extLst>
              <a:ext uri="{FF2B5EF4-FFF2-40B4-BE49-F238E27FC236}">
                <a16:creationId xmlns:a16="http://schemas.microsoft.com/office/drawing/2014/main" id="{87901194-A14F-49DA-A79C-77EC55F53438}"/>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0" name="Straight Connector 9">
            <a:extLst>
              <a:ext uri="{FF2B5EF4-FFF2-40B4-BE49-F238E27FC236}">
                <a16:creationId xmlns:a16="http://schemas.microsoft.com/office/drawing/2014/main" id="{1DCDDF21-BEE8-4E24-8FFA-9CF1539D0E94}"/>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oter Placeholder 6">
            <a:extLst>
              <a:ext uri="{FF2B5EF4-FFF2-40B4-BE49-F238E27FC236}">
                <a16:creationId xmlns:a16="http://schemas.microsoft.com/office/drawing/2014/main" id="{FC603EFE-3DED-4375-AEE9-1A193534EFED}"/>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17" name="Group 16">
            <a:extLst>
              <a:ext uri="{FF2B5EF4-FFF2-40B4-BE49-F238E27FC236}">
                <a16:creationId xmlns:a16="http://schemas.microsoft.com/office/drawing/2014/main" id="{8E71FC04-1E6B-4F78-90A2-F27F71FD8B44}"/>
              </a:ext>
            </a:extLst>
          </p:cNvPr>
          <p:cNvGrpSpPr/>
          <p:nvPr userDrawn="1"/>
        </p:nvGrpSpPr>
        <p:grpSpPr>
          <a:xfrm>
            <a:off x="1065213" y="6041624"/>
            <a:ext cx="2266315" cy="431800"/>
            <a:chOff x="6519545" y="598622"/>
            <a:chExt cx="2266315" cy="431800"/>
          </a:xfrm>
        </p:grpSpPr>
        <p:pic>
          <p:nvPicPr>
            <p:cNvPr id="18" name="Picture 17">
              <a:extLst>
                <a:ext uri="{FF2B5EF4-FFF2-40B4-BE49-F238E27FC236}">
                  <a16:creationId xmlns:a16="http://schemas.microsoft.com/office/drawing/2014/main" id="{C5528FCA-D29E-4DAD-97B3-EC9B5A7A77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9" name="Text Box 2">
              <a:extLst>
                <a:ext uri="{FF2B5EF4-FFF2-40B4-BE49-F238E27FC236}">
                  <a16:creationId xmlns:a16="http://schemas.microsoft.com/office/drawing/2014/main" id="{2A7180D3-029D-41D7-910E-2AF2CE394547}"/>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001992BB-98C3-41C6-8532-0733C220D45F}"/>
              </a:ext>
            </a:extLst>
          </p:cNvPr>
          <p:cNvSpPr txBox="1"/>
          <p:nvPr userDrawn="1"/>
        </p:nvSpPr>
        <p:spPr>
          <a:xfrm>
            <a:off x="1065213" y="6538911"/>
            <a:ext cx="6242170" cy="246221"/>
          </a:xfrm>
          <a:prstGeom prst="rect">
            <a:avLst/>
          </a:prstGeom>
          <a:noFill/>
        </p:spPr>
        <p:txBody>
          <a:bodyPr wrap="square" rtlCol="0">
            <a:spAutoFit/>
          </a:bodyPr>
          <a:lstStyle/>
          <a:p>
            <a:pPr marL="0" marR="0">
              <a:spcBef>
                <a:spcPts val="0"/>
              </a:spcBef>
              <a:spcAft>
                <a:spcPts val="0"/>
              </a:spcAft>
            </a:pPr>
            <a:r>
              <a:rPr lang="en-US" sz="500" dirty="0">
                <a:effectLst/>
                <a:ea typeface="Calibri" panose="020F0502020204030204" pitchFamily="34" charset="0"/>
              </a:rPr>
              <a:t>“</a:t>
            </a:r>
            <a:r>
              <a:rPr lang="en-US" sz="500" dirty="0"/>
              <a:t>The content of this document represents the views of the author only and is his/her sole responsibility; it cannot be considered to reflect the views of the European Commission and/or the Executive Agency for Small and Medium-sized Enterprises (EASME) or any other body of the European Union. The European Commission and the Agency do not accept any responsibility for use that may be made of the information it contains.”</a:t>
            </a:r>
          </a:p>
        </p:txBody>
      </p:sp>
    </p:spTree>
    <p:extLst>
      <p:ext uri="{BB962C8B-B14F-4D97-AF65-F5344CB8AC3E}">
        <p14:creationId xmlns:p14="http://schemas.microsoft.com/office/powerpoint/2010/main" val="322212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example with valu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CD80-8C10-413B-AECD-96164432CCF8}"/>
              </a:ext>
            </a:extLst>
          </p:cNvPr>
          <p:cNvSpPr>
            <a:spLocks noGrp="1"/>
          </p:cNvSpPr>
          <p:nvPr>
            <p:ph type="title" hasCustomPrompt="1"/>
          </p:nvPr>
        </p:nvSpPr>
        <p:spPr>
          <a:xfrm>
            <a:off x="328473" y="559294"/>
            <a:ext cx="8948531" cy="710214"/>
          </a:xfrm>
        </p:spPr>
        <p:txBody>
          <a:bodyPr/>
          <a:lstStyle>
            <a:lvl1pPr>
              <a:defRPr/>
            </a:lvl1pPr>
          </a:lstStyle>
          <a:p>
            <a:r>
              <a:rPr lang="en-US" dirty="0"/>
              <a:t>Click to add a title text</a:t>
            </a:r>
            <a:endParaRPr lang="en-GB" dirty="0"/>
          </a:p>
        </p:txBody>
      </p:sp>
      <p:sp>
        <p:nvSpPr>
          <p:cNvPr id="5" name="Hexagon 4">
            <a:extLst>
              <a:ext uri="{FF2B5EF4-FFF2-40B4-BE49-F238E27FC236}">
                <a16:creationId xmlns:a16="http://schemas.microsoft.com/office/drawing/2014/main" id="{D268A65F-36C7-49B2-BEF3-FD78ED6A9F58}"/>
              </a:ext>
            </a:extLst>
          </p:cNvPr>
          <p:cNvSpPr/>
          <p:nvPr userDrawn="1"/>
        </p:nvSpPr>
        <p:spPr>
          <a:xfrm>
            <a:off x="763481" y="2100627"/>
            <a:ext cx="2769616" cy="2174631"/>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lumMod val="20000"/>
                  <a:lumOff val="80000"/>
                </a:schemeClr>
              </a:solidFill>
            </a:endParaRPr>
          </a:p>
        </p:txBody>
      </p:sp>
      <p:sp>
        <p:nvSpPr>
          <p:cNvPr id="9" name="Hexagon 8">
            <a:extLst>
              <a:ext uri="{FF2B5EF4-FFF2-40B4-BE49-F238E27FC236}">
                <a16:creationId xmlns:a16="http://schemas.microsoft.com/office/drawing/2014/main" id="{76ED9D67-38C9-4D8F-8261-690D47C30A00}"/>
              </a:ext>
            </a:extLst>
          </p:cNvPr>
          <p:cNvSpPr/>
          <p:nvPr userDrawn="1"/>
        </p:nvSpPr>
        <p:spPr>
          <a:xfrm>
            <a:off x="4711192" y="2100627"/>
            <a:ext cx="2769616" cy="2174631"/>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Hexagon 10">
            <a:extLst>
              <a:ext uri="{FF2B5EF4-FFF2-40B4-BE49-F238E27FC236}">
                <a16:creationId xmlns:a16="http://schemas.microsoft.com/office/drawing/2014/main" id="{CD6F270C-A960-49E4-B141-A02BC806EB4A}"/>
              </a:ext>
            </a:extLst>
          </p:cNvPr>
          <p:cNvSpPr/>
          <p:nvPr userDrawn="1"/>
        </p:nvSpPr>
        <p:spPr>
          <a:xfrm>
            <a:off x="8420818" y="2100627"/>
            <a:ext cx="2769616" cy="2174631"/>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23">
            <a:extLst>
              <a:ext uri="{FF2B5EF4-FFF2-40B4-BE49-F238E27FC236}">
                <a16:creationId xmlns:a16="http://schemas.microsoft.com/office/drawing/2014/main" id="{03679A5E-5BD4-4953-9D27-9C80A91985DA}"/>
              </a:ext>
            </a:extLst>
          </p:cNvPr>
          <p:cNvSpPr>
            <a:spLocks noGrp="1"/>
          </p:cNvSpPr>
          <p:nvPr userDrawn="1">
            <p:ph type="body" sz="quarter" idx="15" hasCustomPrompt="1"/>
          </p:nvPr>
        </p:nvSpPr>
        <p:spPr>
          <a:xfrm>
            <a:off x="949325" y="4851892"/>
            <a:ext cx="2527300" cy="444500"/>
          </a:xfrm>
        </p:spPr>
        <p:txBody>
          <a:bodyPr>
            <a:normAutofit/>
          </a:bodyPr>
          <a:lstStyle>
            <a:lvl1pPr marL="0" indent="0" algn="ctr">
              <a:buNone/>
              <a:defRPr sz="1600">
                <a:solidFill>
                  <a:schemeClr val="accent3">
                    <a:lumMod val="75000"/>
                  </a:schemeClr>
                </a:solidFill>
                <a:latin typeface="Montserrat Medium" panose="00000600000000000000" pitchFamily="50" charset="0"/>
              </a:defRPr>
            </a:lvl1pPr>
          </a:lstStyle>
          <a:p>
            <a:pPr lvl="0"/>
            <a:r>
              <a:rPr lang="en-US" dirty="0"/>
              <a:t>Title text here</a:t>
            </a:r>
            <a:endParaRPr lang="en-GB" dirty="0"/>
          </a:p>
        </p:txBody>
      </p:sp>
      <p:sp>
        <p:nvSpPr>
          <p:cNvPr id="13" name="Text Placeholder 28">
            <a:extLst>
              <a:ext uri="{FF2B5EF4-FFF2-40B4-BE49-F238E27FC236}">
                <a16:creationId xmlns:a16="http://schemas.microsoft.com/office/drawing/2014/main" id="{36C69C2C-3490-47B3-A07D-4F15376436C7}"/>
              </a:ext>
            </a:extLst>
          </p:cNvPr>
          <p:cNvSpPr>
            <a:spLocks noGrp="1"/>
          </p:cNvSpPr>
          <p:nvPr userDrawn="1">
            <p:ph type="body" sz="quarter" idx="19" hasCustomPrompt="1"/>
          </p:nvPr>
        </p:nvSpPr>
        <p:spPr>
          <a:xfrm>
            <a:off x="949324" y="5512292"/>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4" name="Text Placeholder 23">
            <a:extLst>
              <a:ext uri="{FF2B5EF4-FFF2-40B4-BE49-F238E27FC236}">
                <a16:creationId xmlns:a16="http://schemas.microsoft.com/office/drawing/2014/main" id="{A7D952B0-CB30-4584-9051-E8094EF14ED7}"/>
              </a:ext>
            </a:extLst>
          </p:cNvPr>
          <p:cNvSpPr>
            <a:spLocks noGrp="1"/>
          </p:cNvSpPr>
          <p:nvPr userDrawn="1">
            <p:ph type="body" sz="quarter" idx="21" hasCustomPrompt="1"/>
          </p:nvPr>
        </p:nvSpPr>
        <p:spPr>
          <a:xfrm>
            <a:off x="4832351" y="4851892"/>
            <a:ext cx="2527300" cy="444500"/>
          </a:xfrm>
        </p:spPr>
        <p:txBody>
          <a:bodyPr>
            <a:normAutofit/>
          </a:bodyPr>
          <a:lstStyle>
            <a:lvl1pPr marL="0" indent="0" algn="ctr">
              <a:buNone/>
              <a:defRPr sz="1600">
                <a:solidFill>
                  <a:schemeClr val="accent4">
                    <a:lumMod val="75000"/>
                  </a:schemeClr>
                </a:solidFill>
                <a:latin typeface="Montserrat Medium" panose="00000600000000000000" pitchFamily="50" charset="0"/>
              </a:defRPr>
            </a:lvl1pPr>
          </a:lstStyle>
          <a:p>
            <a:pPr lvl="0"/>
            <a:r>
              <a:rPr lang="en-US" dirty="0"/>
              <a:t>Title text here</a:t>
            </a:r>
            <a:endParaRPr lang="en-GB" dirty="0"/>
          </a:p>
        </p:txBody>
      </p:sp>
      <p:sp>
        <p:nvSpPr>
          <p:cNvPr id="15" name="Text Placeholder 28">
            <a:extLst>
              <a:ext uri="{FF2B5EF4-FFF2-40B4-BE49-F238E27FC236}">
                <a16:creationId xmlns:a16="http://schemas.microsoft.com/office/drawing/2014/main" id="{D2274BEE-A45C-41E2-BA6F-CB1E33302169}"/>
              </a:ext>
            </a:extLst>
          </p:cNvPr>
          <p:cNvSpPr>
            <a:spLocks noGrp="1"/>
          </p:cNvSpPr>
          <p:nvPr userDrawn="1">
            <p:ph type="body" sz="quarter" idx="22" hasCustomPrompt="1"/>
          </p:nvPr>
        </p:nvSpPr>
        <p:spPr>
          <a:xfrm>
            <a:off x="4832350" y="5512292"/>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6" name="Text Placeholder 23">
            <a:extLst>
              <a:ext uri="{FF2B5EF4-FFF2-40B4-BE49-F238E27FC236}">
                <a16:creationId xmlns:a16="http://schemas.microsoft.com/office/drawing/2014/main" id="{9FCD8F05-FF56-4A51-B7F2-51002DB54F9C}"/>
              </a:ext>
            </a:extLst>
          </p:cNvPr>
          <p:cNvSpPr>
            <a:spLocks noGrp="1"/>
          </p:cNvSpPr>
          <p:nvPr userDrawn="1">
            <p:ph type="body" sz="quarter" idx="23" hasCustomPrompt="1"/>
          </p:nvPr>
        </p:nvSpPr>
        <p:spPr>
          <a:xfrm>
            <a:off x="8540496" y="4851892"/>
            <a:ext cx="2527300" cy="444500"/>
          </a:xfrm>
        </p:spPr>
        <p:txBody>
          <a:bodyPr>
            <a:normAutofit/>
          </a:bodyPr>
          <a:lstStyle>
            <a:lvl1pPr marL="0" indent="0" algn="ctr">
              <a:buNone/>
              <a:defRPr sz="1600">
                <a:solidFill>
                  <a:schemeClr val="accent6">
                    <a:lumMod val="75000"/>
                  </a:schemeClr>
                </a:solidFill>
                <a:latin typeface="Montserrat Medium" panose="00000600000000000000" pitchFamily="50" charset="0"/>
              </a:defRPr>
            </a:lvl1pPr>
          </a:lstStyle>
          <a:p>
            <a:pPr lvl="0"/>
            <a:r>
              <a:rPr lang="en-US" dirty="0"/>
              <a:t>Title text here</a:t>
            </a:r>
            <a:endParaRPr lang="en-GB" dirty="0"/>
          </a:p>
        </p:txBody>
      </p:sp>
      <p:sp>
        <p:nvSpPr>
          <p:cNvPr id="17" name="Text Placeholder 28">
            <a:extLst>
              <a:ext uri="{FF2B5EF4-FFF2-40B4-BE49-F238E27FC236}">
                <a16:creationId xmlns:a16="http://schemas.microsoft.com/office/drawing/2014/main" id="{3EFD12BC-9AC8-4B29-A65E-909FF2F3DC32}"/>
              </a:ext>
            </a:extLst>
          </p:cNvPr>
          <p:cNvSpPr>
            <a:spLocks noGrp="1"/>
          </p:cNvSpPr>
          <p:nvPr userDrawn="1">
            <p:ph type="body" sz="quarter" idx="24" hasCustomPrompt="1"/>
          </p:nvPr>
        </p:nvSpPr>
        <p:spPr>
          <a:xfrm>
            <a:off x="8540495" y="5512292"/>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20" name="Text Placeholder 19">
            <a:extLst>
              <a:ext uri="{FF2B5EF4-FFF2-40B4-BE49-F238E27FC236}">
                <a16:creationId xmlns:a16="http://schemas.microsoft.com/office/drawing/2014/main" id="{922AA84D-9B85-4856-981A-399925008F27}"/>
              </a:ext>
            </a:extLst>
          </p:cNvPr>
          <p:cNvSpPr>
            <a:spLocks noGrp="1"/>
          </p:cNvSpPr>
          <p:nvPr>
            <p:ph type="body" sz="quarter" idx="25" hasCustomPrompt="1"/>
          </p:nvPr>
        </p:nvSpPr>
        <p:spPr>
          <a:xfrm>
            <a:off x="1027620" y="2790948"/>
            <a:ext cx="2238375" cy="793504"/>
          </a:xfrm>
        </p:spPr>
        <p:txBody>
          <a:bodyPr>
            <a:normAutofit/>
          </a:bodyPr>
          <a:lstStyle>
            <a:lvl1pPr algn="ctr">
              <a:defRPr sz="3600">
                <a:solidFill>
                  <a:schemeClr val="bg1"/>
                </a:solidFill>
                <a:latin typeface="+mj-lt"/>
              </a:defRPr>
            </a:lvl1pPr>
          </a:lstStyle>
          <a:p>
            <a:pPr lvl="0"/>
            <a:r>
              <a:rPr lang="en-US" dirty="0"/>
              <a:t>00%</a:t>
            </a:r>
            <a:endParaRPr lang="en-GB" dirty="0"/>
          </a:p>
        </p:txBody>
      </p:sp>
      <p:sp>
        <p:nvSpPr>
          <p:cNvPr id="21" name="Text Placeholder 19">
            <a:extLst>
              <a:ext uri="{FF2B5EF4-FFF2-40B4-BE49-F238E27FC236}">
                <a16:creationId xmlns:a16="http://schemas.microsoft.com/office/drawing/2014/main" id="{6ED7D780-A5C4-4774-AC9F-32CA4319DED4}"/>
              </a:ext>
            </a:extLst>
          </p:cNvPr>
          <p:cNvSpPr>
            <a:spLocks noGrp="1"/>
          </p:cNvSpPr>
          <p:nvPr>
            <p:ph type="body" sz="quarter" idx="26" hasCustomPrompt="1"/>
          </p:nvPr>
        </p:nvSpPr>
        <p:spPr>
          <a:xfrm>
            <a:off x="4975331" y="2790948"/>
            <a:ext cx="2238375" cy="793504"/>
          </a:xfrm>
        </p:spPr>
        <p:txBody>
          <a:bodyPr>
            <a:normAutofit/>
          </a:bodyPr>
          <a:lstStyle>
            <a:lvl1pPr algn="ctr">
              <a:defRPr sz="3600">
                <a:solidFill>
                  <a:schemeClr val="bg1"/>
                </a:solidFill>
                <a:latin typeface="+mj-lt"/>
              </a:defRPr>
            </a:lvl1pPr>
          </a:lstStyle>
          <a:p>
            <a:pPr lvl="0"/>
            <a:r>
              <a:rPr lang="en-US" dirty="0"/>
              <a:t>00%</a:t>
            </a:r>
            <a:endParaRPr lang="en-GB" dirty="0"/>
          </a:p>
        </p:txBody>
      </p:sp>
      <p:sp>
        <p:nvSpPr>
          <p:cNvPr id="22" name="Text Placeholder 19">
            <a:extLst>
              <a:ext uri="{FF2B5EF4-FFF2-40B4-BE49-F238E27FC236}">
                <a16:creationId xmlns:a16="http://schemas.microsoft.com/office/drawing/2014/main" id="{659459DB-920C-4DF7-83F2-A059CFE77092}"/>
              </a:ext>
            </a:extLst>
          </p:cNvPr>
          <p:cNvSpPr>
            <a:spLocks noGrp="1"/>
          </p:cNvSpPr>
          <p:nvPr>
            <p:ph type="body" sz="quarter" idx="27" hasCustomPrompt="1"/>
          </p:nvPr>
        </p:nvSpPr>
        <p:spPr>
          <a:xfrm>
            <a:off x="8626475" y="2790948"/>
            <a:ext cx="2238375" cy="793504"/>
          </a:xfrm>
        </p:spPr>
        <p:txBody>
          <a:bodyPr>
            <a:normAutofit/>
          </a:bodyPr>
          <a:lstStyle>
            <a:lvl1pPr algn="ctr">
              <a:defRPr sz="3600">
                <a:solidFill>
                  <a:schemeClr val="bg1"/>
                </a:solidFill>
                <a:latin typeface="+mj-lt"/>
              </a:defRPr>
            </a:lvl1pPr>
          </a:lstStyle>
          <a:p>
            <a:pPr lvl="0"/>
            <a:r>
              <a:rPr lang="en-US" dirty="0"/>
              <a:t>00%</a:t>
            </a:r>
            <a:endParaRPr lang="en-GB" dirty="0"/>
          </a:p>
        </p:txBody>
      </p:sp>
      <p:sp>
        <p:nvSpPr>
          <p:cNvPr id="19" name="Slide Number Placeholder 5">
            <a:extLst>
              <a:ext uri="{FF2B5EF4-FFF2-40B4-BE49-F238E27FC236}">
                <a16:creationId xmlns:a16="http://schemas.microsoft.com/office/drawing/2014/main" id="{CE3B437E-257B-4DD6-939C-A9E6A06732BE}"/>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3" name="Straight Connector 22">
            <a:extLst>
              <a:ext uri="{FF2B5EF4-FFF2-40B4-BE49-F238E27FC236}">
                <a16:creationId xmlns:a16="http://schemas.microsoft.com/office/drawing/2014/main" id="{1FB5D163-1DC1-485C-BE1C-DD04212FCBB4}"/>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A_Xchange full colour landscape.png" descr="A_Xchange full colour landscape.png">
            <a:extLst>
              <a:ext uri="{FF2B5EF4-FFF2-40B4-BE49-F238E27FC236}">
                <a16:creationId xmlns:a16="http://schemas.microsoft.com/office/drawing/2014/main" id="{27C1D453-0647-4679-8298-425BA165FA4D}"/>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0FDE462B-8D1A-457D-9602-5E7EA0AB7F6E}"/>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8" name="Group 27">
            <a:extLst>
              <a:ext uri="{FF2B5EF4-FFF2-40B4-BE49-F238E27FC236}">
                <a16:creationId xmlns:a16="http://schemas.microsoft.com/office/drawing/2014/main" id="{26C697F9-F049-4F4E-9245-B3306905FB64}"/>
              </a:ext>
            </a:extLst>
          </p:cNvPr>
          <p:cNvGrpSpPr/>
          <p:nvPr userDrawn="1"/>
        </p:nvGrpSpPr>
        <p:grpSpPr>
          <a:xfrm>
            <a:off x="328473" y="6289674"/>
            <a:ext cx="2266315" cy="431800"/>
            <a:chOff x="6519545" y="598622"/>
            <a:chExt cx="2266315" cy="431800"/>
          </a:xfrm>
        </p:grpSpPr>
        <p:pic>
          <p:nvPicPr>
            <p:cNvPr id="29" name="Picture 28">
              <a:extLst>
                <a:ext uri="{FF2B5EF4-FFF2-40B4-BE49-F238E27FC236}">
                  <a16:creationId xmlns:a16="http://schemas.microsoft.com/office/drawing/2014/main" id="{1F52CC16-33C8-4ED2-BBE1-F52B61E92F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0" name="Text Box 2">
              <a:extLst>
                <a:ext uri="{FF2B5EF4-FFF2-40B4-BE49-F238E27FC236}">
                  <a16:creationId xmlns:a16="http://schemas.microsoft.com/office/drawing/2014/main" id="{E56132EB-786E-4314-A52B-51EE13F8E502}"/>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70385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example with valu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96AF2-5A90-44BC-A6BE-FF2DF04C026A}"/>
              </a:ext>
            </a:extLst>
          </p:cNvPr>
          <p:cNvSpPr>
            <a:spLocks noGrp="1"/>
          </p:cNvSpPr>
          <p:nvPr>
            <p:ph type="title" hasCustomPrompt="1"/>
          </p:nvPr>
        </p:nvSpPr>
        <p:spPr>
          <a:xfrm>
            <a:off x="328474" y="559294"/>
            <a:ext cx="8366639" cy="710214"/>
          </a:xfrm>
        </p:spPr>
        <p:txBody>
          <a:bodyPr/>
          <a:lstStyle>
            <a:lvl1pPr>
              <a:defRPr/>
            </a:lvl1pPr>
          </a:lstStyle>
          <a:p>
            <a:r>
              <a:rPr lang="en-US" dirty="0"/>
              <a:t>Click to add a title text</a:t>
            </a:r>
            <a:endParaRPr lang="en-GB" dirty="0"/>
          </a:p>
        </p:txBody>
      </p:sp>
      <p:sp>
        <p:nvSpPr>
          <p:cNvPr id="4" name="Hexagon 3">
            <a:extLst>
              <a:ext uri="{FF2B5EF4-FFF2-40B4-BE49-F238E27FC236}">
                <a16:creationId xmlns:a16="http://schemas.microsoft.com/office/drawing/2014/main" id="{D837C10A-4778-4B85-AF09-0943B44DBD84}"/>
              </a:ext>
            </a:extLst>
          </p:cNvPr>
          <p:cNvSpPr/>
          <p:nvPr userDrawn="1"/>
        </p:nvSpPr>
        <p:spPr>
          <a:xfrm>
            <a:off x="3181086" y="3249693"/>
            <a:ext cx="2600589" cy="2241887"/>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lumMod val="20000"/>
                  <a:lumOff val="80000"/>
                </a:schemeClr>
              </a:solidFill>
            </a:endParaRPr>
          </a:p>
        </p:txBody>
      </p:sp>
      <p:sp>
        <p:nvSpPr>
          <p:cNvPr id="6" name="Hexagon 5">
            <a:extLst>
              <a:ext uri="{FF2B5EF4-FFF2-40B4-BE49-F238E27FC236}">
                <a16:creationId xmlns:a16="http://schemas.microsoft.com/office/drawing/2014/main" id="{ACB6B3CB-75B1-4D61-ADB4-006FFFDFCD38}"/>
              </a:ext>
            </a:extLst>
          </p:cNvPr>
          <p:cNvSpPr/>
          <p:nvPr userDrawn="1"/>
        </p:nvSpPr>
        <p:spPr>
          <a:xfrm>
            <a:off x="7924536" y="3178220"/>
            <a:ext cx="3619764" cy="312048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lumMod val="20000"/>
                  <a:lumOff val="80000"/>
                </a:schemeClr>
              </a:solidFill>
            </a:endParaRPr>
          </a:p>
        </p:txBody>
      </p:sp>
      <p:sp>
        <p:nvSpPr>
          <p:cNvPr id="8" name="Hexagon 7">
            <a:extLst>
              <a:ext uri="{FF2B5EF4-FFF2-40B4-BE49-F238E27FC236}">
                <a16:creationId xmlns:a16="http://schemas.microsoft.com/office/drawing/2014/main" id="{4C8A060B-2D31-42EA-AC10-8A6A4E7FF419}"/>
              </a:ext>
            </a:extLst>
          </p:cNvPr>
          <p:cNvSpPr/>
          <p:nvPr userDrawn="1"/>
        </p:nvSpPr>
        <p:spPr>
          <a:xfrm>
            <a:off x="5371836" y="1843155"/>
            <a:ext cx="3097351" cy="2670130"/>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lumMod val="20000"/>
                  <a:lumOff val="80000"/>
                </a:schemeClr>
              </a:solidFill>
            </a:endParaRPr>
          </a:p>
        </p:txBody>
      </p:sp>
      <p:sp>
        <p:nvSpPr>
          <p:cNvPr id="10" name="Hexagon 9">
            <a:extLst>
              <a:ext uri="{FF2B5EF4-FFF2-40B4-BE49-F238E27FC236}">
                <a16:creationId xmlns:a16="http://schemas.microsoft.com/office/drawing/2014/main" id="{6D8800E1-F1D1-41D6-8101-0423D9604AA8}"/>
              </a:ext>
            </a:extLst>
          </p:cNvPr>
          <p:cNvSpPr/>
          <p:nvPr userDrawn="1"/>
        </p:nvSpPr>
        <p:spPr>
          <a:xfrm>
            <a:off x="560980" y="1605030"/>
            <a:ext cx="3097351" cy="2670130"/>
          </a:xfrm>
          <a:prstGeom prst="hex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6">
                  <a:lumMod val="40000"/>
                  <a:lumOff val="60000"/>
                </a:schemeClr>
              </a:solidFill>
            </a:endParaRPr>
          </a:p>
        </p:txBody>
      </p:sp>
      <p:sp>
        <p:nvSpPr>
          <p:cNvPr id="12" name="Text Placeholder 11">
            <a:extLst>
              <a:ext uri="{FF2B5EF4-FFF2-40B4-BE49-F238E27FC236}">
                <a16:creationId xmlns:a16="http://schemas.microsoft.com/office/drawing/2014/main" id="{BC22E11C-A874-4022-BEC3-46E289A1150F}"/>
              </a:ext>
            </a:extLst>
          </p:cNvPr>
          <p:cNvSpPr>
            <a:spLocks noGrp="1"/>
          </p:cNvSpPr>
          <p:nvPr>
            <p:ph type="body" sz="quarter" idx="10" hasCustomPrompt="1"/>
          </p:nvPr>
        </p:nvSpPr>
        <p:spPr>
          <a:xfrm>
            <a:off x="1200150" y="1962150"/>
            <a:ext cx="1781175" cy="752475"/>
          </a:xfrm>
        </p:spPr>
        <p:txBody>
          <a:bodyPr anchor="ctr">
            <a:normAutofit/>
          </a:bodyPr>
          <a:lstStyle>
            <a:lvl1pPr algn="ctr">
              <a:defRPr sz="3200" b="1">
                <a:solidFill>
                  <a:schemeClr val="bg1"/>
                </a:solidFill>
              </a:defRPr>
            </a:lvl1pPr>
          </a:lstStyle>
          <a:p>
            <a:pPr lvl="0"/>
            <a:r>
              <a:rPr lang="en-US" dirty="0"/>
              <a:t>00%</a:t>
            </a:r>
            <a:endParaRPr lang="en-GB" dirty="0"/>
          </a:p>
        </p:txBody>
      </p:sp>
      <p:sp>
        <p:nvSpPr>
          <p:cNvPr id="15" name="Text Placeholder 11">
            <a:extLst>
              <a:ext uri="{FF2B5EF4-FFF2-40B4-BE49-F238E27FC236}">
                <a16:creationId xmlns:a16="http://schemas.microsoft.com/office/drawing/2014/main" id="{DAB93DF8-A85D-452A-B47F-9013CEA23D1A}"/>
              </a:ext>
            </a:extLst>
          </p:cNvPr>
          <p:cNvSpPr>
            <a:spLocks noGrp="1"/>
          </p:cNvSpPr>
          <p:nvPr>
            <p:ph type="body" sz="quarter" idx="11" hasCustomPrompt="1"/>
          </p:nvPr>
        </p:nvSpPr>
        <p:spPr>
          <a:xfrm>
            <a:off x="3590792" y="3635595"/>
            <a:ext cx="1781175" cy="752475"/>
          </a:xfrm>
        </p:spPr>
        <p:txBody>
          <a:bodyPr anchor="ctr">
            <a:normAutofit/>
          </a:bodyPr>
          <a:lstStyle>
            <a:lvl1pPr algn="ctr">
              <a:defRPr sz="3200" b="1">
                <a:solidFill>
                  <a:schemeClr val="bg1"/>
                </a:solidFill>
              </a:defRPr>
            </a:lvl1pPr>
          </a:lstStyle>
          <a:p>
            <a:pPr lvl="0"/>
            <a:r>
              <a:rPr lang="en-US" dirty="0"/>
              <a:t>00%</a:t>
            </a:r>
            <a:endParaRPr lang="en-GB" dirty="0"/>
          </a:p>
        </p:txBody>
      </p:sp>
      <p:sp>
        <p:nvSpPr>
          <p:cNvPr id="16" name="Text Placeholder 11">
            <a:extLst>
              <a:ext uri="{FF2B5EF4-FFF2-40B4-BE49-F238E27FC236}">
                <a16:creationId xmlns:a16="http://schemas.microsoft.com/office/drawing/2014/main" id="{9371B924-4878-4837-958E-CC07E952E55D}"/>
              </a:ext>
            </a:extLst>
          </p:cNvPr>
          <p:cNvSpPr>
            <a:spLocks noGrp="1"/>
          </p:cNvSpPr>
          <p:nvPr>
            <p:ph type="body" sz="quarter" idx="12" hasCustomPrompt="1"/>
          </p:nvPr>
        </p:nvSpPr>
        <p:spPr>
          <a:xfrm>
            <a:off x="6077548" y="2198257"/>
            <a:ext cx="1781175" cy="752475"/>
          </a:xfrm>
        </p:spPr>
        <p:txBody>
          <a:bodyPr anchor="ctr">
            <a:normAutofit/>
          </a:bodyPr>
          <a:lstStyle>
            <a:lvl1pPr algn="ctr">
              <a:defRPr sz="3200" b="1">
                <a:solidFill>
                  <a:schemeClr val="bg1"/>
                </a:solidFill>
              </a:defRPr>
            </a:lvl1pPr>
          </a:lstStyle>
          <a:p>
            <a:pPr lvl="0"/>
            <a:r>
              <a:rPr lang="en-US" dirty="0"/>
              <a:t>00%</a:t>
            </a:r>
            <a:endParaRPr lang="en-GB" dirty="0"/>
          </a:p>
        </p:txBody>
      </p:sp>
      <p:sp>
        <p:nvSpPr>
          <p:cNvPr id="17" name="Text Placeholder 11">
            <a:extLst>
              <a:ext uri="{FF2B5EF4-FFF2-40B4-BE49-F238E27FC236}">
                <a16:creationId xmlns:a16="http://schemas.microsoft.com/office/drawing/2014/main" id="{FE0DCEE2-91BD-4CE8-90EF-F65942C4572E}"/>
              </a:ext>
            </a:extLst>
          </p:cNvPr>
          <p:cNvSpPr>
            <a:spLocks noGrp="1"/>
          </p:cNvSpPr>
          <p:nvPr>
            <p:ph type="body" sz="quarter" idx="13" hasCustomPrompt="1"/>
          </p:nvPr>
        </p:nvSpPr>
        <p:spPr>
          <a:xfrm>
            <a:off x="8878762" y="3635595"/>
            <a:ext cx="1781175" cy="752475"/>
          </a:xfrm>
        </p:spPr>
        <p:txBody>
          <a:bodyPr anchor="ctr">
            <a:normAutofit/>
          </a:bodyPr>
          <a:lstStyle>
            <a:lvl1pPr algn="ctr">
              <a:defRPr sz="3200" b="1">
                <a:solidFill>
                  <a:schemeClr val="bg1"/>
                </a:solidFill>
              </a:defRPr>
            </a:lvl1pPr>
          </a:lstStyle>
          <a:p>
            <a:pPr lvl="0"/>
            <a:r>
              <a:rPr lang="en-US" dirty="0"/>
              <a:t>00%</a:t>
            </a:r>
            <a:endParaRPr lang="en-GB" dirty="0"/>
          </a:p>
        </p:txBody>
      </p:sp>
      <p:sp>
        <p:nvSpPr>
          <p:cNvPr id="18" name="Text Placeholder 11">
            <a:extLst>
              <a:ext uri="{FF2B5EF4-FFF2-40B4-BE49-F238E27FC236}">
                <a16:creationId xmlns:a16="http://schemas.microsoft.com/office/drawing/2014/main" id="{6A0BF9B5-A0C8-4A47-ACDF-1830F0B13DBA}"/>
              </a:ext>
            </a:extLst>
          </p:cNvPr>
          <p:cNvSpPr>
            <a:spLocks noGrp="1"/>
          </p:cNvSpPr>
          <p:nvPr>
            <p:ph type="body" sz="quarter" idx="14" hasCustomPrompt="1"/>
          </p:nvPr>
        </p:nvSpPr>
        <p:spPr>
          <a:xfrm>
            <a:off x="8843830" y="4824830"/>
            <a:ext cx="1781175" cy="752475"/>
          </a:xfrm>
        </p:spPr>
        <p:txBody>
          <a:bodyPr anchor="ctr">
            <a:normAutofit/>
          </a:bodyPr>
          <a:lstStyle>
            <a:lvl1pPr algn="ctr">
              <a:defRPr sz="1100" b="0">
                <a:solidFill>
                  <a:schemeClr val="bg1"/>
                </a:solidFill>
              </a:defRPr>
            </a:lvl1pPr>
          </a:lstStyle>
          <a:p>
            <a:pPr lvl="0"/>
            <a:r>
              <a:rPr lang="en-US" dirty="0"/>
              <a:t>Short description of the value</a:t>
            </a:r>
            <a:endParaRPr lang="en-GB" dirty="0"/>
          </a:p>
        </p:txBody>
      </p:sp>
      <p:sp>
        <p:nvSpPr>
          <p:cNvPr id="19" name="Text Placeholder 11">
            <a:extLst>
              <a:ext uri="{FF2B5EF4-FFF2-40B4-BE49-F238E27FC236}">
                <a16:creationId xmlns:a16="http://schemas.microsoft.com/office/drawing/2014/main" id="{D364DB7D-004E-4F34-BE46-A2024E5D1228}"/>
              </a:ext>
            </a:extLst>
          </p:cNvPr>
          <p:cNvSpPr>
            <a:spLocks noGrp="1"/>
          </p:cNvSpPr>
          <p:nvPr>
            <p:ph type="body" sz="quarter" idx="15" hasCustomPrompt="1"/>
          </p:nvPr>
        </p:nvSpPr>
        <p:spPr>
          <a:xfrm>
            <a:off x="6029923" y="3344856"/>
            <a:ext cx="1781175" cy="752475"/>
          </a:xfrm>
        </p:spPr>
        <p:txBody>
          <a:bodyPr anchor="ctr">
            <a:normAutofit/>
          </a:bodyPr>
          <a:lstStyle>
            <a:lvl1pPr algn="ctr">
              <a:defRPr sz="1100" b="0">
                <a:solidFill>
                  <a:schemeClr val="bg1"/>
                </a:solidFill>
              </a:defRPr>
            </a:lvl1pPr>
          </a:lstStyle>
          <a:p>
            <a:pPr lvl="0"/>
            <a:r>
              <a:rPr lang="en-US" dirty="0"/>
              <a:t>Short description of the value</a:t>
            </a:r>
            <a:endParaRPr lang="en-GB" dirty="0"/>
          </a:p>
        </p:txBody>
      </p:sp>
      <p:sp>
        <p:nvSpPr>
          <p:cNvPr id="20" name="Text Placeholder 11">
            <a:extLst>
              <a:ext uri="{FF2B5EF4-FFF2-40B4-BE49-F238E27FC236}">
                <a16:creationId xmlns:a16="http://schemas.microsoft.com/office/drawing/2014/main" id="{7D6882A2-505E-4D0E-8DF1-E6C5CC158392}"/>
              </a:ext>
            </a:extLst>
          </p:cNvPr>
          <p:cNvSpPr>
            <a:spLocks noGrp="1"/>
          </p:cNvSpPr>
          <p:nvPr>
            <p:ph type="body" sz="quarter" idx="16" hasCustomPrompt="1"/>
          </p:nvPr>
        </p:nvSpPr>
        <p:spPr>
          <a:xfrm>
            <a:off x="3561953" y="4468162"/>
            <a:ext cx="1781175" cy="752475"/>
          </a:xfrm>
        </p:spPr>
        <p:txBody>
          <a:bodyPr anchor="ctr">
            <a:normAutofit/>
          </a:bodyPr>
          <a:lstStyle>
            <a:lvl1pPr algn="ctr">
              <a:defRPr sz="1100" b="0">
                <a:solidFill>
                  <a:schemeClr val="bg1"/>
                </a:solidFill>
              </a:defRPr>
            </a:lvl1pPr>
          </a:lstStyle>
          <a:p>
            <a:pPr lvl="0"/>
            <a:r>
              <a:rPr lang="en-US" dirty="0"/>
              <a:t>Short description of the value</a:t>
            </a:r>
            <a:endParaRPr lang="en-GB" dirty="0"/>
          </a:p>
        </p:txBody>
      </p:sp>
      <p:sp>
        <p:nvSpPr>
          <p:cNvPr id="21" name="Text Placeholder 11">
            <a:extLst>
              <a:ext uri="{FF2B5EF4-FFF2-40B4-BE49-F238E27FC236}">
                <a16:creationId xmlns:a16="http://schemas.microsoft.com/office/drawing/2014/main" id="{66DC1793-D7FB-456F-BD33-849DE3B69CA6}"/>
              </a:ext>
            </a:extLst>
          </p:cNvPr>
          <p:cNvSpPr>
            <a:spLocks noGrp="1"/>
          </p:cNvSpPr>
          <p:nvPr>
            <p:ph type="body" sz="quarter" idx="17" hasCustomPrompt="1"/>
          </p:nvPr>
        </p:nvSpPr>
        <p:spPr>
          <a:xfrm>
            <a:off x="1189366" y="3150669"/>
            <a:ext cx="1781175" cy="752475"/>
          </a:xfrm>
        </p:spPr>
        <p:txBody>
          <a:bodyPr anchor="ctr">
            <a:normAutofit/>
          </a:bodyPr>
          <a:lstStyle>
            <a:lvl1pPr algn="ctr">
              <a:defRPr sz="1100" b="0">
                <a:solidFill>
                  <a:schemeClr val="bg1"/>
                </a:solidFill>
              </a:defRPr>
            </a:lvl1pPr>
          </a:lstStyle>
          <a:p>
            <a:pPr lvl="0"/>
            <a:r>
              <a:rPr lang="en-US" dirty="0"/>
              <a:t>Short description of the value</a:t>
            </a:r>
            <a:endParaRPr lang="en-GB" dirty="0"/>
          </a:p>
        </p:txBody>
      </p:sp>
      <p:sp>
        <p:nvSpPr>
          <p:cNvPr id="25" name="Slide Number Placeholder 5">
            <a:extLst>
              <a:ext uri="{FF2B5EF4-FFF2-40B4-BE49-F238E27FC236}">
                <a16:creationId xmlns:a16="http://schemas.microsoft.com/office/drawing/2014/main" id="{6C9F28F1-9639-4B61-914D-0B5B5A2C813B}"/>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6" name="Straight Connector 25">
            <a:extLst>
              <a:ext uri="{FF2B5EF4-FFF2-40B4-BE49-F238E27FC236}">
                <a16:creationId xmlns:a16="http://schemas.microsoft.com/office/drawing/2014/main" id="{45FBF9E4-94C3-457F-B27B-2060013C97AF}"/>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A_Xchange full colour landscape.png" descr="A_Xchange full colour landscape.png">
            <a:extLst>
              <a:ext uri="{FF2B5EF4-FFF2-40B4-BE49-F238E27FC236}">
                <a16:creationId xmlns:a16="http://schemas.microsoft.com/office/drawing/2014/main" id="{DDA60D89-5789-44B9-9831-167F963F9303}"/>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3472FDD8-0020-4851-8951-B0B1CB080BC2}"/>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8" name="Group 27">
            <a:extLst>
              <a:ext uri="{FF2B5EF4-FFF2-40B4-BE49-F238E27FC236}">
                <a16:creationId xmlns:a16="http://schemas.microsoft.com/office/drawing/2014/main" id="{61A89463-A257-42DD-A650-D3E279E2C528}"/>
              </a:ext>
            </a:extLst>
          </p:cNvPr>
          <p:cNvGrpSpPr/>
          <p:nvPr userDrawn="1"/>
        </p:nvGrpSpPr>
        <p:grpSpPr>
          <a:xfrm>
            <a:off x="328473" y="6289674"/>
            <a:ext cx="2266315" cy="431800"/>
            <a:chOff x="6519545" y="598622"/>
            <a:chExt cx="2266315" cy="431800"/>
          </a:xfrm>
        </p:grpSpPr>
        <p:pic>
          <p:nvPicPr>
            <p:cNvPr id="29" name="Picture 28">
              <a:extLst>
                <a:ext uri="{FF2B5EF4-FFF2-40B4-BE49-F238E27FC236}">
                  <a16:creationId xmlns:a16="http://schemas.microsoft.com/office/drawing/2014/main" id="{9665DA4F-84A5-4A35-A117-CAC7A62664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0" name="Text Box 2">
              <a:extLst>
                <a:ext uri="{FF2B5EF4-FFF2-40B4-BE49-F238E27FC236}">
                  <a16:creationId xmlns:a16="http://schemas.microsoft.com/office/drawing/2014/main" id="{9F1EB409-7E69-4CD2-8E9B-9D07EFAAE1A5}"/>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5919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example with 5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179E-463B-4DC1-AE5F-78A73DFB6630}"/>
              </a:ext>
            </a:extLst>
          </p:cNvPr>
          <p:cNvSpPr>
            <a:spLocks noGrp="1"/>
          </p:cNvSpPr>
          <p:nvPr>
            <p:ph type="title" hasCustomPrompt="1"/>
          </p:nvPr>
        </p:nvSpPr>
        <p:spPr>
          <a:xfrm>
            <a:off x="328474" y="559294"/>
            <a:ext cx="7801374" cy="710214"/>
          </a:xfrm>
        </p:spPr>
        <p:txBody>
          <a:bodyPr/>
          <a:lstStyle>
            <a:lvl1pPr>
              <a:defRPr/>
            </a:lvl1pPr>
          </a:lstStyle>
          <a:p>
            <a:r>
              <a:rPr lang="en-US" dirty="0"/>
              <a:t>Click to add a title text</a:t>
            </a:r>
            <a:endParaRPr lang="en-GB" dirty="0"/>
          </a:p>
        </p:txBody>
      </p:sp>
      <p:sp>
        <p:nvSpPr>
          <p:cNvPr id="4" name="Hexagon 3">
            <a:extLst>
              <a:ext uri="{FF2B5EF4-FFF2-40B4-BE49-F238E27FC236}">
                <a16:creationId xmlns:a16="http://schemas.microsoft.com/office/drawing/2014/main" id="{FF9A7AE1-DFFB-4095-9E0E-AB854D9D7847}"/>
              </a:ext>
            </a:extLst>
          </p:cNvPr>
          <p:cNvSpPr/>
          <p:nvPr userDrawn="1"/>
        </p:nvSpPr>
        <p:spPr>
          <a:xfrm>
            <a:off x="3295386" y="1485901"/>
            <a:ext cx="2097375" cy="180808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20000"/>
                  <a:lumOff val="80000"/>
                </a:schemeClr>
              </a:solidFill>
            </a:endParaRPr>
          </a:p>
        </p:txBody>
      </p:sp>
      <p:sp>
        <p:nvSpPr>
          <p:cNvPr id="6" name="Hexagon 5">
            <a:extLst>
              <a:ext uri="{FF2B5EF4-FFF2-40B4-BE49-F238E27FC236}">
                <a16:creationId xmlns:a16="http://schemas.microsoft.com/office/drawing/2014/main" id="{32A37242-4B5D-4DC7-8AE2-F582BB2592AA}"/>
              </a:ext>
            </a:extLst>
          </p:cNvPr>
          <p:cNvSpPr/>
          <p:nvPr userDrawn="1"/>
        </p:nvSpPr>
        <p:spPr>
          <a:xfrm>
            <a:off x="5148912" y="2541949"/>
            <a:ext cx="2097375" cy="180808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20000"/>
                  <a:lumOff val="80000"/>
                </a:schemeClr>
              </a:solidFill>
            </a:endParaRPr>
          </a:p>
        </p:txBody>
      </p:sp>
      <p:sp>
        <p:nvSpPr>
          <p:cNvPr id="8" name="Hexagon 7">
            <a:extLst>
              <a:ext uri="{FF2B5EF4-FFF2-40B4-BE49-F238E27FC236}">
                <a16:creationId xmlns:a16="http://schemas.microsoft.com/office/drawing/2014/main" id="{B27056A5-9017-4C90-A0B9-50D3400856B6}"/>
              </a:ext>
            </a:extLst>
          </p:cNvPr>
          <p:cNvSpPr/>
          <p:nvPr userDrawn="1"/>
        </p:nvSpPr>
        <p:spPr>
          <a:xfrm>
            <a:off x="5148912" y="4510657"/>
            <a:ext cx="2097375" cy="180808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20000"/>
                  <a:lumOff val="80000"/>
                </a:schemeClr>
              </a:solidFill>
            </a:endParaRPr>
          </a:p>
        </p:txBody>
      </p:sp>
      <p:sp>
        <p:nvSpPr>
          <p:cNvPr id="10" name="Hexagon 9">
            <a:extLst>
              <a:ext uri="{FF2B5EF4-FFF2-40B4-BE49-F238E27FC236}">
                <a16:creationId xmlns:a16="http://schemas.microsoft.com/office/drawing/2014/main" id="{42A9928B-294C-4F96-8403-338DBD8127AA}"/>
              </a:ext>
            </a:extLst>
          </p:cNvPr>
          <p:cNvSpPr/>
          <p:nvPr userDrawn="1"/>
        </p:nvSpPr>
        <p:spPr>
          <a:xfrm>
            <a:off x="3295386" y="3454610"/>
            <a:ext cx="2097375" cy="180808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20000"/>
                  <a:lumOff val="80000"/>
                </a:schemeClr>
              </a:solidFill>
            </a:endParaRPr>
          </a:p>
        </p:txBody>
      </p:sp>
      <p:sp>
        <p:nvSpPr>
          <p:cNvPr id="12" name="Hexagon 11">
            <a:extLst>
              <a:ext uri="{FF2B5EF4-FFF2-40B4-BE49-F238E27FC236}">
                <a16:creationId xmlns:a16="http://schemas.microsoft.com/office/drawing/2014/main" id="{C853C070-ACB0-45F8-9CBE-A0E1B24240BE}"/>
              </a:ext>
            </a:extLst>
          </p:cNvPr>
          <p:cNvSpPr/>
          <p:nvPr userDrawn="1"/>
        </p:nvSpPr>
        <p:spPr>
          <a:xfrm>
            <a:off x="7002438" y="3526303"/>
            <a:ext cx="2097375" cy="180808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20000"/>
                  <a:lumOff val="80000"/>
                </a:schemeClr>
              </a:solidFill>
            </a:endParaRPr>
          </a:p>
        </p:txBody>
      </p:sp>
      <p:sp>
        <p:nvSpPr>
          <p:cNvPr id="15" name="Picture Placeholder 14">
            <a:extLst>
              <a:ext uri="{FF2B5EF4-FFF2-40B4-BE49-F238E27FC236}">
                <a16:creationId xmlns:a16="http://schemas.microsoft.com/office/drawing/2014/main" id="{5962A62F-8712-496F-BB2E-99BD4D742A62}"/>
              </a:ext>
            </a:extLst>
          </p:cNvPr>
          <p:cNvSpPr>
            <a:spLocks noGrp="1"/>
          </p:cNvSpPr>
          <p:nvPr>
            <p:ph type="pic" sz="quarter" idx="10" hasCustomPrompt="1"/>
          </p:nvPr>
        </p:nvSpPr>
        <p:spPr>
          <a:xfrm>
            <a:off x="3598863" y="2023532"/>
            <a:ext cx="1481137" cy="1007005"/>
          </a:xfrm>
        </p:spPr>
        <p:txBody>
          <a:bodyPr/>
          <a:lstStyle>
            <a:lvl1pPr algn="ctr">
              <a:defRPr>
                <a:solidFill>
                  <a:schemeClr val="bg1"/>
                </a:solidFill>
              </a:defRPr>
            </a:lvl1pPr>
          </a:lstStyle>
          <a:p>
            <a:r>
              <a:rPr lang="en-GB" dirty="0"/>
              <a:t>Insert icon or leave blank</a:t>
            </a:r>
          </a:p>
        </p:txBody>
      </p:sp>
      <p:sp>
        <p:nvSpPr>
          <p:cNvPr id="18" name="Picture Placeholder 14">
            <a:extLst>
              <a:ext uri="{FF2B5EF4-FFF2-40B4-BE49-F238E27FC236}">
                <a16:creationId xmlns:a16="http://schemas.microsoft.com/office/drawing/2014/main" id="{4066BF48-1B90-495C-9042-3D85BDB3FB39}"/>
              </a:ext>
            </a:extLst>
          </p:cNvPr>
          <p:cNvSpPr>
            <a:spLocks noGrp="1"/>
          </p:cNvSpPr>
          <p:nvPr>
            <p:ph type="pic" sz="quarter" idx="11" hasCustomPrompt="1"/>
          </p:nvPr>
        </p:nvSpPr>
        <p:spPr>
          <a:xfrm>
            <a:off x="5457030" y="3115732"/>
            <a:ext cx="1481137" cy="1007005"/>
          </a:xfrm>
        </p:spPr>
        <p:txBody>
          <a:bodyPr/>
          <a:lstStyle>
            <a:lvl1pPr algn="ctr">
              <a:defRPr>
                <a:solidFill>
                  <a:schemeClr val="bg1"/>
                </a:solidFill>
              </a:defRPr>
            </a:lvl1pPr>
          </a:lstStyle>
          <a:p>
            <a:r>
              <a:rPr lang="en-GB" dirty="0"/>
              <a:t>Insert icon or leave blank</a:t>
            </a:r>
          </a:p>
        </p:txBody>
      </p:sp>
      <p:sp>
        <p:nvSpPr>
          <p:cNvPr id="19" name="Picture Placeholder 14">
            <a:extLst>
              <a:ext uri="{FF2B5EF4-FFF2-40B4-BE49-F238E27FC236}">
                <a16:creationId xmlns:a16="http://schemas.microsoft.com/office/drawing/2014/main" id="{F848BE9B-E256-4C29-A5C6-601F8D506DF5}"/>
              </a:ext>
            </a:extLst>
          </p:cNvPr>
          <p:cNvSpPr>
            <a:spLocks noGrp="1"/>
          </p:cNvSpPr>
          <p:nvPr>
            <p:ph type="pic" sz="quarter" idx="12" hasCustomPrompt="1"/>
          </p:nvPr>
        </p:nvSpPr>
        <p:spPr>
          <a:xfrm>
            <a:off x="7277197" y="4122737"/>
            <a:ext cx="1481137" cy="1007005"/>
          </a:xfrm>
        </p:spPr>
        <p:txBody>
          <a:bodyPr/>
          <a:lstStyle>
            <a:lvl1pPr algn="ctr">
              <a:defRPr>
                <a:solidFill>
                  <a:schemeClr val="bg1"/>
                </a:solidFill>
              </a:defRPr>
            </a:lvl1pPr>
          </a:lstStyle>
          <a:p>
            <a:r>
              <a:rPr lang="en-GB" dirty="0"/>
              <a:t>Insert icon or leave blank</a:t>
            </a:r>
          </a:p>
        </p:txBody>
      </p:sp>
      <p:sp>
        <p:nvSpPr>
          <p:cNvPr id="20" name="Picture Placeholder 14">
            <a:extLst>
              <a:ext uri="{FF2B5EF4-FFF2-40B4-BE49-F238E27FC236}">
                <a16:creationId xmlns:a16="http://schemas.microsoft.com/office/drawing/2014/main" id="{92F326D9-268D-4511-A87F-F06FB4A68A67}"/>
              </a:ext>
            </a:extLst>
          </p:cNvPr>
          <p:cNvSpPr>
            <a:spLocks noGrp="1"/>
          </p:cNvSpPr>
          <p:nvPr>
            <p:ph type="pic" sz="quarter" idx="13" hasCustomPrompt="1"/>
          </p:nvPr>
        </p:nvSpPr>
        <p:spPr>
          <a:xfrm>
            <a:off x="5457030" y="5100767"/>
            <a:ext cx="1481137" cy="1007005"/>
          </a:xfrm>
        </p:spPr>
        <p:txBody>
          <a:bodyPr/>
          <a:lstStyle>
            <a:lvl1pPr algn="ctr">
              <a:defRPr>
                <a:solidFill>
                  <a:schemeClr val="bg1"/>
                </a:solidFill>
              </a:defRPr>
            </a:lvl1pPr>
          </a:lstStyle>
          <a:p>
            <a:r>
              <a:rPr lang="en-GB" dirty="0"/>
              <a:t>Insert icon or leave blank</a:t>
            </a:r>
          </a:p>
        </p:txBody>
      </p:sp>
      <p:sp>
        <p:nvSpPr>
          <p:cNvPr id="21" name="Picture Placeholder 14">
            <a:extLst>
              <a:ext uri="{FF2B5EF4-FFF2-40B4-BE49-F238E27FC236}">
                <a16:creationId xmlns:a16="http://schemas.microsoft.com/office/drawing/2014/main" id="{E0C255F2-0CE2-452A-A57E-7FAC1FE4E71C}"/>
              </a:ext>
            </a:extLst>
          </p:cNvPr>
          <p:cNvSpPr>
            <a:spLocks noGrp="1"/>
          </p:cNvSpPr>
          <p:nvPr>
            <p:ph type="pic" sz="quarter" idx="14" hasCustomPrompt="1"/>
          </p:nvPr>
        </p:nvSpPr>
        <p:spPr>
          <a:xfrm>
            <a:off x="3598863" y="3926841"/>
            <a:ext cx="1481137" cy="1007005"/>
          </a:xfrm>
        </p:spPr>
        <p:txBody>
          <a:bodyPr/>
          <a:lstStyle>
            <a:lvl1pPr algn="ctr">
              <a:defRPr>
                <a:solidFill>
                  <a:schemeClr val="bg1"/>
                </a:solidFill>
              </a:defRPr>
            </a:lvl1pPr>
          </a:lstStyle>
          <a:p>
            <a:r>
              <a:rPr lang="en-GB" dirty="0"/>
              <a:t>Insert icon or leave blank</a:t>
            </a:r>
          </a:p>
        </p:txBody>
      </p:sp>
      <p:cxnSp>
        <p:nvCxnSpPr>
          <p:cNvPr id="24" name="Straight Connector 23">
            <a:extLst>
              <a:ext uri="{FF2B5EF4-FFF2-40B4-BE49-F238E27FC236}">
                <a16:creationId xmlns:a16="http://schemas.microsoft.com/office/drawing/2014/main" id="{AAAB6718-175A-4E3F-8B87-55D95DCD3107}"/>
              </a:ext>
            </a:extLst>
          </p:cNvPr>
          <p:cNvCxnSpPr>
            <a:cxnSpLocks/>
          </p:cNvCxnSpPr>
          <p:nvPr userDrawn="1"/>
        </p:nvCxnSpPr>
        <p:spPr>
          <a:xfrm>
            <a:off x="7277197" y="3030537"/>
            <a:ext cx="495203" cy="0"/>
          </a:xfrm>
          <a:prstGeom prst="line">
            <a:avLst/>
          </a:prstGeom>
          <a:ln w="19050">
            <a:solidFill>
              <a:schemeClr val="accent1">
                <a:lumMod val="75000"/>
              </a:schemeClr>
            </a:solidFill>
          </a:ln>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304B7735-1F94-4578-84C1-747B73C5F1E9}"/>
              </a:ext>
            </a:extLst>
          </p:cNvPr>
          <p:cNvCxnSpPr>
            <a:cxnSpLocks/>
          </p:cNvCxnSpPr>
          <p:nvPr userDrawn="1"/>
        </p:nvCxnSpPr>
        <p:spPr>
          <a:xfrm>
            <a:off x="4767943" y="5930025"/>
            <a:ext cx="475343" cy="0"/>
          </a:xfrm>
          <a:prstGeom prst="line">
            <a:avLst/>
          </a:prstGeom>
          <a:ln w="19050">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
        <p:nvSpPr>
          <p:cNvPr id="29" name="Text Placeholder 28">
            <a:extLst>
              <a:ext uri="{FF2B5EF4-FFF2-40B4-BE49-F238E27FC236}">
                <a16:creationId xmlns:a16="http://schemas.microsoft.com/office/drawing/2014/main" id="{A2BD0B7C-B428-4798-93D1-E651382E2B59}"/>
              </a:ext>
            </a:extLst>
          </p:cNvPr>
          <p:cNvSpPr>
            <a:spLocks noGrp="1"/>
          </p:cNvSpPr>
          <p:nvPr>
            <p:ph type="body" sz="quarter" idx="15" hasCustomPrompt="1"/>
          </p:nvPr>
        </p:nvSpPr>
        <p:spPr>
          <a:xfrm>
            <a:off x="5942109" y="1778759"/>
            <a:ext cx="2816225" cy="515308"/>
          </a:xfrm>
        </p:spPr>
        <p:txBody>
          <a:bodyPr>
            <a:normAutofit/>
          </a:bodyPr>
          <a:lstStyle>
            <a:lvl1pPr>
              <a:defRPr sz="1100"/>
            </a:lvl1pPr>
          </a:lstStyle>
          <a:p>
            <a:pPr lvl="0"/>
            <a:r>
              <a:rPr lang="en-US" dirty="0"/>
              <a:t>Short </a:t>
            </a:r>
            <a:br>
              <a:rPr lang="en-US" dirty="0"/>
            </a:br>
            <a:r>
              <a:rPr lang="en-US" dirty="0"/>
              <a:t>description here</a:t>
            </a:r>
            <a:endParaRPr lang="en-GB" dirty="0"/>
          </a:p>
        </p:txBody>
      </p:sp>
      <p:sp>
        <p:nvSpPr>
          <p:cNvPr id="30" name="Text Placeholder 28">
            <a:extLst>
              <a:ext uri="{FF2B5EF4-FFF2-40B4-BE49-F238E27FC236}">
                <a16:creationId xmlns:a16="http://schemas.microsoft.com/office/drawing/2014/main" id="{7679EFD6-9A9A-4445-883C-07B48077C904}"/>
              </a:ext>
            </a:extLst>
          </p:cNvPr>
          <p:cNvSpPr>
            <a:spLocks noGrp="1"/>
          </p:cNvSpPr>
          <p:nvPr>
            <p:ph type="body" sz="quarter" idx="16" hasCustomPrompt="1"/>
          </p:nvPr>
        </p:nvSpPr>
        <p:spPr>
          <a:xfrm>
            <a:off x="7919514" y="2725534"/>
            <a:ext cx="2816225" cy="515308"/>
          </a:xfrm>
        </p:spPr>
        <p:txBody>
          <a:bodyPr>
            <a:normAutofit/>
          </a:bodyPr>
          <a:lstStyle>
            <a:lvl1pPr>
              <a:defRPr sz="1100"/>
            </a:lvl1pPr>
          </a:lstStyle>
          <a:p>
            <a:pPr lvl="0"/>
            <a:r>
              <a:rPr lang="en-US" dirty="0"/>
              <a:t>Short </a:t>
            </a:r>
            <a:br>
              <a:rPr lang="en-US" dirty="0"/>
            </a:br>
            <a:r>
              <a:rPr lang="en-US" dirty="0"/>
              <a:t>description here</a:t>
            </a:r>
            <a:endParaRPr lang="en-GB" dirty="0"/>
          </a:p>
        </p:txBody>
      </p:sp>
      <p:sp>
        <p:nvSpPr>
          <p:cNvPr id="33" name="Text Placeholder 28">
            <a:extLst>
              <a:ext uri="{FF2B5EF4-FFF2-40B4-BE49-F238E27FC236}">
                <a16:creationId xmlns:a16="http://schemas.microsoft.com/office/drawing/2014/main" id="{2C91ECF9-86C6-43A8-9D80-445CCD007453}"/>
              </a:ext>
            </a:extLst>
          </p:cNvPr>
          <p:cNvSpPr>
            <a:spLocks noGrp="1"/>
          </p:cNvSpPr>
          <p:nvPr>
            <p:ph type="body" sz="quarter" idx="17" hasCustomPrompt="1"/>
          </p:nvPr>
        </p:nvSpPr>
        <p:spPr>
          <a:xfrm>
            <a:off x="9818663" y="4233624"/>
            <a:ext cx="2816225" cy="515308"/>
          </a:xfrm>
        </p:spPr>
        <p:txBody>
          <a:bodyPr>
            <a:noAutofit/>
          </a:bodyPr>
          <a:lstStyle>
            <a:lvl1pPr>
              <a:defRPr sz="1100"/>
            </a:lvl1pPr>
          </a:lstStyle>
          <a:p>
            <a:pPr lvl="0"/>
            <a:r>
              <a:rPr lang="en-US" dirty="0"/>
              <a:t>Short </a:t>
            </a:r>
            <a:br>
              <a:rPr lang="en-US" dirty="0"/>
            </a:br>
            <a:r>
              <a:rPr lang="en-US" dirty="0"/>
              <a:t>description here</a:t>
            </a:r>
            <a:endParaRPr lang="en-GB" dirty="0"/>
          </a:p>
        </p:txBody>
      </p:sp>
      <p:sp>
        <p:nvSpPr>
          <p:cNvPr id="34" name="Text Placeholder 28">
            <a:extLst>
              <a:ext uri="{FF2B5EF4-FFF2-40B4-BE49-F238E27FC236}">
                <a16:creationId xmlns:a16="http://schemas.microsoft.com/office/drawing/2014/main" id="{F341ED04-56F0-437E-BD31-FA3AB11BBF45}"/>
              </a:ext>
            </a:extLst>
          </p:cNvPr>
          <p:cNvSpPr>
            <a:spLocks noGrp="1"/>
          </p:cNvSpPr>
          <p:nvPr>
            <p:ph type="body" sz="quarter" idx="18" hasCustomPrompt="1"/>
          </p:nvPr>
        </p:nvSpPr>
        <p:spPr>
          <a:xfrm>
            <a:off x="616021" y="4100997"/>
            <a:ext cx="1954334" cy="515308"/>
          </a:xfrm>
        </p:spPr>
        <p:txBody>
          <a:bodyPr>
            <a:noAutofit/>
          </a:bodyPr>
          <a:lstStyle>
            <a:lvl1pPr algn="r">
              <a:defRPr sz="1100"/>
            </a:lvl1pPr>
          </a:lstStyle>
          <a:p>
            <a:pPr lvl="0"/>
            <a:r>
              <a:rPr lang="en-US" dirty="0"/>
              <a:t>Short </a:t>
            </a:r>
            <a:br>
              <a:rPr lang="en-US" dirty="0"/>
            </a:br>
            <a:r>
              <a:rPr lang="en-US" dirty="0"/>
              <a:t>description here</a:t>
            </a:r>
            <a:endParaRPr lang="en-GB" dirty="0"/>
          </a:p>
        </p:txBody>
      </p:sp>
      <p:sp>
        <p:nvSpPr>
          <p:cNvPr id="39" name="Text Placeholder 28">
            <a:extLst>
              <a:ext uri="{FF2B5EF4-FFF2-40B4-BE49-F238E27FC236}">
                <a16:creationId xmlns:a16="http://schemas.microsoft.com/office/drawing/2014/main" id="{72FF606D-F006-4C64-9308-4CFD5880BA23}"/>
              </a:ext>
            </a:extLst>
          </p:cNvPr>
          <p:cNvSpPr>
            <a:spLocks noGrp="1"/>
          </p:cNvSpPr>
          <p:nvPr>
            <p:ph type="body" sz="quarter" idx="19" hasCustomPrompt="1"/>
          </p:nvPr>
        </p:nvSpPr>
        <p:spPr>
          <a:xfrm>
            <a:off x="2701343" y="5672371"/>
            <a:ext cx="1954334" cy="515308"/>
          </a:xfrm>
        </p:spPr>
        <p:txBody>
          <a:bodyPr>
            <a:noAutofit/>
          </a:bodyPr>
          <a:lstStyle>
            <a:lvl1pPr algn="r">
              <a:defRPr sz="1100"/>
            </a:lvl1pPr>
          </a:lstStyle>
          <a:p>
            <a:pPr lvl="0"/>
            <a:r>
              <a:rPr lang="en-US" dirty="0"/>
              <a:t>Short </a:t>
            </a:r>
            <a:br>
              <a:rPr lang="en-US" dirty="0"/>
            </a:br>
            <a:r>
              <a:rPr lang="en-US" dirty="0"/>
              <a:t>description here</a:t>
            </a:r>
            <a:endParaRPr lang="en-GB" dirty="0"/>
          </a:p>
        </p:txBody>
      </p:sp>
      <p:cxnSp>
        <p:nvCxnSpPr>
          <p:cNvPr id="41" name="Straight Connector 40">
            <a:extLst>
              <a:ext uri="{FF2B5EF4-FFF2-40B4-BE49-F238E27FC236}">
                <a16:creationId xmlns:a16="http://schemas.microsoft.com/office/drawing/2014/main" id="{FBAD1C68-67B6-4E1E-B2FC-DD12FD39AECF}"/>
              </a:ext>
            </a:extLst>
          </p:cNvPr>
          <p:cNvCxnSpPr>
            <a:cxnSpLocks/>
          </p:cNvCxnSpPr>
          <p:nvPr userDrawn="1"/>
        </p:nvCxnSpPr>
        <p:spPr>
          <a:xfrm>
            <a:off x="9229107" y="4426807"/>
            <a:ext cx="475343" cy="0"/>
          </a:xfrm>
          <a:prstGeom prst="line">
            <a:avLst/>
          </a:prstGeom>
          <a:ln w="19050">
            <a:solidFill>
              <a:schemeClr val="accent1">
                <a:lumMod val="75000"/>
              </a:schemeClr>
            </a:solidFill>
          </a:ln>
        </p:spPr>
        <p:style>
          <a:lnRef idx="1">
            <a:schemeClr val="accent4"/>
          </a:lnRef>
          <a:fillRef idx="0">
            <a:schemeClr val="accent4"/>
          </a:fillRef>
          <a:effectRef idx="0">
            <a:schemeClr val="accent4"/>
          </a:effectRef>
          <a:fontRef idx="minor">
            <a:schemeClr val="tx1"/>
          </a:fontRef>
        </p:style>
      </p:cxnSp>
      <p:cxnSp>
        <p:nvCxnSpPr>
          <p:cNvPr id="42" name="Straight Connector 41">
            <a:extLst>
              <a:ext uri="{FF2B5EF4-FFF2-40B4-BE49-F238E27FC236}">
                <a16:creationId xmlns:a16="http://schemas.microsoft.com/office/drawing/2014/main" id="{EEF7D567-1C63-407A-B39E-C0715AD81259}"/>
              </a:ext>
            </a:extLst>
          </p:cNvPr>
          <p:cNvCxnSpPr>
            <a:cxnSpLocks/>
          </p:cNvCxnSpPr>
          <p:nvPr userDrawn="1"/>
        </p:nvCxnSpPr>
        <p:spPr>
          <a:xfrm>
            <a:off x="5392761" y="2023532"/>
            <a:ext cx="475343" cy="0"/>
          </a:xfrm>
          <a:prstGeom prst="line">
            <a:avLst/>
          </a:prstGeom>
          <a:ln w="19050">
            <a:solidFill>
              <a:schemeClr val="accent1">
                <a:lumMod val="75000"/>
              </a:schemeClr>
            </a:solidFill>
          </a:ln>
        </p:spPr>
        <p:style>
          <a:lnRef idx="1">
            <a:schemeClr val="accent4"/>
          </a:lnRef>
          <a:fillRef idx="0">
            <a:schemeClr val="accent4"/>
          </a:fillRef>
          <a:effectRef idx="0">
            <a:schemeClr val="accent4"/>
          </a:effectRef>
          <a:fontRef idx="minor">
            <a:schemeClr val="tx1"/>
          </a:fontRef>
        </p:style>
      </p:cxnSp>
      <p:cxnSp>
        <p:nvCxnSpPr>
          <p:cNvPr id="43" name="Straight Connector 42">
            <a:extLst>
              <a:ext uri="{FF2B5EF4-FFF2-40B4-BE49-F238E27FC236}">
                <a16:creationId xmlns:a16="http://schemas.microsoft.com/office/drawing/2014/main" id="{D251C41C-16B2-4D03-B213-08742C97517B}"/>
              </a:ext>
            </a:extLst>
          </p:cNvPr>
          <p:cNvCxnSpPr>
            <a:cxnSpLocks/>
          </p:cNvCxnSpPr>
          <p:nvPr userDrawn="1"/>
        </p:nvCxnSpPr>
        <p:spPr>
          <a:xfrm>
            <a:off x="2701343" y="4358651"/>
            <a:ext cx="475343" cy="0"/>
          </a:xfrm>
          <a:prstGeom prst="line">
            <a:avLst/>
          </a:prstGeom>
          <a:ln w="19050">
            <a:solidFill>
              <a:schemeClr val="accent1">
                <a:lumMod val="75000"/>
              </a:schemeClr>
            </a:solidFill>
          </a:ln>
        </p:spPr>
        <p:style>
          <a:lnRef idx="1">
            <a:schemeClr val="accent4"/>
          </a:lnRef>
          <a:fillRef idx="0">
            <a:schemeClr val="accent4"/>
          </a:fillRef>
          <a:effectRef idx="0">
            <a:schemeClr val="accent4"/>
          </a:effectRef>
          <a:fontRef idx="minor">
            <a:schemeClr val="tx1"/>
          </a:fontRef>
        </p:style>
      </p:cxnSp>
      <p:sp>
        <p:nvSpPr>
          <p:cNvPr id="28" name="Slide Number Placeholder 5">
            <a:extLst>
              <a:ext uri="{FF2B5EF4-FFF2-40B4-BE49-F238E27FC236}">
                <a16:creationId xmlns:a16="http://schemas.microsoft.com/office/drawing/2014/main" id="{EDF73AED-613C-454F-9FEF-B5E08A5DBB89}"/>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31" name="Straight Connector 30">
            <a:extLst>
              <a:ext uri="{FF2B5EF4-FFF2-40B4-BE49-F238E27FC236}">
                <a16:creationId xmlns:a16="http://schemas.microsoft.com/office/drawing/2014/main" id="{80DFF4C2-667D-4AA3-8CC1-5F5970B29460}"/>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A_Xchange full colour landscape.png" descr="A_Xchange full colour landscape.png">
            <a:extLst>
              <a:ext uri="{FF2B5EF4-FFF2-40B4-BE49-F238E27FC236}">
                <a16:creationId xmlns:a16="http://schemas.microsoft.com/office/drawing/2014/main" id="{44EDE478-509C-48FA-A173-E169F234AFDE}"/>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26D9EC9E-BB7A-4F25-9483-F634B47A58A2}"/>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8" name="Group 37">
            <a:extLst>
              <a:ext uri="{FF2B5EF4-FFF2-40B4-BE49-F238E27FC236}">
                <a16:creationId xmlns:a16="http://schemas.microsoft.com/office/drawing/2014/main" id="{A23961BF-873C-4784-900F-ED37F13461CD}"/>
              </a:ext>
            </a:extLst>
          </p:cNvPr>
          <p:cNvGrpSpPr/>
          <p:nvPr userDrawn="1"/>
        </p:nvGrpSpPr>
        <p:grpSpPr>
          <a:xfrm>
            <a:off x="328473" y="6289674"/>
            <a:ext cx="2266315" cy="431800"/>
            <a:chOff x="6519545" y="598622"/>
            <a:chExt cx="2266315" cy="431800"/>
          </a:xfrm>
        </p:grpSpPr>
        <p:pic>
          <p:nvPicPr>
            <p:cNvPr id="40" name="Picture 39">
              <a:extLst>
                <a:ext uri="{FF2B5EF4-FFF2-40B4-BE49-F238E27FC236}">
                  <a16:creationId xmlns:a16="http://schemas.microsoft.com/office/drawing/2014/main" id="{30F8A080-3941-4245-AC0D-BE3715CF62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44" name="Text Box 2">
              <a:extLst>
                <a:ext uri="{FF2B5EF4-FFF2-40B4-BE49-F238E27FC236}">
                  <a16:creationId xmlns:a16="http://schemas.microsoft.com/office/drawing/2014/main" id="{899A24D7-46F7-4F32-8EA6-E9AAB0137B84}"/>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049817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example with graphic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5C57-DA6B-469D-92E3-6497C87E7777}"/>
              </a:ext>
            </a:extLst>
          </p:cNvPr>
          <p:cNvSpPr>
            <a:spLocks noGrp="1"/>
          </p:cNvSpPr>
          <p:nvPr>
            <p:ph type="title" hasCustomPrompt="1"/>
          </p:nvPr>
        </p:nvSpPr>
        <p:spPr>
          <a:xfrm>
            <a:off x="328474" y="559294"/>
            <a:ext cx="6742886" cy="710214"/>
          </a:xfrm>
        </p:spPr>
        <p:txBody>
          <a:bodyPr/>
          <a:lstStyle>
            <a:lvl1pPr>
              <a:defRPr/>
            </a:lvl1pPr>
          </a:lstStyle>
          <a:p>
            <a:r>
              <a:rPr lang="en-US" dirty="0"/>
              <a:t>Click to add a title text</a:t>
            </a:r>
            <a:endParaRPr lang="en-GB" dirty="0"/>
          </a:p>
        </p:txBody>
      </p:sp>
      <p:sp>
        <p:nvSpPr>
          <p:cNvPr id="6" name="Content Placeholder 5">
            <a:extLst>
              <a:ext uri="{FF2B5EF4-FFF2-40B4-BE49-F238E27FC236}">
                <a16:creationId xmlns:a16="http://schemas.microsoft.com/office/drawing/2014/main" id="{F439958C-6CDA-4653-BA19-00968AC51DEA}"/>
              </a:ext>
            </a:extLst>
          </p:cNvPr>
          <p:cNvSpPr>
            <a:spLocks noGrp="1"/>
          </p:cNvSpPr>
          <p:nvPr>
            <p:ph sz="quarter" idx="10" hasCustomPrompt="1"/>
          </p:nvPr>
        </p:nvSpPr>
        <p:spPr>
          <a:xfrm>
            <a:off x="328472" y="2387601"/>
            <a:ext cx="5589700" cy="3975890"/>
          </a:xfrm>
        </p:spPr>
        <p:txBody>
          <a:bodyPr/>
          <a:lstStyle>
            <a:lvl1pPr>
              <a:lnSpc>
                <a:spcPct val="150000"/>
              </a:lnSpc>
              <a:spcBef>
                <a:spcPts val="2400"/>
              </a:spcBef>
              <a:defRPr/>
            </a:lvl1pPr>
          </a:lstStyle>
          <a:p>
            <a:pPr lvl="0"/>
            <a:r>
              <a:rPr lang="en-US" dirty="0"/>
              <a:t>Click to edit this column</a:t>
            </a:r>
            <a:endParaRPr lang="en-GB" dirty="0"/>
          </a:p>
        </p:txBody>
      </p:sp>
      <p:cxnSp>
        <p:nvCxnSpPr>
          <p:cNvPr id="5" name="Straight Connector 4">
            <a:extLst>
              <a:ext uri="{FF2B5EF4-FFF2-40B4-BE49-F238E27FC236}">
                <a16:creationId xmlns:a16="http://schemas.microsoft.com/office/drawing/2014/main" id="{CF46C21F-E835-46BA-9FC5-7FC14B095459}"/>
              </a:ext>
            </a:extLst>
          </p:cNvPr>
          <p:cNvCxnSpPr/>
          <p:nvPr userDrawn="1"/>
        </p:nvCxnSpPr>
        <p:spPr>
          <a:xfrm>
            <a:off x="6094519" y="1998133"/>
            <a:ext cx="0" cy="4300573"/>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EA48F18-51EA-4AE2-A6E1-94A708CCBCDD}"/>
              </a:ext>
            </a:extLst>
          </p:cNvPr>
          <p:cNvSpPr>
            <a:spLocks noGrp="1"/>
          </p:cNvSpPr>
          <p:nvPr>
            <p:ph type="body" sz="quarter" idx="12" hasCustomPrompt="1"/>
          </p:nvPr>
        </p:nvSpPr>
        <p:spPr>
          <a:xfrm>
            <a:off x="328613" y="1690970"/>
            <a:ext cx="5522912" cy="579437"/>
          </a:xfrm>
        </p:spPr>
        <p:txBody>
          <a:bodyPr>
            <a:normAutofit/>
          </a:bodyPr>
          <a:lstStyle>
            <a:lvl1pPr>
              <a:defRPr sz="16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14" name="Text Placeholder 12">
            <a:extLst>
              <a:ext uri="{FF2B5EF4-FFF2-40B4-BE49-F238E27FC236}">
                <a16:creationId xmlns:a16="http://schemas.microsoft.com/office/drawing/2014/main" id="{51F518A7-7EB1-43C1-8542-7467FF7E437F}"/>
              </a:ext>
            </a:extLst>
          </p:cNvPr>
          <p:cNvSpPr>
            <a:spLocks noGrp="1"/>
          </p:cNvSpPr>
          <p:nvPr>
            <p:ph type="body" sz="quarter" idx="13" hasCustomPrompt="1"/>
          </p:nvPr>
        </p:nvSpPr>
        <p:spPr>
          <a:xfrm>
            <a:off x="6335260" y="1690440"/>
            <a:ext cx="5522912" cy="579437"/>
          </a:xfrm>
        </p:spPr>
        <p:txBody>
          <a:bodyPr>
            <a:normAutofit/>
          </a:bodyPr>
          <a:lstStyle>
            <a:lvl1pPr>
              <a:defRPr sz="16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4" name="Rectangle 3">
            <a:extLst>
              <a:ext uri="{FF2B5EF4-FFF2-40B4-BE49-F238E27FC236}">
                <a16:creationId xmlns:a16="http://schemas.microsoft.com/office/drawing/2014/main" id="{DC14DF55-477F-4166-A881-B6F3E5FC0503}"/>
              </a:ext>
            </a:extLst>
          </p:cNvPr>
          <p:cNvSpPr/>
          <p:nvPr userDrawn="1"/>
        </p:nvSpPr>
        <p:spPr>
          <a:xfrm>
            <a:off x="6335259" y="2387601"/>
            <a:ext cx="1616915" cy="13811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E7F999C-5882-460D-AE34-D436A54EF364}"/>
              </a:ext>
            </a:extLst>
          </p:cNvPr>
          <p:cNvSpPr/>
          <p:nvPr userDrawn="1"/>
        </p:nvSpPr>
        <p:spPr>
          <a:xfrm>
            <a:off x="8288256" y="2387601"/>
            <a:ext cx="1616915" cy="1381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7D2FF6-8AF8-4703-8F4F-DFB8B401D10C}"/>
              </a:ext>
            </a:extLst>
          </p:cNvPr>
          <p:cNvSpPr/>
          <p:nvPr userDrawn="1"/>
        </p:nvSpPr>
        <p:spPr>
          <a:xfrm>
            <a:off x="10241253" y="2387601"/>
            <a:ext cx="1616915" cy="13811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2C65A3E-966D-4B13-B439-20C72885726C}"/>
              </a:ext>
            </a:extLst>
          </p:cNvPr>
          <p:cNvSpPr/>
          <p:nvPr userDrawn="1"/>
        </p:nvSpPr>
        <p:spPr>
          <a:xfrm>
            <a:off x="6335261" y="4382614"/>
            <a:ext cx="1616915" cy="13811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4EC1CC4-A2BB-4442-B9A9-1FE7AA356B72}"/>
              </a:ext>
            </a:extLst>
          </p:cNvPr>
          <p:cNvSpPr/>
          <p:nvPr userDrawn="1"/>
        </p:nvSpPr>
        <p:spPr>
          <a:xfrm>
            <a:off x="8288258" y="4382614"/>
            <a:ext cx="1616915" cy="1381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7FEE84B-BCDC-452B-8929-C20BED6C20E8}"/>
              </a:ext>
            </a:extLst>
          </p:cNvPr>
          <p:cNvSpPr/>
          <p:nvPr userDrawn="1"/>
        </p:nvSpPr>
        <p:spPr>
          <a:xfrm>
            <a:off x="10241255" y="4382614"/>
            <a:ext cx="1616915" cy="13811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19">
            <a:extLst>
              <a:ext uri="{FF2B5EF4-FFF2-40B4-BE49-F238E27FC236}">
                <a16:creationId xmlns:a16="http://schemas.microsoft.com/office/drawing/2014/main" id="{21C0AD95-8601-4F90-9C25-0066070803F6}"/>
              </a:ext>
            </a:extLst>
          </p:cNvPr>
          <p:cNvSpPr>
            <a:spLocks noGrp="1"/>
          </p:cNvSpPr>
          <p:nvPr>
            <p:ph type="body" sz="quarter" idx="25" hasCustomPrompt="1"/>
          </p:nvPr>
        </p:nvSpPr>
        <p:spPr>
          <a:xfrm>
            <a:off x="6335260" y="2828046"/>
            <a:ext cx="1616914" cy="793504"/>
          </a:xfrm>
        </p:spPr>
        <p:txBody>
          <a:bodyPr>
            <a:normAutofit/>
          </a:bodyPr>
          <a:lstStyle>
            <a:lvl1pPr algn="ctr">
              <a:defRPr sz="2800">
                <a:solidFill>
                  <a:schemeClr val="bg1"/>
                </a:solidFill>
                <a:latin typeface="+mj-lt"/>
              </a:defRPr>
            </a:lvl1pPr>
          </a:lstStyle>
          <a:p>
            <a:pPr lvl="0"/>
            <a:r>
              <a:rPr lang="en-US" dirty="0"/>
              <a:t>00%</a:t>
            </a:r>
            <a:endParaRPr lang="en-GB" dirty="0"/>
          </a:p>
        </p:txBody>
      </p:sp>
      <p:sp>
        <p:nvSpPr>
          <p:cNvPr id="23" name="Text Placeholder 19">
            <a:extLst>
              <a:ext uri="{FF2B5EF4-FFF2-40B4-BE49-F238E27FC236}">
                <a16:creationId xmlns:a16="http://schemas.microsoft.com/office/drawing/2014/main" id="{FA1E006E-1059-4B69-8DF9-7C77AF8B4140}"/>
              </a:ext>
            </a:extLst>
          </p:cNvPr>
          <p:cNvSpPr>
            <a:spLocks noGrp="1"/>
          </p:cNvSpPr>
          <p:nvPr>
            <p:ph type="body" sz="quarter" idx="26" hasCustomPrompt="1"/>
          </p:nvPr>
        </p:nvSpPr>
        <p:spPr>
          <a:xfrm>
            <a:off x="8274716" y="2828046"/>
            <a:ext cx="1616914" cy="793504"/>
          </a:xfrm>
        </p:spPr>
        <p:txBody>
          <a:bodyPr>
            <a:normAutofit/>
          </a:bodyPr>
          <a:lstStyle>
            <a:lvl1pPr algn="ctr">
              <a:defRPr sz="2800">
                <a:solidFill>
                  <a:schemeClr val="bg1"/>
                </a:solidFill>
                <a:latin typeface="+mj-lt"/>
              </a:defRPr>
            </a:lvl1pPr>
          </a:lstStyle>
          <a:p>
            <a:pPr lvl="0"/>
            <a:r>
              <a:rPr lang="en-US" dirty="0"/>
              <a:t>00%</a:t>
            </a:r>
            <a:endParaRPr lang="en-GB" dirty="0"/>
          </a:p>
        </p:txBody>
      </p:sp>
      <p:sp>
        <p:nvSpPr>
          <p:cNvPr id="24" name="Text Placeholder 19">
            <a:extLst>
              <a:ext uri="{FF2B5EF4-FFF2-40B4-BE49-F238E27FC236}">
                <a16:creationId xmlns:a16="http://schemas.microsoft.com/office/drawing/2014/main" id="{E32A41ED-4D5C-45D8-92FE-27152203AAEB}"/>
              </a:ext>
            </a:extLst>
          </p:cNvPr>
          <p:cNvSpPr>
            <a:spLocks noGrp="1"/>
          </p:cNvSpPr>
          <p:nvPr>
            <p:ph type="body" sz="quarter" idx="27" hasCustomPrompt="1"/>
          </p:nvPr>
        </p:nvSpPr>
        <p:spPr>
          <a:xfrm>
            <a:off x="10249292" y="2829799"/>
            <a:ext cx="1616914" cy="793504"/>
          </a:xfrm>
          <a:noFill/>
        </p:spPr>
        <p:txBody>
          <a:bodyPr>
            <a:normAutofit/>
          </a:bodyPr>
          <a:lstStyle>
            <a:lvl1pPr algn="ctr">
              <a:defRPr sz="2800">
                <a:solidFill>
                  <a:schemeClr val="bg1"/>
                </a:solidFill>
                <a:latin typeface="+mj-lt"/>
              </a:defRPr>
            </a:lvl1pPr>
          </a:lstStyle>
          <a:p>
            <a:pPr lvl="0"/>
            <a:r>
              <a:rPr lang="en-US" dirty="0"/>
              <a:t>00%</a:t>
            </a:r>
            <a:endParaRPr lang="en-GB" dirty="0"/>
          </a:p>
        </p:txBody>
      </p:sp>
      <p:sp>
        <p:nvSpPr>
          <p:cNvPr id="25" name="Text Placeholder 19">
            <a:extLst>
              <a:ext uri="{FF2B5EF4-FFF2-40B4-BE49-F238E27FC236}">
                <a16:creationId xmlns:a16="http://schemas.microsoft.com/office/drawing/2014/main" id="{183C9AA4-9335-4312-9BC8-F92E46D5DE93}"/>
              </a:ext>
            </a:extLst>
          </p:cNvPr>
          <p:cNvSpPr>
            <a:spLocks noGrp="1"/>
          </p:cNvSpPr>
          <p:nvPr>
            <p:ph type="body" sz="quarter" idx="28" hasCustomPrompt="1"/>
          </p:nvPr>
        </p:nvSpPr>
        <p:spPr>
          <a:xfrm>
            <a:off x="6335260" y="4857522"/>
            <a:ext cx="1616914" cy="793504"/>
          </a:xfrm>
        </p:spPr>
        <p:txBody>
          <a:bodyPr>
            <a:normAutofit/>
          </a:bodyPr>
          <a:lstStyle>
            <a:lvl1pPr algn="ctr">
              <a:defRPr sz="2800">
                <a:solidFill>
                  <a:schemeClr val="bg1"/>
                </a:solidFill>
                <a:latin typeface="+mj-lt"/>
              </a:defRPr>
            </a:lvl1pPr>
          </a:lstStyle>
          <a:p>
            <a:pPr lvl="0"/>
            <a:r>
              <a:rPr lang="en-US" dirty="0"/>
              <a:t>00%</a:t>
            </a:r>
            <a:endParaRPr lang="en-GB" dirty="0"/>
          </a:p>
        </p:txBody>
      </p:sp>
      <p:sp>
        <p:nvSpPr>
          <p:cNvPr id="26" name="Text Placeholder 19">
            <a:extLst>
              <a:ext uri="{FF2B5EF4-FFF2-40B4-BE49-F238E27FC236}">
                <a16:creationId xmlns:a16="http://schemas.microsoft.com/office/drawing/2014/main" id="{3FA0DF36-EBA8-4E20-AE2B-1ACC7B1D3882}"/>
              </a:ext>
            </a:extLst>
          </p:cNvPr>
          <p:cNvSpPr>
            <a:spLocks noGrp="1"/>
          </p:cNvSpPr>
          <p:nvPr>
            <p:ph type="body" sz="quarter" idx="29" hasCustomPrompt="1"/>
          </p:nvPr>
        </p:nvSpPr>
        <p:spPr>
          <a:xfrm>
            <a:off x="8285602" y="4857522"/>
            <a:ext cx="1616914" cy="793504"/>
          </a:xfrm>
        </p:spPr>
        <p:txBody>
          <a:bodyPr>
            <a:normAutofit/>
          </a:bodyPr>
          <a:lstStyle>
            <a:lvl1pPr algn="ctr">
              <a:defRPr sz="2800">
                <a:solidFill>
                  <a:schemeClr val="bg1"/>
                </a:solidFill>
                <a:latin typeface="+mj-lt"/>
              </a:defRPr>
            </a:lvl1pPr>
          </a:lstStyle>
          <a:p>
            <a:pPr lvl="0"/>
            <a:r>
              <a:rPr lang="en-US" dirty="0"/>
              <a:t>00%</a:t>
            </a:r>
            <a:endParaRPr lang="en-GB" dirty="0"/>
          </a:p>
        </p:txBody>
      </p:sp>
      <p:sp>
        <p:nvSpPr>
          <p:cNvPr id="27" name="Text Placeholder 19">
            <a:extLst>
              <a:ext uri="{FF2B5EF4-FFF2-40B4-BE49-F238E27FC236}">
                <a16:creationId xmlns:a16="http://schemas.microsoft.com/office/drawing/2014/main" id="{E0161C31-5A33-4D4C-A82B-211739415ADE}"/>
              </a:ext>
            </a:extLst>
          </p:cNvPr>
          <p:cNvSpPr>
            <a:spLocks noGrp="1"/>
          </p:cNvSpPr>
          <p:nvPr>
            <p:ph type="body" sz="quarter" idx="30" hasCustomPrompt="1"/>
          </p:nvPr>
        </p:nvSpPr>
        <p:spPr>
          <a:xfrm>
            <a:off x="10249292" y="4859275"/>
            <a:ext cx="1616914" cy="793504"/>
          </a:xfrm>
          <a:noFill/>
        </p:spPr>
        <p:txBody>
          <a:bodyPr>
            <a:normAutofit/>
          </a:bodyPr>
          <a:lstStyle>
            <a:lvl1pPr algn="ctr">
              <a:defRPr sz="2800">
                <a:solidFill>
                  <a:schemeClr val="bg1"/>
                </a:solidFill>
                <a:latin typeface="+mj-lt"/>
              </a:defRPr>
            </a:lvl1pPr>
          </a:lstStyle>
          <a:p>
            <a:pPr lvl="0"/>
            <a:r>
              <a:rPr lang="en-US" dirty="0"/>
              <a:t>00%</a:t>
            </a:r>
            <a:endParaRPr lang="en-GB" dirty="0"/>
          </a:p>
        </p:txBody>
      </p:sp>
      <p:sp>
        <p:nvSpPr>
          <p:cNvPr id="29" name="Slide Number Placeholder 5">
            <a:extLst>
              <a:ext uri="{FF2B5EF4-FFF2-40B4-BE49-F238E27FC236}">
                <a16:creationId xmlns:a16="http://schemas.microsoft.com/office/drawing/2014/main" id="{A828C586-B4E6-4794-A15E-342B1D4143E3}"/>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30" name="Straight Connector 29">
            <a:extLst>
              <a:ext uri="{FF2B5EF4-FFF2-40B4-BE49-F238E27FC236}">
                <a16:creationId xmlns:a16="http://schemas.microsoft.com/office/drawing/2014/main" id="{C1253DDF-5C3E-431C-A466-53CB0B407D30}"/>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A_Xchange full colour landscape.png" descr="A_Xchange full colour landscape.png">
            <a:extLst>
              <a:ext uri="{FF2B5EF4-FFF2-40B4-BE49-F238E27FC236}">
                <a16:creationId xmlns:a16="http://schemas.microsoft.com/office/drawing/2014/main" id="{62E987BA-BF5F-4A3F-97EC-4BE6B60CB7D8}"/>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CD4C620D-15CC-41C3-8225-2BEF6E3F12B8}"/>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4" name="Group 33">
            <a:extLst>
              <a:ext uri="{FF2B5EF4-FFF2-40B4-BE49-F238E27FC236}">
                <a16:creationId xmlns:a16="http://schemas.microsoft.com/office/drawing/2014/main" id="{4C0BCE24-DECE-4D4D-9B78-A6373064CE83}"/>
              </a:ext>
            </a:extLst>
          </p:cNvPr>
          <p:cNvGrpSpPr/>
          <p:nvPr userDrawn="1"/>
        </p:nvGrpSpPr>
        <p:grpSpPr>
          <a:xfrm>
            <a:off x="328473" y="6289674"/>
            <a:ext cx="2266315" cy="431800"/>
            <a:chOff x="6519545" y="598622"/>
            <a:chExt cx="2266315" cy="431800"/>
          </a:xfrm>
        </p:grpSpPr>
        <p:pic>
          <p:nvPicPr>
            <p:cNvPr id="35" name="Picture 34">
              <a:extLst>
                <a:ext uri="{FF2B5EF4-FFF2-40B4-BE49-F238E27FC236}">
                  <a16:creationId xmlns:a16="http://schemas.microsoft.com/office/drawing/2014/main" id="{00CFDA04-2C4B-44D5-902A-351234160F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6" name="Text Box 2">
              <a:extLst>
                <a:ext uri="{FF2B5EF4-FFF2-40B4-BE49-F238E27FC236}">
                  <a16:creationId xmlns:a16="http://schemas.microsoft.com/office/drawing/2014/main" id="{B31EC6BC-E875-44D7-8921-2E4688FBC48B}"/>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789481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with large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27F890-7FAD-4AED-8EA3-F29FDA04CE5F}"/>
              </a:ext>
            </a:extLst>
          </p:cNvPr>
          <p:cNvSpPr/>
          <p:nvPr userDrawn="1"/>
        </p:nvSpPr>
        <p:spPr>
          <a:xfrm>
            <a:off x="0" y="1397000"/>
            <a:ext cx="12223750" cy="5499100"/>
          </a:xfrm>
          <a:custGeom>
            <a:avLst/>
            <a:gdLst>
              <a:gd name="connsiteX0" fmla="*/ 0 w 11239500"/>
              <a:gd name="connsiteY0" fmla="*/ 0 h 5619750"/>
              <a:gd name="connsiteX1" fmla="*/ 11239500 w 11239500"/>
              <a:gd name="connsiteY1" fmla="*/ 0 h 5619750"/>
              <a:gd name="connsiteX2" fmla="*/ 11239500 w 11239500"/>
              <a:gd name="connsiteY2" fmla="*/ 5619750 h 5619750"/>
              <a:gd name="connsiteX3" fmla="*/ 0 w 11239500"/>
              <a:gd name="connsiteY3" fmla="*/ 5619750 h 5619750"/>
              <a:gd name="connsiteX4" fmla="*/ 0 w 11239500"/>
              <a:gd name="connsiteY4" fmla="*/ 0 h 5619750"/>
              <a:gd name="connsiteX0" fmla="*/ 3333750 w 11239500"/>
              <a:gd name="connsiteY0" fmla="*/ 2628900 h 5619750"/>
              <a:gd name="connsiteX1" fmla="*/ 11239500 w 11239500"/>
              <a:gd name="connsiteY1" fmla="*/ 0 h 5619750"/>
              <a:gd name="connsiteX2" fmla="*/ 11239500 w 11239500"/>
              <a:gd name="connsiteY2" fmla="*/ 5619750 h 5619750"/>
              <a:gd name="connsiteX3" fmla="*/ 0 w 11239500"/>
              <a:gd name="connsiteY3" fmla="*/ 5619750 h 5619750"/>
              <a:gd name="connsiteX4" fmla="*/ 3333750 w 11239500"/>
              <a:gd name="connsiteY4" fmla="*/ 2628900 h 5619750"/>
              <a:gd name="connsiteX0" fmla="*/ 2647950 w 11239500"/>
              <a:gd name="connsiteY0" fmla="*/ 533400 h 5619750"/>
              <a:gd name="connsiteX1" fmla="*/ 11239500 w 11239500"/>
              <a:gd name="connsiteY1" fmla="*/ 0 h 5619750"/>
              <a:gd name="connsiteX2" fmla="*/ 11239500 w 11239500"/>
              <a:gd name="connsiteY2" fmla="*/ 5619750 h 5619750"/>
              <a:gd name="connsiteX3" fmla="*/ 0 w 11239500"/>
              <a:gd name="connsiteY3" fmla="*/ 5619750 h 5619750"/>
              <a:gd name="connsiteX4" fmla="*/ 2647950 w 11239500"/>
              <a:gd name="connsiteY4" fmla="*/ 533400 h 5619750"/>
              <a:gd name="connsiteX0" fmla="*/ 2647950 w 11296650"/>
              <a:gd name="connsiteY0" fmla="*/ 0 h 5105400"/>
              <a:gd name="connsiteX1" fmla="*/ 11296650 w 11296650"/>
              <a:gd name="connsiteY1" fmla="*/ 5105400 h 5105400"/>
              <a:gd name="connsiteX2" fmla="*/ 11239500 w 11296650"/>
              <a:gd name="connsiteY2" fmla="*/ 5086350 h 5105400"/>
              <a:gd name="connsiteX3" fmla="*/ 0 w 11296650"/>
              <a:gd name="connsiteY3" fmla="*/ 5086350 h 5105400"/>
              <a:gd name="connsiteX4" fmla="*/ 2647950 w 11296650"/>
              <a:gd name="connsiteY4" fmla="*/ 0 h 5105400"/>
              <a:gd name="connsiteX0" fmla="*/ 2647950 w 11353800"/>
              <a:gd name="connsiteY0" fmla="*/ 0 h 5276850"/>
              <a:gd name="connsiteX1" fmla="*/ 11296650 w 11353800"/>
              <a:gd name="connsiteY1" fmla="*/ 5105400 h 5276850"/>
              <a:gd name="connsiteX2" fmla="*/ 11353800 w 11353800"/>
              <a:gd name="connsiteY2" fmla="*/ 5276850 h 5276850"/>
              <a:gd name="connsiteX3" fmla="*/ 0 w 11353800"/>
              <a:gd name="connsiteY3" fmla="*/ 5086350 h 5276850"/>
              <a:gd name="connsiteX4" fmla="*/ 2647950 w 11353800"/>
              <a:gd name="connsiteY4" fmla="*/ 0 h 5276850"/>
              <a:gd name="connsiteX0" fmla="*/ 2647950 w 11353800"/>
              <a:gd name="connsiteY0" fmla="*/ 0 h 5276850"/>
              <a:gd name="connsiteX1" fmla="*/ 11334750 w 11353800"/>
              <a:gd name="connsiteY1" fmla="*/ 5048250 h 5276850"/>
              <a:gd name="connsiteX2" fmla="*/ 11353800 w 11353800"/>
              <a:gd name="connsiteY2" fmla="*/ 5276850 h 5276850"/>
              <a:gd name="connsiteX3" fmla="*/ 0 w 11353800"/>
              <a:gd name="connsiteY3" fmla="*/ 5086350 h 5276850"/>
              <a:gd name="connsiteX4" fmla="*/ 2647950 w 11353800"/>
              <a:gd name="connsiteY4" fmla="*/ 0 h 5276850"/>
              <a:gd name="connsiteX0" fmla="*/ 2647950 w 12369800"/>
              <a:gd name="connsiteY0" fmla="*/ 0 h 5532388"/>
              <a:gd name="connsiteX1" fmla="*/ 11334750 w 12369800"/>
              <a:gd name="connsiteY1" fmla="*/ 5048250 h 5532388"/>
              <a:gd name="connsiteX2" fmla="*/ 12369800 w 12369800"/>
              <a:gd name="connsiteY2" fmla="*/ 5532388 h 5532388"/>
              <a:gd name="connsiteX3" fmla="*/ 0 w 12369800"/>
              <a:gd name="connsiteY3" fmla="*/ 5086350 h 5532388"/>
              <a:gd name="connsiteX4" fmla="*/ 2647950 w 12369800"/>
              <a:gd name="connsiteY4" fmla="*/ 0 h 5532388"/>
              <a:gd name="connsiteX0" fmla="*/ 2622550 w 12344400"/>
              <a:gd name="connsiteY0" fmla="*/ 0 h 5571872"/>
              <a:gd name="connsiteX1" fmla="*/ 11309350 w 12344400"/>
              <a:gd name="connsiteY1" fmla="*/ 5048250 h 5571872"/>
              <a:gd name="connsiteX2" fmla="*/ 12344400 w 12344400"/>
              <a:gd name="connsiteY2" fmla="*/ 5532388 h 5571872"/>
              <a:gd name="connsiteX3" fmla="*/ 0 w 12344400"/>
              <a:gd name="connsiteY3" fmla="*/ 5571872 h 5571872"/>
              <a:gd name="connsiteX4" fmla="*/ 2622550 w 12344400"/>
              <a:gd name="connsiteY4" fmla="*/ 0 h 5571872"/>
              <a:gd name="connsiteX0" fmla="*/ 2336728 w 12058578"/>
              <a:gd name="connsiteY0" fmla="*/ 0 h 5532388"/>
              <a:gd name="connsiteX1" fmla="*/ 11023528 w 12058578"/>
              <a:gd name="connsiteY1" fmla="*/ 5048250 h 5532388"/>
              <a:gd name="connsiteX2" fmla="*/ 12058578 w 12058578"/>
              <a:gd name="connsiteY2" fmla="*/ 5532388 h 5532388"/>
              <a:gd name="connsiteX3" fmla="*/ 0 w 12058578"/>
              <a:gd name="connsiteY3" fmla="*/ 5451404 h 5532388"/>
              <a:gd name="connsiteX4" fmla="*/ 2336728 w 12058578"/>
              <a:gd name="connsiteY4" fmla="*/ 0 h 5532388"/>
              <a:gd name="connsiteX0" fmla="*/ 2622550 w 12344400"/>
              <a:gd name="connsiteY0" fmla="*/ 0 h 5532388"/>
              <a:gd name="connsiteX1" fmla="*/ 11309350 w 12344400"/>
              <a:gd name="connsiteY1" fmla="*/ 5048250 h 5532388"/>
              <a:gd name="connsiteX2" fmla="*/ 12344400 w 12344400"/>
              <a:gd name="connsiteY2" fmla="*/ 5532388 h 5532388"/>
              <a:gd name="connsiteX3" fmla="*/ 0 w 12344400"/>
              <a:gd name="connsiteY3" fmla="*/ 5495211 h 5532388"/>
              <a:gd name="connsiteX4" fmla="*/ 2622550 w 12344400"/>
              <a:gd name="connsiteY4" fmla="*/ 0 h 5532388"/>
              <a:gd name="connsiteX0" fmla="*/ 2622550 w 12344400"/>
              <a:gd name="connsiteY0" fmla="*/ 0 h 5532388"/>
              <a:gd name="connsiteX1" fmla="*/ 11353323 w 12344400"/>
              <a:gd name="connsiteY1" fmla="*/ 5004443 h 5532388"/>
              <a:gd name="connsiteX2" fmla="*/ 12344400 w 12344400"/>
              <a:gd name="connsiteY2" fmla="*/ 5532388 h 5532388"/>
              <a:gd name="connsiteX3" fmla="*/ 0 w 12344400"/>
              <a:gd name="connsiteY3" fmla="*/ 5495211 h 5532388"/>
              <a:gd name="connsiteX4" fmla="*/ 2622550 w 12344400"/>
              <a:gd name="connsiteY4" fmla="*/ 0 h 55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0" h="5532388">
                <a:moveTo>
                  <a:pt x="2622550" y="0"/>
                </a:moveTo>
                <a:lnTo>
                  <a:pt x="11353323" y="5004443"/>
                </a:lnTo>
                <a:lnTo>
                  <a:pt x="12344400" y="5532388"/>
                </a:lnTo>
                <a:lnTo>
                  <a:pt x="0" y="5495211"/>
                </a:lnTo>
                <a:lnTo>
                  <a:pt x="262255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E201DD5-F337-4C40-97CE-59AF25EE3463}"/>
              </a:ext>
            </a:extLst>
          </p:cNvPr>
          <p:cNvSpPr/>
          <p:nvPr userDrawn="1"/>
        </p:nvSpPr>
        <p:spPr>
          <a:xfrm>
            <a:off x="0" y="1397000"/>
            <a:ext cx="2601688" cy="5461000"/>
          </a:xfrm>
          <a:custGeom>
            <a:avLst/>
            <a:gdLst>
              <a:gd name="connsiteX0" fmla="*/ 0 w 2565400"/>
              <a:gd name="connsiteY0" fmla="*/ 0 h 5086350"/>
              <a:gd name="connsiteX1" fmla="*/ 2565400 w 2565400"/>
              <a:gd name="connsiteY1" fmla="*/ 0 h 5086350"/>
              <a:gd name="connsiteX2" fmla="*/ 2565400 w 2565400"/>
              <a:gd name="connsiteY2" fmla="*/ 5086350 h 5086350"/>
              <a:gd name="connsiteX3" fmla="*/ 0 w 2565400"/>
              <a:gd name="connsiteY3" fmla="*/ 5086350 h 5086350"/>
              <a:gd name="connsiteX4" fmla="*/ 0 w 2565400"/>
              <a:gd name="connsiteY4" fmla="*/ 0 h 5086350"/>
              <a:gd name="connsiteX0" fmla="*/ 76200 w 2565400"/>
              <a:gd name="connsiteY0" fmla="*/ 2114550 h 5086350"/>
              <a:gd name="connsiteX1" fmla="*/ 2565400 w 2565400"/>
              <a:gd name="connsiteY1" fmla="*/ 0 h 5086350"/>
              <a:gd name="connsiteX2" fmla="*/ 2565400 w 2565400"/>
              <a:gd name="connsiteY2" fmla="*/ 5086350 h 5086350"/>
              <a:gd name="connsiteX3" fmla="*/ 0 w 2565400"/>
              <a:gd name="connsiteY3" fmla="*/ 5086350 h 5086350"/>
              <a:gd name="connsiteX4" fmla="*/ 76200 w 2565400"/>
              <a:gd name="connsiteY4" fmla="*/ 2114550 h 5086350"/>
              <a:gd name="connsiteX0" fmla="*/ 0 w 2565400"/>
              <a:gd name="connsiteY0" fmla="*/ 1600200 h 5086350"/>
              <a:gd name="connsiteX1" fmla="*/ 2565400 w 2565400"/>
              <a:gd name="connsiteY1" fmla="*/ 0 h 5086350"/>
              <a:gd name="connsiteX2" fmla="*/ 2565400 w 2565400"/>
              <a:gd name="connsiteY2" fmla="*/ 5086350 h 5086350"/>
              <a:gd name="connsiteX3" fmla="*/ 0 w 2565400"/>
              <a:gd name="connsiteY3" fmla="*/ 5086350 h 5086350"/>
              <a:gd name="connsiteX4" fmla="*/ 0 w 2565400"/>
              <a:gd name="connsiteY4" fmla="*/ 1600200 h 508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400" h="5086350">
                <a:moveTo>
                  <a:pt x="0" y="1600200"/>
                </a:moveTo>
                <a:lnTo>
                  <a:pt x="2565400" y="0"/>
                </a:lnTo>
                <a:lnTo>
                  <a:pt x="2565400" y="5086350"/>
                </a:lnTo>
                <a:lnTo>
                  <a:pt x="0" y="5086350"/>
                </a:lnTo>
                <a:lnTo>
                  <a:pt x="0" y="1600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7">
            <a:extLst>
              <a:ext uri="{FF2B5EF4-FFF2-40B4-BE49-F238E27FC236}">
                <a16:creationId xmlns:a16="http://schemas.microsoft.com/office/drawing/2014/main" id="{04149075-CF2F-4B16-A933-571B5F3423D9}"/>
              </a:ext>
            </a:extLst>
          </p:cNvPr>
          <p:cNvSpPr>
            <a:spLocks noGrp="1"/>
          </p:cNvSpPr>
          <p:nvPr userDrawn="1">
            <p:ph type="body" sz="quarter" idx="12" hasCustomPrompt="1"/>
          </p:nvPr>
        </p:nvSpPr>
        <p:spPr>
          <a:xfrm>
            <a:off x="457200" y="4210050"/>
            <a:ext cx="5638800" cy="2095500"/>
          </a:xfrm>
        </p:spPr>
        <p:txBody>
          <a:bodyPr/>
          <a:lstStyle>
            <a:lvl1pPr>
              <a:defRPr>
                <a:solidFill>
                  <a:schemeClr val="bg1"/>
                </a:solidFill>
              </a:defRPr>
            </a:lvl1pPr>
          </a:lstStyle>
          <a:p>
            <a:pPr lvl="0"/>
            <a:r>
              <a:rPr lang="en-GB" dirty="0"/>
              <a:t>Click to edit text </a:t>
            </a:r>
          </a:p>
        </p:txBody>
      </p:sp>
      <p:sp>
        <p:nvSpPr>
          <p:cNvPr id="21" name="Picture Placeholder 20">
            <a:extLst>
              <a:ext uri="{FF2B5EF4-FFF2-40B4-BE49-F238E27FC236}">
                <a16:creationId xmlns:a16="http://schemas.microsoft.com/office/drawing/2014/main" id="{DEC6D0FD-08EA-46FE-B2E3-7F3A52968019}"/>
              </a:ext>
            </a:extLst>
          </p:cNvPr>
          <p:cNvSpPr>
            <a:spLocks noGrp="1"/>
          </p:cNvSpPr>
          <p:nvPr userDrawn="1">
            <p:ph type="pic" sz="quarter" idx="13"/>
          </p:nvPr>
        </p:nvSpPr>
        <p:spPr>
          <a:xfrm>
            <a:off x="2685143" y="0"/>
            <a:ext cx="9538607" cy="4902200"/>
          </a:xfrm>
          <a:custGeom>
            <a:avLst/>
            <a:gdLst>
              <a:gd name="connsiteX0" fmla="*/ 0 w 9639300"/>
              <a:gd name="connsiteY0" fmla="*/ 0 h 4902200"/>
              <a:gd name="connsiteX1" fmla="*/ 9626600 w 9639300"/>
              <a:gd name="connsiteY1" fmla="*/ 0 h 4902200"/>
              <a:gd name="connsiteX2" fmla="*/ 9639300 w 9639300"/>
              <a:gd name="connsiteY2" fmla="*/ 2971800 h 4902200"/>
              <a:gd name="connsiteX3" fmla="*/ 6311900 w 9639300"/>
              <a:gd name="connsiteY3" fmla="*/ 4902200 h 4902200"/>
              <a:gd name="connsiteX4" fmla="*/ 32761 w 9639300"/>
              <a:gd name="connsiteY4" fmla="*/ 1250950 h 4902200"/>
              <a:gd name="connsiteX5" fmla="*/ 0 w 9639300"/>
              <a:gd name="connsiteY5" fmla="*/ 1250950 h 4902200"/>
              <a:gd name="connsiteX6" fmla="*/ 0 w 9639300"/>
              <a:gd name="connsiteY6" fmla="*/ 1231900 h 4902200"/>
              <a:gd name="connsiteX7" fmla="*/ 0 w 9639300"/>
              <a:gd name="connsiteY7" fmla="*/ 1206500 h 4902200"/>
              <a:gd name="connsiteX8" fmla="*/ 0 w 9639300"/>
              <a:gd name="connsiteY8" fmla="*/ 950913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9300" h="4902200">
                <a:moveTo>
                  <a:pt x="0" y="0"/>
                </a:moveTo>
                <a:lnTo>
                  <a:pt x="9626600" y="0"/>
                </a:lnTo>
                <a:cubicBezTo>
                  <a:pt x="9630833" y="990600"/>
                  <a:pt x="9635067" y="1981200"/>
                  <a:pt x="9639300" y="2971800"/>
                </a:cubicBezTo>
                <a:lnTo>
                  <a:pt x="6311900" y="4902200"/>
                </a:lnTo>
                <a:lnTo>
                  <a:pt x="32761" y="1250950"/>
                </a:lnTo>
                <a:lnTo>
                  <a:pt x="0" y="1250950"/>
                </a:lnTo>
                <a:lnTo>
                  <a:pt x="0" y="1231900"/>
                </a:lnTo>
                <a:lnTo>
                  <a:pt x="0" y="1206500"/>
                </a:lnTo>
                <a:lnTo>
                  <a:pt x="0" y="950913"/>
                </a:lnTo>
                <a:close/>
              </a:path>
            </a:pathLst>
          </a:custGeom>
        </p:spPr>
        <p:txBody>
          <a:bodyPr wrap="square">
            <a:noAutofit/>
          </a:bodyPr>
          <a:lstStyle/>
          <a:p>
            <a:endParaRPr lang="en-GB"/>
          </a:p>
        </p:txBody>
      </p:sp>
    </p:spTree>
    <p:extLst>
      <p:ext uri="{BB962C8B-B14F-4D97-AF65-F5344CB8AC3E}">
        <p14:creationId xmlns:p14="http://schemas.microsoft.com/office/powerpoint/2010/main" val="267004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with on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327B-3FCD-4081-8C17-23EC4B2181DB}"/>
              </a:ext>
            </a:extLst>
          </p:cNvPr>
          <p:cNvSpPr>
            <a:spLocks noGrp="1"/>
          </p:cNvSpPr>
          <p:nvPr>
            <p:ph type="title" hasCustomPrompt="1"/>
          </p:nvPr>
        </p:nvSpPr>
        <p:spPr>
          <a:xfrm>
            <a:off x="328474" y="559294"/>
            <a:ext cx="4287070" cy="710214"/>
          </a:xfrm>
        </p:spPr>
        <p:txBody>
          <a:bodyPr/>
          <a:lstStyle>
            <a:lvl1pPr>
              <a:defRPr/>
            </a:lvl1pPr>
          </a:lstStyle>
          <a:p>
            <a:r>
              <a:rPr lang="en-US" dirty="0"/>
              <a:t>Click to add a title text</a:t>
            </a:r>
            <a:endParaRPr lang="en-GB" dirty="0"/>
          </a:p>
        </p:txBody>
      </p:sp>
      <p:sp>
        <p:nvSpPr>
          <p:cNvPr id="3" name="Content Placeholder 5">
            <a:extLst>
              <a:ext uri="{FF2B5EF4-FFF2-40B4-BE49-F238E27FC236}">
                <a16:creationId xmlns:a16="http://schemas.microsoft.com/office/drawing/2014/main" id="{4ABC16F5-36CE-434C-A233-5F65BFA26F32}"/>
              </a:ext>
            </a:extLst>
          </p:cNvPr>
          <p:cNvSpPr>
            <a:spLocks noGrp="1"/>
          </p:cNvSpPr>
          <p:nvPr>
            <p:ph sz="quarter" idx="10" hasCustomPrompt="1"/>
          </p:nvPr>
        </p:nvSpPr>
        <p:spPr>
          <a:xfrm>
            <a:off x="328472" y="2387601"/>
            <a:ext cx="5589700" cy="3975890"/>
          </a:xfrm>
        </p:spPr>
        <p:txBody>
          <a:bodyPr>
            <a:normAutofit/>
          </a:bodyPr>
          <a:lstStyle>
            <a:lvl1pPr>
              <a:lnSpc>
                <a:spcPct val="150000"/>
              </a:lnSpc>
              <a:spcBef>
                <a:spcPts val="2400"/>
              </a:spcBef>
              <a:defRPr sz="1100"/>
            </a:lvl1pPr>
          </a:lstStyle>
          <a:p>
            <a:pPr lvl="0"/>
            <a:r>
              <a:rPr lang="en-US" dirty="0"/>
              <a:t>Click to edit this column</a:t>
            </a:r>
            <a:endParaRPr lang="en-GB" dirty="0"/>
          </a:p>
        </p:txBody>
      </p:sp>
      <p:sp>
        <p:nvSpPr>
          <p:cNvPr id="4" name="Text Placeholder 12">
            <a:extLst>
              <a:ext uri="{FF2B5EF4-FFF2-40B4-BE49-F238E27FC236}">
                <a16:creationId xmlns:a16="http://schemas.microsoft.com/office/drawing/2014/main" id="{D36DD450-6FAD-4C0D-8837-06A385F490A9}"/>
              </a:ext>
            </a:extLst>
          </p:cNvPr>
          <p:cNvSpPr>
            <a:spLocks noGrp="1"/>
          </p:cNvSpPr>
          <p:nvPr>
            <p:ph type="body" sz="quarter" idx="12" hasCustomPrompt="1"/>
          </p:nvPr>
        </p:nvSpPr>
        <p:spPr>
          <a:xfrm>
            <a:off x="328613" y="1690970"/>
            <a:ext cx="5522912" cy="579437"/>
          </a:xfrm>
        </p:spPr>
        <p:txBody>
          <a:bodyPr>
            <a:normAutofit/>
          </a:bodyPr>
          <a:lstStyle>
            <a:lvl1pPr>
              <a:defRPr sz="16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14" name="Picture Placeholder 13">
            <a:extLst>
              <a:ext uri="{FF2B5EF4-FFF2-40B4-BE49-F238E27FC236}">
                <a16:creationId xmlns:a16="http://schemas.microsoft.com/office/drawing/2014/main" id="{C81A0A52-D3E2-47C0-95C9-96E19476C5F8}"/>
              </a:ext>
            </a:extLst>
          </p:cNvPr>
          <p:cNvSpPr>
            <a:spLocks noGrp="1"/>
          </p:cNvSpPr>
          <p:nvPr>
            <p:ph type="pic" sz="quarter" idx="13"/>
          </p:nvPr>
        </p:nvSpPr>
        <p:spPr>
          <a:xfrm>
            <a:off x="6096000" y="0"/>
            <a:ext cx="6096000" cy="6117772"/>
          </a:xfrm>
          <a:custGeom>
            <a:avLst/>
            <a:gdLst>
              <a:gd name="connsiteX0" fmla="*/ 0 w 6096000"/>
              <a:gd name="connsiteY0" fmla="*/ 0 h 7010400"/>
              <a:gd name="connsiteX1" fmla="*/ 6096000 w 6096000"/>
              <a:gd name="connsiteY1" fmla="*/ 0 h 7010400"/>
              <a:gd name="connsiteX2" fmla="*/ 6096000 w 6096000"/>
              <a:gd name="connsiteY2" fmla="*/ 4811713 h 7010400"/>
              <a:gd name="connsiteX3" fmla="*/ 6085115 w 6096000"/>
              <a:gd name="connsiteY3" fmla="*/ 5715000 h 7010400"/>
              <a:gd name="connsiteX4" fmla="*/ 3886201 w 6096000"/>
              <a:gd name="connsiteY4" fmla="*/ 7010400 h 7010400"/>
              <a:gd name="connsiteX5" fmla="*/ 0 w 6096000"/>
              <a:gd name="connsiteY5" fmla="*/ 4811713 h 701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7010400">
                <a:moveTo>
                  <a:pt x="0" y="0"/>
                </a:moveTo>
                <a:lnTo>
                  <a:pt x="6096000" y="0"/>
                </a:lnTo>
                <a:lnTo>
                  <a:pt x="6096000" y="4811713"/>
                </a:lnTo>
                <a:lnTo>
                  <a:pt x="6085115" y="5715000"/>
                </a:lnTo>
                <a:lnTo>
                  <a:pt x="3886201" y="7010400"/>
                </a:lnTo>
                <a:lnTo>
                  <a:pt x="0" y="4811713"/>
                </a:lnTo>
                <a:close/>
              </a:path>
            </a:pathLst>
          </a:custGeom>
          <a:solidFill>
            <a:schemeClr val="bg1">
              <a:lumMod val="95000"/>
            </a:schemeClr>
          </a:solidFill>
        </p:spPr>
        <p:txBody>
          <a:bodyPr wrap="square">
            <a:noAutofit/>
          </a:bodyPr>
          <a:lstStyle>
            <a:lvl1pPr>
              <a:defRPr/>
            </a:lvl1pPr>
          </a:lstStyle>
          <a:p>
            <a:endParaRPr lang="en-GB" dirty="0"/>
          </a:p>
          <a:p>
            <a:endParaRPr lang="en-GB" dirty="0"/>
          </a:p>
          <a:p>
            <a:endParaRPr lang="en-GB" dirty="0"/>
          </a:p>
          <a:p>
            <a:endParaRPr lang="en-GB" dirty="0"/>
          </a:p>
          <a:p>
            <a:endParaRPr lang="en-GB" dirty="0"/>
          </a:p>
          <a:p>
            <a:r>
              <a:rPr lang="en-GB" dirty="0"/>
              <a:t>		</a:t>
            </a:r>
          </a:p>
          <a:p>
            <a:endParaRPr lang="en-GB" dirty="0"/>
          </a:p>
          <a:p>
            <a:endParaRPr lang="en-GB" dirty="0"/>
          </a:p>
          <a:p>
            <a:r>
              <a:rPr lang="en-GB" dirty="0"/>
              <a:t>		Click to add image here</a:t>
            </a:r>
          </a:p>
        </p:txBody>
      </p:sp>
      <p:sp>
        <p:nvSpPr>
          <p:cNvPr id="9" name="Slide Number Placeholder 5">
            <a:extLst>
              <a:ext uri="{FF2B5EF4-FFF2-40B4-BE49-F238E27FC236}">
                <a16:creationId xmlns:a16="http://schemas.microsoft.com/office/drawing/2014/main" id="{17E9E2E9-D5EA-4928-8D88-5224CA0F6E1A}"/>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0" name="Straight Connector 9">
            <a:extLst>
              <a:ext uri="{FF2B5EF4-FFF2-40B4-BE49-F238E27FC236}">
                <a16:creationId xmlns:a16="http://schemas.microsoft.com/office/drawing/2014/main" id="{E74045ED-14C2-4641-AC79-05A51F3FAB19}"/>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5" name="Footer Placeholder 6">
            <a:extLst>
              <a:ext uri="{FF2B5EF4-FFF2-40B4-BE49-F238E27FC236}">
                <a16:creationId xmlns:a16="http://schemas.microsoft.com/office/drawing/2014/main" id="{05573EF2-93B5-4462-ACEA-304CF463A443}"/>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15" name="Group 14">
            <a:extLst>
              <a:ext uri="{FF2B5EF4-FFF2-40B4-BE49-F238E27FC236}">
                <a16:creationId xmlns:a16="http://schemas.microsoft.com/office/drawing/2014/main" id="{5ED30131-B555-44A8-BCCC-7B0F06EC7824}"/>
              </a:ext>
            </a:extLst>
          </p:cNvPr>
          <p:cNvGrpSpPr/>
          <p:nvPr userDrawn="1"/>
        </p:nvGrpSpPr>
        <p:grpSpPr>
          <a:xfrm>
            <a:off x="328473" y="6289674"/>
            <a:ext cx="2266315" cy="431800"/>
            <a:chOff x="6519545" y="598622"/>
            <a:chExt cx="2266315" cy="431800"/>
          </a:xfrm>
        </p:grpSpPr>
        <p:pic>
          <p:nvPicPr>
            <p:cNvPr id="16" name="Picture 15">
              <a:extLst>
                <a:ext uri="{FF2B5EF4-FFF2-40B4-BE49-F238E27FC236}">
                  <a16:creationId xmlns:a16="http://schemas.microsoft.com/office/drawing/2014/main" id="{841B05A6-1643-4FF1-94AE-C5213936D0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7" name="Text Box 2">
              <a:extLst>
                <a:ext uri="{FF2B5EF4-FFF2-40B4-BE49-F238E27FC236}">
                  <a16:creationId xmlns:a16="http://schemas.microsoft.com/office/drawing/2014/main" id="{6A4F372A-1CF7-4F87-9162-080696BEEDDC}"/>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803573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with one pictur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079A4A-5CF0-4ECD-B6C1-295400865D12}"/>
              </a:ext>
            </a:extLst>
          </p:cNvPr>
          <p:cNvSpPr>
            <a:spLocks noGrp="1"/>
          </p:cNvSpPr>
          <p:nvPr>
            <p:ph type="title" hasCustomPrompt="1"/>
          </p:nvPr>
        </p:nvSpPr>
        <p:spPr>
          <a:xfrm>
            <a:off x="328474" y="559294"/>
            <a:ext cx="4287070" cy="710214"/>
          </a:xfrm>
        </p:spPr>
        <p:txBody>
          <a:bodyPr/>
          <a:lstStyle>
            <a:lvl1pPr>
              <a:defRPr/>
            </a:lvl1pPr>
          </a:lstStyle>
          <a:p>
            <a:r>
              <a:rPr lang="en-US" dirty="0"/>
              <a:t>Click to add a title text</a:t>
            </a:r>
            <a:endParaRPr lang="en-GB" dirty="0"/>
          </a:p>
        </p:txBody>
      </p:sp>
      <p:sp>
        <p:nvSpPr>
          <p:cNvPr id="4" name="Content Placeholder 5">
            <a:extLst>
              <a:ext uri="{FF2B5EF4-FFF2-40B4-BE49-F238E27FC236}">
                <a16:creationId xmlns:a16="http://schemas.microsoft.com/office/drawing/2014/main" id="{673110CB-26FC-4FD5-B363-BA15C02D6807}"/>
              </a:ext>
            </a:extLst>
          </p:cNvPr>
          <p:cNvSpPr>
            <a:spLocks noGrp="1"/>
          </p:cNvSpPr>
          <p:nvPr>
            <p:ph sz="quarter" idx="10" hasCustomPrompt="1"/>
          </p:nvPr>
        </p:nvSpPr>
        <p:spPr>
          <a:xfrm>
            <a:off x="328472" y="2387601"/>
            <a:ext cx="5589700" cy="3975890"/>
          </a:xfrm>
        </p:spPr>
        <p:txBody>
          <a:bodyPr>
            <a:normAutofit/>
          </a:bodyPr>
          <a:lstStyle>
            <a:lvl1pPr>
              <a:lnSpc>
                <a:spcPct val="150000"/>
              </a:lnSpc>
              <a:spcBef>
                <a:spcPts val="2400"/>
              </a:spcBef>
              <a:defRPr sz="1100"/>
            </a:lvl1pPr>
          </a:lstStyle>
          <a:p>
            <a:pPr lvl="0"/>
            <a:r>
              <a:rPr lang="en-US" dirty="0"/>
              <a:t>Click to edit this column</a:t>
            </a:r>
            <a:endParaRPr lang="en-GB" dirty="0"/>
          </a:p>
        </p:txBody>
      </p:sp>
      <p:sp>
        <p:nvSpPr>
          <p:cNvPr id="5" name="Text Placeholder 12">
            <a:extLst>
              <a:ext uri="{FF2B5EF4-FFF2-40B4-BE49-F238E27FC236}">
                <a16:creationId xmlns:a16="http://schemas.microsoft.com/office/drawing/2014/main" id="{9870E0EF-5B6D-40CB-98D9-0DACD5C5745C}"/>
              </a:ext>
            </a:extLst>
          </p:cNvPr>
          <p:cNvSpPr>
            <a:spLocks noGrp="1"/>
          </p:cNvSpPr>
          <p:nvPr>
            <p:ph type="body" sz="quarter" idx="12" hasCustomPrompt="1"/>
          </p:nvPr>
        </p:nvSpPr>
        <p:spPr>
          <a:xfrm>
            <a:off x="328613" y="1690970"/>
            <a:ext cx="5522912" cy="579437"/>
          </a:xfrm>
        </p:spPr>
        <p:txBody>
          <a:bodyPr>
            <a:normAutofit/>
          </a:bodyPr>
          <a:lstStyle>
            <a:lvl1pPr>
              <a:defRPr sz="16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14" name="Picture Placeholder 13">
            <a:extLst>
              <a:ext uri="{FF2B5EF4-FFF2-40B4-BE49-F238E27FC236}">
                <a16:creationId xmlns:a16="http://schemas.microsoft.com/office/drawing/2014/main" id="{FAE589D3-9603-43BB-9C29-4BB8689B3FF2}"/>
              </a:ext>
            </a:extLst>
          </p:cNvPr>
          <p:cNvSpPr>
            <a:spLocks noGrp="1"/>
          </p:cNvSpPr>
          <p:nvPr>
            <p:ph type="pic" sz="quarter" idx="14"/>
          </p:nvPr>
        </p:nvSpPr>
        <p:spPr>
          <a:xfrm>
            <a:off x="6835775" y="-21772"/>
            <a:ext cx="5356225" cy="6096001"/>
          </a:xfrm>
          <a:custGeom>
            <a:avLst/>
            <a:gdLst>
              <a:gd name="connsiteX0" fmla="*/ 0 w 5356225"/>
              <a:gd name="connsiteY0" fmla="*/ 3592060 h 6879772"/>
              <a:gd name="connsiteX1" fmla="*/ 5356225 w 5356225"/>
              <a:gd name="connsiteY1" fmla="*/ 3592060 h 6879772"/>
              <a:gd name="connsiteX2" fmla="*/ 5356225 w 5356225"/>
              <a:gd name="connsiteY2" fmla="*/ 6879772 h 6879772"/>
              <a:gd name="connsiteX3" fmla="*/ 1883228 w 5356225"/>
              <a:gd name="connsiteY3" fmla="*/ 6879772 h 6879772"/>
              <a:gd name="connsiteX4" fmla="*/ 2090057 w 5356225"/>
              <a:gd name="connsiteY4" fmla="*/ 0 h 6879772"/>
              <a:gd name="connsiteX5" fmla="*/ 5356225 w 5356225"/>
              <a:gd name="connsiteY5" fmla="*/ 21771 h 6879772"/>
              <a:gd name="connsiteX6" fmla="*/ 5356225 w 5356225"/>
              <a:gd name="connsiteY6" fmla="*/ 3592059 h 6879772"/>
              <a:gd name="connsiteX7" fmla="*/ 0 w 5356225"/>
              <a:gd name="connsiteY7" fmla="*/ 3592059 h 68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6225" h="6879772">
                <a:moveTo>
                  <a:pt x="0" y="3592060"/>
                </a:moveTo>
                <a:lnTo>
                  <a:pt x="5356225" y="3592060"/>
                </a:lnTo>
                <a:lnTo>
                  <a:pt x="5356225" y="6879772"/>
                </a:lnTo>
                <a:lnTo>
                  <a:pt x="1883228" y="6879772"/>
                </a:lnTo>
                <a:close/>
                <a:moveTo>
                  <a:pt x="2090057" y="0"/>
                </a:moveTo>
                <a:lnTo>
                  <a:pt x="5356225" y="21771"/>
                </a:lnTo>
                <a:lnTo>
                  <a:pt x="5356225" y="3592059"/>
                </a:lnTo>
                <a:lnTo>
                  <a:pt x="0" y="3592059"/>
                </a:lnTo>
                <a:close/>
              </a:path>
            </a:pathLst>
          </a:custGeom>
          <a:solidFill>
            <a:schemeClr val="bg1">
              <a:lumMod val="95000"/>
            </a:schemeClr>
          </a:solidFill>
        </p:spPr>
        <p:txBody>
          <a:bodyPr wrap="square">
            <a:noAutofit/>
          </a:bodyPr>
          <a:lstStyle/>
          <a:p>
            <a:endParaRPr lang="en-GB"/>
          </a:p>
        </p:txBody>
      </p:sp>
      <p:sp>
        <p:nvSpPr>
          <p:cNvPr id="9" name="Slide Number Placeholder 5">
            <a:extLst>
              <a:ext uri="{FF2B5EF4-FFF2-40B4-BE49-F238E27FC236}">
                <a16:creationId xmlns:a16="http://schemas.microsoft.com/office/drawing/2014/main" id="{B781D37F-C81B-4A14-A51A-00647EB84B73}"/>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0" name="Straight Connector 9">
            <a:extLst>
              <a:ext uri="{FF2B5EF4-FFF2-40B4-BE49-F238E27FC236}">
                <a16:creationId xmlns:a16="http://schemas.microsoft.com/office/drawing/2014/main" id="{6116F0E6-8F0C-42E4-B8C5-CD07DD895C38}"/>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6">
            <a:extLst>
              <a:ext uri="{FF2B5EF4-FFF2-40B4-BE49-F238E27FC236}">
                <a16:creationId xmlns:a16="http://schemas.microsoft.com/office/drawing/2014/main" id="{5701C49D-BF06-48B9-B72B-4C69DCF9B696}"/>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15" name="Group 14">
            <a:extLst>
              <a:ext uri="{FF2B5EF4-FFF2-40B4-BE49-F238E27FC236}">
                <a16:creationId xmlns:a16="http://schemas.microsoft.com/office/drawing/2014/main" id="{EFA317D6-DBD8-46C4-9138-7803BF25251B}"/>
              </a:ext>
            </a:extLst>
          </p:cNvPr>
          <p:cNvGrpSpPr/>
          <p:nvPr userDrawn="1"/>
        </p:nvGrpSpPr>
        <p:grpSpPr>
          <a:xfrm>
            <a:off x="328473" y="6289674"/>
            <a:ext cx="2266315" cy="431800"/>
            <a:chOff x="6519545" y="598622"/>
            <a:chExt cx="2266315" cy="431800"/>
          </a:xfrm>
        </p:grpSpPr>
        <p:pic>
          <p:nvPicPr>
            <p:cNvPr id="16" name="Picture 15">
              <a:extLst>
                <a:ext uri="{FF2B5EF4-FFF2-40B4-BE49-F238E27FC236}">
                  <a16:creationId xmlns:a16="http://schemas.microsoft.com/office/drawing/2014/main" id="{B267F56D-BCB2-416F-9589-CE24B374A3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7" name="Text Box 2">
              <a:extLst>
                <a:ext uri="{FF2B5EF4-FFF2-40B4-BE49-F238E27FC236}">
                  <a16:creationId xmlns:a16="http://schemas.microsoft.com/office/drawing/2014/main" id="{5DC29E5C-157C-456B-B5FA-C641F1CCFD47}"/>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689096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with 3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1738-EA5C-4651-8E74-B8A7BA55641C}"/>
              </a:ext>
            </a:extLst>
          </p:cNvPr>
          <p:cNvSpPr>
            <a:spLocks noGrp="1"/>
          </p:cNvSpPr>
          <p:nvPr>
            <p:ph type="title" hasCustomPrompt="1"/>
          </p:nvPr>
        </p:nvSpPr>
        <p:spPr>
          <a:xfrm>
            <a:off x="328473" y="559294"/>
            <a:ext cx="8125571" cy="710214"/>
          </a:xfrm>
        </p:spPr>
        <p:txBody>
          <a:bodyPr/>
          <a:lstStyle>
            <a:lvl1pPr>
              <a:defRPr/>
            </a:lvl1pPr>
          </a:lstStyle>
          <a:p>
            <a:r>
              <a:rPr lang="en-US" dirty="0"/>
              <a:t>Click to add a title text</a:t>
            </a:r>
            <a:endParaRPr lang="en-GB" dirty="0"/>
          </a:p>
        </p:txBody>
      </p:sp>
      <p:sp>
        <p:nvSpPr>
          <p:cNvPr id="4" name="Picture Placeholder 3">
            <a:extLst>
              <a:ext uri="{FF2B5EF4-FFF2-40B4-BE49-F238E27FC236}">
                <a16:creationId xmlns:a16="http://schemas.microsoft.com/office/drawing/2014/main" id="{1C04BC8D-655F-4664-B33F-6E00BAED64EF}"/>
              </a:ext>
            </a:extLst>
          </p:cNvPr>
          <p:cNvSpPr>
            <a:spLocks noGrp="1"/>
          </p:cNvSpPr>
          <p:nvPr>
            <p:ph type="pic" sz="quarter" idx="10" hasCustomPrompt="1"/>
          </p:nvPr>
        </p:nvSpPr>
        <p:spPr>
          <a:xfrm>
            <a:off x="328613" y="1992313"/>
            <a:ext cx="3633787" cy="2557917"/>
          </a:xfrm>
          <a:solidFill>
            <a:schemeClr val="bg1">
              <a:lumMod val="95000"/>
            </a:schemeClr>
          </a:solidFill>
        </p:spPr>
        <p:txBody>
          <a:bodyPr/>
          <a:lstStyle>
            <a:lvl1pPr>
              <a:defRPr/>
            </a:lvl1pPr>
          </a:lstStyle>
          <a:p>
            <a:r>
              <a:rPr lang="en-GB" dirty="0"/>
              <a:t>Insert image here</a:t>
            </a:r>
          </a:p>
        </p:txBody>
      </p:sp>
      <p:sp>
        <p:nvSpPr>
          <p:cNvPr id="5" name="Picture Placeholder 3">
            <a:extLst>
              <a:ext uri="{FF2B5EF4-FFF2-40B4-BE49-F238E27FC236}">
                <a16:creationId xmlns:a16="http://schemas.microsoft.com/office/drawing/2014/main" id="{7D81897D-E17C-4C06-931A-F8130DF0DFA7}"/>
              </a:ext>
            </a:extLst>
          </p:cNvPr>
          <p:cNvSpPr>
            <a:spLocks noGrp="1"/>
          </p:cNvSpPr>
          <p:nvPr>
            <p:ph type="pic" sz="quarter" idx="11" hasCustomPrompt="1"/>
          </p:nvPr>
        </p:nvSpPr>
        <p:spPr>
          <a:xfrm>
            <a:off x="4277696" y="1992312"/>
            <a:ext cx="3633787" cy="2557917"/>
          </a:xfrm>
          <a:solidFill>
            <a:schemeClr val="bg1">
              <a:lumMod val="95000"/>
            </a:schemeClr>
          </a:solidFill>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Insert image here</a:t>
            </a:r>
          </a:p>
          <a:p>
            <a:endParaRPr lang="en-GB" dirty="0"/>
          </a:p>
        </p:txBody>
      </p:sp>
      <p:sp>
        <p:nvSpPr>
          <p:cNvPr id="6" name="Picture Placeholder 3">
            <a:extLst>
              <a:ext uri="{FF2B5EF4-FFF2-40B4-BE49-F238E27FC236}">
                <a16:creationId xmlns:a16="http://schemas.microsoft.com/office/drawing/2014/main" id="{83DF1A1D-E799-4C65-B9E5-49E25A902061}"/>
              </a:ext>
            </a:extLst>
          </p:cNvPr>
          <p:cNvSpPr>
            <a:spLocks noGrp="1"/>
          </p:cNvSpPr>
          <p:nvPr>
            <p:ph type="pic" sz="quarter" idx="12" hasCustomPrompt="1"/>
          </p:nvPr>
        </p:nvSpPr>
        <p:spPr>
          <a:xfrm>
            <a:off x="8226779" y="1992311"/>
            <a:ext cx="3633787" cy="2557917"/>
          </a:xfrm>
          <a:solidFill>
            <a:schemeClr val="bg1">
              <a:lumMod val="95000"/>
            </a:schemeClr>
          </a:solidFill>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Insert image here</a:t>
            </a:r>
          </a:p>
          <a:p>
            <a:endParaRPr lang="en-GB" dirty="0"/>
          </a:p>
        </p:txBody>
      </p:sp>
      <p:sp>
        <p:nvSpPr>
          <p:cNvPr id="7" name="Text Placeholder 23">
            <a:extLst>
              <a:ext uri="{FF2B5EF4-FFF2-40B4-BE49-F238E27FC236}">
                <a16:creationId xmlns:a16="http://schemas.microsoft.com/office/drawing/2014/main" id="{A1A30DF2-28E0-453D-BAC9-58F90A0DA23D}"/>
              </a:ext>
            </a:extLst>
          </p:cNvPr>
          <p:cNvSpPr>
            <a:spLocks noGrp="1"/>
          </p:cNvSpPr>
          <p:nvPr>
            <p:ph type="body" sz="quarter" idx="15" hasCustomPrompt="1"/>
          </p:nvPr>
        </p:nvSpPr>
        <p:spPr>
          <a:xfrm>
            <a:off x="949325" y="4851892"/>
            <a:ext cx="2527300" cy="444500"/>
          </a:xfrm>
        </p:spPr>
        <p:txBody>
          <a:bodyPr>
            <a:normAutofit/>
          </a:bodyPr>
          <a:lstStyle>
            <a:lvl1pPr marL="0" indent="0" algn="ctr">
              <a:buNone/>
              <a:defRPr sz="1600">
                <a:solidFill>
                  <a:schemeClr val="accent1">
                    <a:lumMod val="75000"/>
                  </a:schemeClr>
                </a:solidFill>
                <a:latin typeface="Montserrat Medium" panose="00000600000000000000" pitchFamily="50" charset="0"/>
              </a:defRPr>
            </a:lvl1pPr>
          </a:lstStyle>
          <a:p>
            <a:pPr lvl="0"/>
            <a:r>
              <a:rPr lang="en-US" dirty="0"/>
              <a:t>Title text here</a:t>
            </a:r>
            <a:endParaRPr lang="en-GB" dirty="0"/>
          </a:p>
        </p:txBody>
      </p:sp>
      <p:sp>
        <p:nvSpPr>
          <p:cNvPr id="8" name="Text Placeholder 28">
            <a:extLst>
              <a:ext uri="{FF2B5EF4-FFF2-40B4-BE49-F238E27FC236}">
                <a16:creationId xmlns:a16="http://schemas.microsoft.com/office/drawing/2014/main" id="{F11F350B-8617-44BD-9B92-641FDC6150A9}"/>
              </a:ext>
            </a:extLst>
          </p:cNvPr>
          <p:cNvSpPr>
            <a:spLocks noGrp="1"/>
          </p:cNvSpPr>
          <p:nvPr>
            <p:ph type="body" sz="quarter" idx="19" hasCustomPrompt="1"/>
          </p:nvPr>
        </p:nvSpPr>
        <p:spPr>
          <a:xfrm>
            <a:off x="949324" y="5512292"/>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9" name="Text Placeholder 23">
            <a:extLst>
              <a:ext uri="{FF2B5EF4-FFF2-40B4-BE49-F238E27FC236}">
                <a16:creationId xmlns:a16="http://schemas.microsoft.com/office/drawing/2014/main" id="{5E8471CA-0BD6-401C-9582-82A37D415605}"/>
              </a:ext>
            </a:extLst>
          </p:cNvPr>
          <p:cNvSpPr>
            <a:spLocks noGrp="1"/>
          </p:cNvSpPr>
          <p:nvPr>
            <p:ph type="body" sz="quarter" idx="21" hasCustomPrompt="1"/>
          </p:nvPr>
        </p:nvSpPr>
        <p:spPr>
          <a:xfrm>
            <a:off x="4832351" y="4851892"/>
            <a:ext cx="2527300" cy="444500"/>
          </a:xfrm>
        </p:spPr>
        <p:txBody>
          <a:bodyPr>
            <a:normAutofit/>
          </a:bodyPr>
          <a:lstStyle>
            <a:lvl1pPr marL="0" indent="0" algn="ctr">
              <a:buNone/>
              <a:defRPr sz="1600">
                <a:solidFill>
                  <a:schemeClr val="accent1">
                    <a:lumMod val="75000"/>
                  </a:schemeClr>
                </a:solidFill>
                <a:latin typeface="Montserrat Medium" panose="00000600000000000000" pitchFamily="50" charset="0"/>
              </a:defRPr>
            </a:lvl1pPr>
          </a:lstStyle>
          <a:p>
            <a:pPr lvl="0"/>
            <a:r>
              <a:rPr lang="en-US" dirty="0"/>
              <a:t>Title text here</a:t>
            </a:r>
            <a:endParaRPr lang="en-GB" dirty="0"/>
          </a:p>
        </p:txBody>
      </p:sp>
      <p:sp>
        <p:nvSpPr>
          <p:cNvPr id="10" name="Text Placeholder 28">
            <a:extLst>
              <a:ext uri="{FF2B5EF4-FFF2-40B4-BE49-F238E27FC236}">
                <a16:creationId xmlns:a16="http://schemas.microsoft.com/office/drawing/2014/main" id="{E23A27FB-2365-4EAF-9AFD-9561AE76842C}"/>
              </a:ext>
            </a:extLst>
          </p:cNvPr>
          <p:cNvSpPr>
            <a:spLocks noGrp="1"/>
          </p:cNvSpPr>
          <p:nvPr>
            <p:ph type="body" sz="quarter" idx="22" hasCustomPrompt="1"/>
          </p:nvPr>
        </p:nvSpPr>
        <p:spPr>
          <a:xfrm>
            <a:off x="4832350" y="5512292"/>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1" name="Text Placeholder 23">
            <a:extLst>
              <a:ext uri="{FF2B5EF4-FFF2-40B4-BE49-F238E27FC236}">
                <a16:creationId xmlns:a16="http://schemas.microsoft.com/office/drawing/2014/main" id="{AC50B821-985C-4F35-B6F1-DFAEEE86AD67}"/>
              </a:ext>
            </a:extLst>
          </p:cNvPr>
          <p:cNvSpPr>
            <a:spLocks noGrp="1"/>
          </p:cNvSpPr>
          <p:nvPr>
            <p:ph type="body" sz="quarter" idx="23" hasCustomPrompt="1"/>
          </p:nvPr>
        </p:nvSpPr>
        <p:spPr>
          <a:xfrm>
            <a:off x="8540496" y="4851892"/>
            <a:ext cx="2527300" cy="444500"/>
          </a:xfrm>
        </p:spPr>
        <p:txBody>
          <a:bodyPr>
            <a:normAutofit/>
          </a:bodyPr>
          <a:lstStyle>
            <a:lvl1pPr marL="0" indent="0" algn="ctr">
              <a:buNone/>
              <a:defRPr sz="1600">
                <a:solidFill>
                  <a:schemeClr val="accent1">
                    <a:lumMod val="75000"/>
                  </a:schemeClr>
                </a:solidFill>
                <a:latin typeface="Montserrat Medium" panose="00000600000000000000" pitchFamily="50" charset="0"/>
              </a:defRPr>
            </a:lvl1pPr>
          </a:lstStyle>
          <a:p>
            <a:pPr lvl="0"/>
            <a:r>
              <a:rPr lang="en-US" dirty="0"/>
              <a:t>Title text here</a:t>
            </a:r>
            <a:endParaRPr lang="en-GB" dirty="0"/>
          </a:p>
        </p:txBody>
      </p:sp>
      <p:sp>
        <p:nvSpPr>
          <p:cNvPr id="12" name="Text Placeholder 28">
            <a:extLst>
              <a:ext uri="{FF2B5EF4-FFF2-40B4-BE49-F238E27FC236}">
                <a16:creationId xmlns:a16="http://schemas.microsoft.com/office/drawing/2014/main" id="{F0521F0F-3790-46AC-8C84-29BCAB0F568D}"/>
              </a:ext>
            </a:extLst>
          </p:cNvPr>
          <p:cNvSpPr>
            <a:spLocks noGrp="1"/>
          </p:cNvSpPr>
          <p:nvPr>
            <p:ph type="body" sz="quarter" idx="24" hasCustomPrompt="1"/>
          </p:nvPr>
        </p:nvSpPr>
        <p:spPr>
          <a:xfrm>
            <a:off x="8540495" y="5512292"/>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6" name="Slide Number Placeholder 5">
            <a:extLst>
              <a:ext uri="{FF2B5EF4-FFF2-40B4-BE49-F238E27FC236}">
                <a16:creationId xmlns:a16="http://schemas.microsoft.com/office/drawing/2014/main" id="{17A01F36-3134-473A-94EC-6A92D5BC03FE}"/>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7" name="Straight Connector 16">
            <a:extLst>
              <a:ext uri="{FF2B5EF4-FFF2-40B4-BE49-F238E27FC236}">
                <a16:creationId xmlns:a16="http://schemas.microsoft.com/office/drawing/2014/main" id="{C9772208-3653-467E-A34F-A6D95D633645}"/>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A_Xchange full colour landscape.png" descr="A_Xchange full colour landscape.png">
            <a:extLst>
              <a:ext uri="{FF2B5EF4-FFF2-40B4-BE49-F238E27FC236}">
                <a16:creationId xmlns:a16="http://schemas.microsoft.com/office/drawing/2014/main" id="{ED3FFD2F-C3D4-4952-B39E-D190FC01EF57}"/>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FCBA735B-745B-4102-97E3-89BDB6A035D6}"/>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2" name="Group 21">
            <a:extLst>
              <a:ext uri="{FF2B5EF4-FFF2-40B4-BE49-F238E27FC236}">
                <a16:creationId xmlns:a16="http://schemas.microsoft.com/office/drawing/2014/main" id="{A0DA3B29-65F9-41F1-BA92-0DD65FD3DDC9}"/>
              </a:ext>
            </a:extLst>
          </p:cNvPr>
          <p:cNvGrpSpPr/>
          <p:nvPr userDrawn="1"/>
        </p:nvGrpSpPr>
        <p:grpSpPr>
          <a:xfrm>
            <a:off x="328473" y="6289674"/>
            <a:ext cx="2266315" cy="431800"/>
            <a:chOff x="6519545" y="598622"/>
            <a:chExt cx="2266315" cy="431800"/>
          </a:xfrm>
        </p:grpSpPr>
        <p:pic>
          <p:nvPicPr>
            <p:cNvPr id="23" name="Picture 22">
              <a:extLst>
                <a:ext uri="{FF2B5EF4-FFF2-40B4-BE49-F238E27FC236}">
                  <a16:creationId xmlns:a16="http://schemas.microsoft.com/office/drawing/2014/main" id="{F584C4BB-D05D-4388-AE39-AC3B252459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4" name="Text Box 2">
              <a:extLst>
                <a:ext uri="{FF2B5EF4-FFF2-40B4-BE49-F238E27FC236}">
                  <a16:creationId xmlns:a16="http://schemas.microsoft.com/office/drawing/2014/main" id="{8459B428-6B46-4639-B9BB-FD05C6FD3AA5}"/>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356659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with four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1738-EA5C-4651-8E74-B8A7BA55641C}"/>
              </a:ext>
            </a:extLst>
          </p:cNvPr>
          <p:cNvSpPr>
            <a:spLocks noGrp="1"/>
          </p:cNvSpPr>
          <p:nvPr>
            <p:ph type="title" hasCustomPrompt="1"/>
          </p:nvPr>
        </p:nvSpPr>
        <p:spPr>
          <a:xfrm>
            <a:off x="328473" y="559294"/>
            <a:ext cx="8108945" cy="710214"/>
          </a:xfrm>
        </p:spPr>
        <p:txBody>
          <a:bodyPr/>
          <a:lstStyle>
            <a:lvl1pPr>
              <a:defRPr/>
            </a:lvl1pPr>
          </a:lstStyle>
          <a:p>
            <a:r>
              <a:rPr lang="en-US" dirty="0"/>
              <a:t>Click to add a title text</a:t>
            </a:r>
            <a:endParaRPr lang="en-GB" dirty="0"/>
          </a:p>
        </p:txBody>
      </p:sp>
      <p:sp>
        <p:nvSpPr>
          <p:cNvPr id="4" name="Picture Placeholder 3">
            <a:extLst>
              <a:ext uri="{FF2B5EF4-FFF2-40B4-BE49-F238E27FC236}">
                <a16:creationId xmlns:a16="http://schemas.microsoft.com/office/drawing/2014/main" id="{1C04BC8D-655F-4664-B33F-6E00BAED64EF}"/>
              </a:ext>
            </a:extLst>
          </p:cNvPr>
          <p:cNvSpPr>
            <a:spLocks noGrp="1"/>
          </p:cNvSpPr>
          <p:nvPr>
            <p:ph type="pic" sz="quarter" idx="10" hasCustomPrompt="1"/>
          </p:nvPr>
        </p:nvSpPr>
        <p:spPr>
          <a:xfrm>
            <a:off x="3365729" y="1992314"/>
            <a:ext cx="2588757" cy="1940305"/>
          </a:xfrm>
          <a:solidFill>
            <a:schemeClr val="bg1">
              <a:lumMod val="95000"/>
            </a:schemeClr>
          </a:solidFill>
        </p:spPr>
        <p:txBody>
          <a:bodyPr/>
          <a:lstStyle>
            <a:lvl1pPr>
              <a:defRPr/>
            </a:lvl1pPr>
          </a:lstStyle>
          <a:p>
            <a:r>
              <a:rPr lang="en-GB" dirty="0"/>
              <a:t>Insert image here</a:t>
            </a:r>
          </a:p>
        </p:txBody>
      </p:sp>
      <p:sp>
        <p:nvSpPr>
          <p:cNvPr id="13" name="Picture Placeholder 3">
            <a:extLst>
              <a:ext uri="{FF2B5EF4-FFF2-40B4-BE49-F238E27FC236}">
                <a16:creationId xmlns:a16="http://schemas.microsoft.com/office/drawing/2014/main" id="{499EBE8E-C107-4654-84E1-551757B08F3A}"/>
              </a:ext>
            </a:extLst>
          </p:cNvPr>
          <p:cNvSpPr>
            <a:spLocks noGrp="1"/>
          </p:cNvSpPr>
          <p:nvPr>
            <p:ph type="pic" sz="quarter" idx="11" hasCustomPrompt="1"/>
          </p:nvPr>
        </p:nvSpPr>
        <p:spPr>
          <a:xfrm>
            <a:off x="6152472" y="1992314"/>
            <a:ext cx="2588757" cy="1940305"/>
          </a:xfrm>
          <a:solidFill>
            <a:schemeClr val="bg1">
              <a:lumMod val="95000"/>
            </a:schemeClr>
          </a:solidFill>
        </p:spPr>
        <p:txBody>
          <a:bodyPr/>
          <a:lstStyle>
            <a:lvl1pPr>
              <a:defRPr/>
            </a:lvl1pPr>
          </a:lstStyle>
          <a:p>
            <a:r>
              <a:rPr lang="en-GB" dirty="0"/>
              <a:t>Insert image here</a:t>
            </a:r>
          </a:p>
        </p:txBody>
      </p:sp>
      <p:sp>
        <p:nvSpPr>
          <p:cNvPr id="14" name="Picture Placeholder 3">
            <a:extLst>
              <a:ext uri="{FF2B5EF4-FFF2-40B4-BE49-F238E27FC236}">
                <a16:creationId xmlns:a16="http://schemas.microsoft.com/office/drawing/2014/main" id="{FB91F57D-3F7B-4D55-BB0D-976D5B0125D8}"/>
              </a:ext>
            </a:extLst>
          </p:cNvPr>
          <p:cNvSpPr>
            <a:spLocks noGrp="1"/>
          </p:cNvSpPr>
          <p:nvPr>
            <p:ph type="pic" sz="quarter" idx="12" hasCustomPrompt="1"/>
          </p:nvPr>
        </p:nvSpPr>
        <p:spPr>
          <a:xfrm>
            <a:off x="6152472" y="4191229"/>
            <a:ext cx="2588757" cy="1940305"/>
          </a:xfrm>
          <a:solidFill>
            <a:schemeClr val="bg1">
              <a:lumMod val="95000"/>
            </a:schemeClr>
          </a:solidFill>
        </p:spPr>
        <p:txBody>
          <a:bodyPr/>
          <a:lstStyle>
            <a:lvl1pPr>
              <a:defRPr/>
            </a:lvl1pPr>
          </a:lstStyle>
          <a:p>
            <a:r>
              <a:rPr lang="en-GB" dirty="0"/>
              <a:t>Insert image here</a:t>
            </a:r>
          </a:p>
        </p:txBody>
      </p:sp>
      <p:sp>
        <p:nvSpPr>
          <p:cNvPr id="15" name="Picture Placeholder 3">
            <a:extLst>
              <a:ext uri="{FF2B5EF4-FFF2-40B4-BE49-F238E27FC236}">
                <a16:creationId xmlns:a16="http://schemas.microsoft.com/office/drawing/2014/main" id="{67A60426-80E8-4988-9BA7-7BB5177256CC}"/>
              </a:ext>
            </a:extLst>
          </p:cNvPr>
          <p:cNvSpPr>
            <a:spLocks noGrp="1"/>
          </p:cNvSpPr>
          <p:nvPr>
            <p:ph type="pic" sz="quarter" idx="13" hasCustomPrompt="1"/>
          </p:nvPr>
        </p:nvSpPr>
        <p:spPr>
          <a:xfrm>
            <a:off x="3365588" y="4191229"/>
            <a:ext cx="2588757" cy="1940305"/>
          </a:xfrm>
          <a:solidFill>
            <a:schemeClr val="bg1">
              <a:lumMod val="95000"/>
            </a:schemeClr>
          </a:solidFill>
        </p:spPr>
        <p:txBody>
          <a:bodyPr/>
          <a:lstStyle>
            <a:lvl1pPr>
              <a:defRPr/>
            </a:lvl1pPr>
          </a:lstStyle>
          <a:p>
            <a:r>
              <a:rPr lang="en-GB" dirty="0"/>
              <a:t>Insert image here</a:t>
            </a:r>
          </a:p>
        </p:txBody>
      </p:sp>
      <p:sp>
        <p:nvSpPr>
          <p:cNvPr id="16" name="Text Placeholder 28">
            <a:extLst>
              <a:ext uri="{FF2B5EF4-FFF2-40B4-BE49-F238E27FC236}">
                <a16:creationId xmlns:a16="http://schemas.microsoft.com/office/drawing/2014/main" id="{773070E1-319C-4FC2-8A3F-82278E98F82B}"/>
              </a:ext>
            </a:extLst>
          </p:cNvPr>
          <p:cNvSpPr>
            <a:spLocks noGrp="1"/>
          </p:cNvSpPr>
          <p:nvPr>
            <p:ph type="body" sz="quarter" idx="15" hasCustomPrompt="1"/>
          </p:nvPr>
        </p:nvSpPr>
        <p:spPr>
          <a:xfrm>
            <a:off x="9534395" y="2780245"/>
            <a:ext cx="2326171" cy="515308"/>
          </a:xfrm>
        </p:spPr>
        <p:txBody>
          <a:bodyPr>
            <a:normAutofit/>
          </a:bodyPr>
          <a:lstStyle>
            <a:lvl1pPr>
              <a:defRPr sz="1100"/>
            </a:lvl1pPr>
          </a:lstStyle>
          <a:p>
            <a:pPr lvl="0"/>
            <a:r>
              <a:rPr lang="en-US" dirty="0"/>
              <a:t>Short </a:t>
            </a:r>
            <a:br>
              <a:rPr lang="en-US" dirty="0"/>
            </a:br>
            <a:r>
              <a:rPr lang="en-US" dirty="0"/>
              <a:t>description here</a:t>
            </a:r>
            <a:endParaRPr lang="en-GB" dirty="0"/>
          </a:p>
        </p:txBody>
      </p:sp>
      <p:sp>
        <p:nvSpPr>
          <p:cNvPr id="18" name="Text Placeholder 28">
            <a:extLst>
              <a:ext uri="{FF2B5EF4-FFF2-40B4-BE49-F238E27FC236}">
                <a16:creationId xmlns:a16="http://schemas.microsoft.com/office/drawing/2014/main" id="{0BFFE9F2-A772-4A14-A887-7197BC38FBE4}"/>
              </a:ext>
            </a:extLst>
          </p:cNvPr>
          <p:cNvSpPr>
            <a:spLocks noGrp="1"/>
          </p:cNvSpPr>
          <p:nvPr>
            <p:ph type="body" sz="quarter" idx="16" hasCustomPrompt="1"/>
          </p:nvPr>
        </p:nvSpPr>
        <p:spPr>
          <a:xfrm>
            <a:off x="9534395" y="4892074"/>
            <a:ext cx="2326171" cy="515308"/>
          </a:xfrm>
        </p:spPr>
        <p:txBody>
          <a:bodyPr>
            <a:normAutofit/>
          </a:bodyPr>
          <a:lstStyle>
            <a:lvl1pPr>
              <a:defRPr sz="1100"/>
            </a:lvl1pPr>
          </a:lstStyle>
          <a:p>
            <a:pPr lvl="0"/>
            <a:r>
              <a:rPr lang="en-US" dirty="0"/>
              <a:t>Short </a:t>
            </a:r>
            <a:br>
              <a:rPr lang="en-US" dirty="0"/>
            </a:br>
            <a:r>
              <a:rPr lang="en-US" dirty="0"/>
              <a:t>description here</a:t>
            </a:r>
            <a:endParaRPr lang="en-GB" dirty="0"/>
          </a:p>
        </p:txBody>
      </p:sp>
      <p:cxnSp>
        <p:nvCxnSpPr>
          <p:cNvPr id="19" name="Straight Connector 18">
            <a:extLst>
              <a:ext uri="{FF2B5EF4-FFF2-40B4-BE49-F238E27FC236}">
                <a16:creationId xmlns:a16="http://schemas.microsoft.com/office/drawing/2014/main" id="{234DC693-099B-4EBA-B49C-36FF9E7DCCB3}"/>
              </a:ext>
            </a:extLst>
          </p:cNvPr>
          <p:cNvCxnSpPr>
            <a:cxnSpLocks/>
          </p:cNvCxnSpPr>
          <p:nvPr userDrawn="1"/>
        </p:nvCxnSpPr>
        <p:spPr>
          <a:xfrm>
            <a:off x="8985047" y="5136847"/>
            <a:ext cx="475343" cy="0"/>
          </a:xfrm>
          <a:prstGeom prst="line">
            <a:avLst/>
          </a:prstGeom>
          <a:ln w="19050">
            <a:solidFill>
              <a:schemeClr val="accent1">
                <a:lumMod val="75000"/>
              </a:schemeClr>
            </a:solidFill>
          </a:ln>
        </p:spPr>
        <p:style>
          <a:lnRef idx="1">
            <a:schemeClr val="accent4"/>
          </a:lnRef>
          <a:fillRef idx="0">
            <a:schemeClr val="accent4"/>
          </a:fillRef>
          <a:effectRef idx="0">
            <a:schemeClr val="accent4"/>
          </a:effectRef>
          <a:fontRef idx="minor">
            <a:schemeClr val="tx1"/>
          </a:fontRef>
        </p:style>
      </p:cxnSp>
      <p:sp>
        <p:nvSpPr>
          <p:cNvPr id="20" name="Text Placeholder 28">
            <a:extLst>
              <a:ext uri="{FF2B5EF4-FFF2-40B4-BE49-F238E27FC236}">
                <a16:creationId xmlns:a16="http://schemas.microsoft.com/office/drawing/2014/main" id="{A90A31A6-7C4F-4279-A359-95F05795A750}"/>
              </a:ext>
            </a:extLst>
          </p:cNvPr>
          <p:cNvSpPr>
            <a:spLocks noGrp="1"/>
          </p:cNvSpPr>
          <p:nvPr>
            <p:ph type="body" sz="quarter" idx="17" hasCustomPrompt="1"/>
          </p:nvPr>
        </p:nvSpPr>
        <p:spPr>
          <a:xfrm>
            <a:off x="466371" y="2823137"/>
            <a:ext cx="2097064" cy="515308"/>
          </a:xfrm>
        </p:spPr>
        <p:txBody>
          <a:bodyPr>
            <a:normAutofit/>
          </a:bodyPr>
          <a:lstStyle>
            <a:lvl1pPr algn="r">
              <a:defRPr sz="1100"/>
            </a:lvl1pPr>
          </a:lstStyle>
          <a:p>
            <a:pPr lvl="0"/>
            <a:r>
              <a:rPr lang="en-US" dirty="0"/>
              <a:t>Short </a:t>
            </a:r>
            <a:br>
              <a:rPr lang="en-US" dirty="0"/>
            </a:br>
            <a:r>
              <a:rPr lang="en-US" dirty="0"/>
              <a:t>description here</a:t>
            </a:r>
            <a:endParaRPr lang="en-GB" dirty="0"/>
          </a:p>
        </p:txBody>
      </p:sp>
      <p:cxnSp>
        <p:nvCxnSpPr>
          <p:cNvPr id="21" name="Straight Connector 20">
            <a:extLst>
              <a:ext uri="{FF2B5EF4-FFF2-40B4-BE49-F238E27FC236}">
                <a16:creationId xmlns:a16="http://schemas.microsoft.com/office/drawing/2014/main" id="{C2821CBC-8BC9-4ABC-BF56-F33900067BDA}"/>
              </a:ext>
            </a:extLst>
          </p:cNvPr>
          <p:cNvCxnSpPr>
            <a:cxnSpLocks/>
          </p:cNvCxnSpPr>
          <p:nvPr userDrawn="1"/>
        </p:nvCxnSpPr>
        <p:spPr>
          <a:xfrm>
            <a:off x="8915963" y="3025018"/>
            <a:ext cx="509389" cy="0"/>
          </a:xfrm>
          <a:prstGeom prst="line">
            <a:avLst/>
          </a:prstGeom>
          <a:ln w="19050">
            <a:solidFill>
              <a:schemeClr val="accent1">
                <a:lumMod val="75000"/>
              </a:schemeClr>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3A9B5974-F264-47E8-9349-A7901154C213}"/>
              </a:ext>
            </a:extLst>
          </p:cNvPr>
          <p:cNvCxnSpPr>
            <a:cxnSpLocks/>
          </p:cNvCxnSpPr>
          <p:nvPr userDrawn="1"/>
        </p:nvCxnSpPr>
        <p:spPr>
          <a:xfrm>
            <a:off x="2747533" y="3069346"/>
            <a:ext cx="475343" cy="0"/>
          </a:xfrm>
          <a:prstGeom prst="line">
            <a:avLst/>
          </a:prstGeom>
          <a:ln w="19050">
            <a:solidFill>
              <a:schemeClr val="accent1">
                <a:lumMod val="75000"/>
              </a:schemeClr>
            </a:solidFill>
          </a:ln>
        </p:spPr>
        <p:style>
          <a:lnRef idx="1">
            <a:schemeClr val="accent4"/>
          </a:lnRef>
          <a:fillRef idx="0">
            <a:schemeClr val="accent4"/>
          </a:fillRef>
          <a:effectRef idx="0">
            <a:schemeClr val="accent4"/>
          </a:effectRef>
          <a:fontRef idx="minor">
            <a:schemeClr val="tx1"/>
          </a:fontRef>
        </p:style>
      </p:cxnSp>
      <p:sp>
        <p:nvSpPr>
          <p:cNvPr id="23" name="Text Placeholder 28">
            <a:extLst>
              <a:ext uri="{FF2B5EF4-FFF2-40B4-BE49-F238E27FC236}">
                <a16:creationId xmlns:a16="http://schemas.microsoft.com/office/drawing/2014/main" id="{4E588A82-1592-4AA4-8A07-3B06C83EEEB8}"/>
              </a:ext>
            </a:extLst>
          </p:cNvPr>
          <p:cNvSpPr>
            <a:spLocks noGrp="1"/>
          </p:cNvSpPr>
          <p:nvPr>
            <p:ph type="body" sz="quarter" idx="18" hasCustomPrompt="1"/>
          </p:nvPr>
        </p:nvSpPr>
        <p:spPr>
          <a:xfrm>
            <a:off x="473863" y="4892074"/>
            <a:ext cx="2097064" cy="515308"/>
          </a:xfrm>
        </p:spPr>
        <p:txBody>
          <a:bodyPr>
            <a:normAutofit/>
          </a:bodyPr>
          <a:lstStyle>
            <a:lvl1pPr algn="r">
              <a:defRPr sz="1100"/>
            </a:lvl1pPr>
          </a:lstStyle>
          <a:p>
            <a:pPr lvl="0"/>
            <a:r>
              <a:rPr lang="en-US" dirty="0"/>
              <a:t>Short </a:t>
            </a:r>
            <a:br>
              <a:rPr lang="en-US" dirty="0"/>
            </a:br>
            <a:r>
              <a:rPr lang="en-US" dirty="0"/>
              <a:t>description here</a:t>
            </a:r>
            <a:endParaRPr lang="en-GB" dirty="0"/>
          </a:p>
        </p:txBody>
      </p:sp>
      <p:cxnSp>
        <p:nvCxnSpPr>
          <p:cNvPr id="24" name="Straight Connector 23">
            <a:extLst>
              <a:ext uri="{FF2B5EF4-FFF2-40B4-BE49-F238E27FC236}">
                <a16:creationId xmlns:a16="http://schemas.microsoft.com/office/drawing/2014/main" id="{883A400E-8AF8-480F-A222-06680CA4DC04}"/>
              </a:ext>
            </a:extLst>
          </p:cNvPr>
          <p:cNvCxnSpPr>
            <a:cxnSpLocks/>
          </p:cNvCxnSpPr>
          <p:nvPr userDrawn="1"/>
        </p:nvCxnSpPr>
        <p:spPr>
          <a:xfrm>
            <a:off x="2755025" y="5138283"/>
            <a:ext cx="475343" cy="0"/>
          </a:xfrm>
          <a:prstGeom prst="line">
            <a:avLst/>
          </a:prstGeom>
          <a:ln w="19050">
            <a:solidFill>
              <a:schemeClr val="accent1">
                <a:lumMod val="75000"/>
              </a:schemeClr>
            </a:solidFill>
          </a:ln>
        </p:spPr>
        <p:style>
          <a:lnRef idx="1">
            <a:schemeClr val="accent4"/>
          </a:lnRef>
          <a:fillRef idx="0">
            <a:schemeClr val="accent4"/>
          </a:fillRef>
          <a:effectRef idx="0">
            <a:schemeClr val="accent4"/>
          </a:effectRef>
          <a:fontRef idx="minor">
            <a:schemeClr val="tx1"/>
          </a:fontRef>
        </p:style>
      </p:cxnSp>
      <p:sp>
        <p:nvSpPr>
          <p:cNvPr id="28" name="Slide Number Placeholder 5">
            <a:extLst>
              <a:ext uri="{FF2B5EF4-FFF2-40B4-BE49-F238E27FC236}">
                <a16:creationId xmlns:a16="http://schemas.microsoft.com/office/drawing/2014/main" id="{2054B490-8E94-4532-BCE3-A071503645D6}"/>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9" name="Straight Connector 28">
            <a:extLst>
              <a:ext uri="{FF2B5EF4-FFF2-40B4-BE49-F238E27FC236}">
                <a16:creationId xmlns:a16="http://schemas.microsoft.com/office/drawing/2014/main" id="{068624D0-5D8A-4472-B139-BBA391069870}"/>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A_Xchange full colour landscape.png" descr="A_Xchange full colour landscape.png">
            <a:extLst>
              <a:ext uri="{FF2B5EF4-FFF2-40B4-BE49-F238E27FC236}">
                <a16:creationId xmlns:a16="http://schemas.microsoft.com/office/drawing/2014/main" id="{20AB7A4E-8424-40E7-AD2A-23792A81D3D3}"/>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1592D77E-2035-418B-B10F-9B6391278A57}"/>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1" name="Group 30">
            <a:extLst>
              <a:ext uri="{FF2B5EF4-FFF2-40B4-BE49-F238E27FC236}">
                <a16:creationId xmlns:a16="http://schemas.microsoft.com/office/drawing/2014/main" id="{675CFEF0-BCB4-407D-B6AA-36D0EC46D335}"/>
              </a:ext>
            </a:extLst>
          </p:cNvPr>
          <p:cNvGrpSpPr/>
          <p:nvPr userDrawn="1"/>
        </p:nvGrpSpPr>
        <p:grpSpPr>
          <a:xfrm>
            <a:off x="328473" y="6289674"/>
            <a:ext cx="2266315" cy="431800"/>
            <a:chOff x="6519545" y="598622"/>
            <a:chExt cx="2266315" cy="431800"/>
          </a:xfrm>
        </p:grpSpPr>
        <p:pic>
          <p:nvPicPr>
            <p:cNvPr id="32" name="Picture 31">
              <a:extLst>
                <a:ext uri="{FF2B5EF4-FFF2-40B4-BE49-F238E27FC236}">
                  <a16:creationId xmlns:a16="http://schemas.microsoft.com/office/drawing/2014/main" id="{27F986EA-BFFD-4575-918A-9AD6A1826F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3" name="Text Box 2">
              <a:extLst>
                <a:ext uri="{FF2B5EF4-FFF2-40B4-BE49-F238E27FC236}">
                  <a16:creationId xmlns:a16="http://schemas.microsoft.com/office/drawing/2014/main" id="{B1044D86-94AD-4BDA-AACF-3B4F85925491}"/>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50908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with four round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DF0D-8A6E-438D-B2FD-BDCAEE9275A8}"/>
              </a:ext>
            </a:extLst>
          </p:cNvPr>
          <p:cNvSpPr>
            <a:spLocks noGrp="1"/>
          </p:cNvSpPr>
          <p:nvPr>
            <p:ph type="title" hasCustomPrompt="1"/>
          </p:nvPr>
        </p:nvSpPr>
        <p:spPr>
          <a:xfrm>
            <a:off x="328474" y="559294"/>
            <a:ext cx="7826312" cy="710214"/>
          </a:xfrm>
        </p:spPr>
        <p:txBody>
          <a:bodyPr/>
          <a:lstStyle>
            <a:lvl1pPr>
              <a:defRPr/>
            </a:lvl1pPr>
          </a:lstStyle>
          <a:p>
            <a:r>
              <a:rPr lang="en-US" dirty="0"/>
              <a:t>Click to add a title text</a:t>
            </a:r>
            <a:endParaRPr lang="en-GB" dirty="0"/>
          </a:p>
        </p:txBody>
      </p:sp>
      <p:sp>
        <p:nvSpPr>
          <p:cNvPr id="3" name="Picture Placeholder 3">
            <a:extLst>
              <a:ext uri="{FF2B5EF4-FFF2-40B4-BE49-F238E27FC236}">
                <a16:creationId xmlns:a16="http://schemas.microsoft.com/office/drawing/2014/main" id="{D61075B0-B1C2-4229-A3C1-9A5CFB21CDC8}"/>
              </a:ext>
            </a:extLst>
          </p:cNvPr>
          <p:cNvSpPr>
            <a:spLocks noGrp="1"/>
          </p:cNvSpPr>
          <p:nvPr>
            <p:ph type="pic" sz="quarter" idx="10" hasCustomPrompt="1"/>
          </p:nvPr>
        </p:nvSpPr>
        <p:spPr>
          <a:xfrm>
            <a:off x="328473" y="2044703"/>
            <a:ext cx="2588757" cy="2325078"/>
          </a:xfrm>
          <a:prstGeom prst="flowChartConnector">
            <a:avLst/>
          </a:prstGeom>
          <a:solidFill>
            <a:schemeClr val="bg1">
              <a:lumMod val="95000"/>
            </a:schemeClr>
          </a:solidFill>
        </p:spPr>
        <p:txBody>
          <a:bodyPr/>
          <a:lstStyle>
            <a:lvl1pPr>
              <a:defRPr/>
            </a:lvl1pPr>
          </a:lstStyle>
          <a:p>
            <a:r>
              <a:rPr lang="en-GB" dirty="0"/>
              <a:t>Insert image here</a:t>
            </a:r>
          </a:p>
        </p:txBody>
      </p:sp>
      <p:sp>
        <p:nvSpPr>
          <p:cNvPr id="4" name="Picture Placeholder 3">
            <a:extLst>
              <a:ext uri="{FF2B5EF4-FFF2-40B4-BE49-F238E27FC236}">
                <a16:creationId xmlns:a16="http://schemas.microsoft.com/office/drawing/2014/main" id="{DAAA0A16-0F26-40A5-93BB-105D42DC2A08}"/>
              </a:ext>
            </a:extLst>
          </p:cNvPr>
          <p:cNvSpPr>
            <a:spLocks noGrp="1"/>
          </p:cNvSpPr>
          <p:nvPr>
            <p:ph type="pic" sz="quarter" idx="11" hasCustomPrompt="1"/>
          </p:nvPr>
        </p:nvSpPr>
        <p:spPr>
          <a:xfrm>
            <a:off x="9271809" y="2044702"/>
            <a:ext cx="2588757" cy="2325078"/>
          </a:xfrm>
          <a:prstGeom prst="flowChartConnector">
            <a:avLst/>
          </a:prstGeom>
          <a:solidFill>
            <a:schemeClr val="bg1">
              <a:lumMod val="95000"/>
            </a:schemeClr>
          </a:solidFill>
        </p:spPr>
        <p:txBody>
          <a:bodyPr/>
          <a:lstStyle>
            <a:lvl1pPr>
              <a:defRPr/>
            </a:lvl1pPr>
          </a:lstStyle>
          <a:p>
            <a:r>
              <a:rPr lang="en-GB" dirty="0"/>
              <a:t>Insert image here</a:t>
            </a:r>
          </a:p>
        </p:txBody>
      </p:sp>
      <p:sp>
        <p:nvSpPr>
          <p:cNvPr id="5" name="Picture Placeholder 3">
            <a:extLst>
              <a:ext uri="{FF2B5EF4-FFF2-40B4-BE49-F238E27FC236}">
                <a16:creationId xmlns:a16="http://schemas.microsoft.com/office/drawing/2014/main" id="{949FD03D-B2AB-478B-B2F3-BAC63C14530D}"/>
              </a:ext>
            </a:extLst>
          </p:cNvPr>
          <p:cNvSpPr>
            <a:spLocks noGrp="1"/>
          </p:cNvSpPr>
          <p:nvPr>
            <p:ph type="pic" sz="quarter" idx="12" hasCustomPrompt="1"/>
          </p:nvPr>
        </p:nvSpPr>
        <p:spPr>
          <a:xfrm>
            <a:off x="3309585" y="2044701"/>
            <a:ext cx="2588757" cy="2325078"/>
          </a:xfrm>
          <a:prstGeom prst="flowChartConnector">
            <a:avLst/>
          </a:prstGeom>
          <a:solidFill>
            <a:schemeClr val="bg1">
              <a:lumMod val="95000"/>
            </a:schemeClr>
          </a:solidFill>
        </p:spPr>
        <p:txBody>
          <a:bodyPr/>
          <a:lstStyle>
            <a:lvl1pPr>
              <a:defRPr/>
            </a:lvl1pPr>
          </a:lstStyle>
          <a:p>
            <a:r>
              <a:rPr lang="en-GB" dirty="0"/>
              <a:t>Insert image here</a:t>
            </a:r>
          </a:p>
        </p:txBody>
      </p:sp>
      <p:sp>
        <p:nvSpPr>
          <p:cNvPr id="6" name="Picture Placeholder 3">
            <a:extLst>
              <a:ext uri="{FF2B5EF4-FFF2-40B4-BE49-F238E27FC236}">
                <a16:creationId xmlns:a16="http://schemas.microsoft.com/office/drawing/2014/main" id="{4E59CB09-3EA9-433E-9499-89A192C849AD}"/>
              </a:ext>
            </a:extLst>
          </p:cNvPr>
          <p:cNvSpPr>
            <a:spLocks noGrp="1"/>
          </p:cNvSpPr>
          <p:nvPr>
            <p:ph type="pic" sz="quarter" idx="13" hasCustomPrompt="1"/>
          </p:nvPr>
        </p:nvSpPr>
        <p:spPr>
          <a:xfrm>
            <a:off x="6290697" y="2044700"/>
            <a:ext cx="2588757" cy="2325078"/>
          </a:xfrm>
          <a:prstGeom prst="flowChartConnector">
            <a:avLst/>
          </a:prstGeom>
          <a:solidFill>
            <a:schemeClr val="bg1">
              <a:lumMod val="95000"/>
            </a:schemeClr>
          </a:solidFill>
        </p:spPr>
        <p:txBody>
          <a:bodyPr/>
          <a:lstStyle>
            <a:lvl1pPr>
              <a:defRPr/>
            </a:lvl1pPr>
          </a:lstStyle>
          <a:p>
            <a:r>
              <a:rPr lang="en-GB" dirty="0"/>
              <a:t>Insert image here</a:t>
            </a:r>
          </a:p>
        </p:txBody>
      </p:sp>
      <p:sp>
        <p:nvSpPr>
          <p:cNvPr id="7" name="Text Placeholder 23">
            <a:extLst>
              <a:ext uri="{FF2B5EF4-FFF2-40B4-BE49-F238E27FC236}">
                <a16:creationId xmlns:a16="http://schemas.microsoft.com/office/drawing/2014/main" id="{1896832F-3BA8-49FF-B4BA-27BC81DFED62}"/>
              </a:ext>
            </a:extLst>
          </p:cNvPr>
          <p:cNvSpPr>
            <a:spLocks noGrp="1"/>
          </p:cNvSpPr>
          <p:nvPr>
            <p:ph type="body" sz="quarter" idx="15" hasCustomPrompt="1"/>
          </p:nvPr>
        </p:nvSpPr>
        <p:spPr>
          <a:xfrm>
            <a:off x="516930" y="4813300"/>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8" name="Text Placeholder 28">
            <a:extLst>
              <a:ext uri="{FF2B5EF4-FFF2-40B4-BE49-F238E27FC236}">
                <a16:creationId xmlns:a16="http://schemas.microsoft.com/office/drawing/2014/main" id="{ED917DCC-E16A-4D30-9EBD-F313C07E9CA7}"/>
              </a:ext>
            </a:extLst>
          </p:cNvPr>
          <p:cNvSpPr>
            <a:spLocks noGrp="1"/>
          </p:cNvSpPr>
          <p:nvPr>
            <p:ph type="body" sz="quarter" idx="19" hasCustomPrompt="1"/>
          </p:nvPr>
        </p:nvSpPr>
        <p:spPr>
          <a:xfrm>
            <a:off x="516929" y="5473700"/>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9" name="Text Placeholder 23">
            <a:extLst>
              <a:ext uri="{FF2B5EF4-FFF2-40B4-BE49-F238E27FC236}">
                <a16:creationId xmlns:a16="http://schemas.microsoft.com/office/drawing/2014/main" id="{EE52BAC3-6C3E-46F4-BB09-17ABB887F743}"/>
              </a:ext>
            </a:extLst>
          </p:cNvPr>
          <p:cNvSpPr>
            <a:spLocks noGrp="1"/>
          </p:cNvSpPr>
          <p:nvPr>
            <p:ph type="body" sz="quarter" idx="21" hasCustomPrompt="1"/>
          </p:nvPr>
        </p:nvSpPr>
        <p:spPr>
          <a:xfrm>
            <a:off x="3446095" y="4813300"/>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10" name="Text Placeholder 28">
            <a:extLst>
              <a:ext uri="{FF2B5EF4-FFF2-40B4-BE49-F238E27FC236}">
                <a16:creationId xmlns:a16="http://schemas.microsoft.com/office/drawing/2014/main" id="{1BAE3152-018A-420B-A132-835CF959CFA1}"/>
              </a:ext>
            </a:extLst>
          </p:cNvPr>
          <p:cNvSpPr>
            <a:spLocks noGrp="1"/>
          </p:cNvSpPr>
          <p:nvPr>
            <p:ph type="body" sz="quarter" idx="22" hasCustomPrompt="1"/>
          </p:nvPr>
        </p:nvSpPr>
        <p:spPr>
          <a:xfrm>
            <a:off x="3446094" y="5473700"/>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1" name="Text Placeholder 23">
            <a:extLst>
              <a:ext uri="{FF2B5EF4-FFF2-40B4-BE49-F238E27FC236}">
                <a16:creationId xmlns:a16="http://schemas.microsoft.com/office/drawing/2014/main" id="{4AA5B8EC-7947-4C67-8678-2A87717100AF}"/>
              </a:ext>
            </a:extLst>
          </p:cNvPr>
          <p:cNvSpPr>
            <a:spLocks noGrp="1"/>
          </p:cNvSpPr>
          <p:nvPr>
            <p:ph type="body" sz="quarter" idx="24" hasCustomPrompt="1"/>
          </p:nvPr>
        </p:nvSpPr>
        <p:spPr>
          <a:xfrm>
            <a:off x="6381610" y="4813300"/>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12" name="Text Placeholder 28">
            <a:extLst>
              <a:ext uri="{FF2B5EF4-FFF2-40B4-BE49-F238E27FC236}">
                <a16:creationId xmlns:a16="http://schemas.microsoft.com/office/drawing/2014/main" id="{91C078D3-8FA0-4CBA-A797-8ECBA015698D}"/>
              </a:ext>
            </a:extLst>
          </p:cNvPr>
          <p:cNvSpPr>
            <a:spLocks noGrp="1"/>
          </p:cNvSpPr>
          <p:nvPr>
            <p:ph type="body" sz="quarter" idx="25" hasCustomPrompt="1"/>
          </p:nvPr>
        </p:nvSpPr>
        <p:spPr>
          <a:xfrm>
            <a:off x="6381609" y="5473700"/>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3" name="Text Placeholder 23">
            <a:extLst>
              <a:ext uri="{FF2B5EF4-FFF2-40B4-BE49-F238E27FC236}">
                <a16:creationId xmlns:a16="http://schemas.microsoft.com/office/drawing/2014/main" id="{74E17A1C-C8A2-4AB3-B73D-356888E8A167}"/>
              </a:ext>
            </a:extLst>
          </p:cNvPr>
          <p:cNvSpPr>
            <a:spLocks noGrp="1"/>
          </p:cNvSpPr>
          <p:nvPr>
            <p:ph type="body" sz="quarter" idx="27" hasCustomPrompt="1"/>
          </p:nvPr>
        </p:nvSpPr>
        <p:spPr>
          <a:xfrm>
            <a:off x="9239563" y="4813300"/>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14" name="Text Placeholder 28">
            <a:extLst>
              <a:ext uri="{FF2B5EF4-FFF2-40B4-BE49-F238E27FC236}">
                <a16:creationId xmlns:a16="http://schemas.microsoft.com/office/drawing/2014/main" id="{E07E1C18-65E8-4CC5-8414-7677AFB517A2}"/>
              </a:ext>
            </a:extLst>
          </p:cNvPr>
          <p:cNvSpPr>
            <a:spLocks noGrp="1"/>
          </p:cNvSpPr>
          <p:nvPr>
            <p:ph type="body" sz="quarter" idx="28" hasCustomPrompt="1"/>
          </p:nvPr>
        </p:nvSpPr>
        <p:spPr>
          <a:xfrm>
            <a:off x="9239562" y="5473700"/>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8" name="Slide Number Placeholder 5">
            <a:extLst>
              <a:ext uri="{FF2B5EF4-FFF2-40B4-BE49-F238E27FC236}">
                <a16:creationId xmlns:a16="http://schemas.microsoft.com/office/drawing/2014/main" id="{1CBC4DF9-22C0-4FE8-AE6F-941A506E8395}"/>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9" name="Straight Connector 18">
            <a:extLst>
              <a:ext uri="{FF2B5EF4-FFF2-40B4-BE49-F238E27FC236}">
                <a16:creationId xmlns:a16="http://schemas.microsoft.com/office/drawing/2014/main" id="{48C76C02-61F7-4682-9D12-C8E3CE9666F2}"/>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A_Xchange full colour landscape.png" descr="A_Xchange full colour landscape.png">
            <a:extLst>
              <a:ext uri="{FF2B5EF4-FFF2-40B4-BE49-F238E27FC236}">
                <a16:creationId xmlns:a16="http://schemas.microsoft.com/office/drawing/2014/main" id="{7118DAC4-88AF-4B7A-BC0B-E2C4A20BA0A0}"/>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15" name="Footer Placeholder 6">
            <a:extLst>
              <a:ext uri="{FF2B5EF4-FFF2-40B4-BE49-F238E27FC236}">
                <a16:creationId xmlns:a16="http://schemas.microsoft.com/office/drawing/2014/main" id="{A9FE6A3A-90E5-4455-8B26-7AD414C61F79}"/>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4" name="Group 23">
            <a:extLst>
              <a:ext uri="{FF2B5EF4-FFF2-40B4-BE49-F238E27FC236}">
                <a16:creationId xmlns:a16="http://schemas.microsoft.com/office/drawing/2014/main" id="{AB6DCE46-381C-4D0A-A5AC-7177B9C72AB2}"/>
              </a:ext>
            </a:extLst>
          </p:cNvPr>
          <p:cNvGrpSpPr/>
          <p:nvPr userDrawn="1"/>
        </p:nvGrpSpPr>
        <p:grpSpPr>
          <a:xfrm>
            <a:off x="328473" y="6289674"/>
            <a:ext cx="2266315" cy="431800"/>
            <a:chOff x="6519545" y="598622"/>
            <a:chExt cx="2266315" cy="431800"/>
          </a:xfrm>
        </p:grpSpPr>
        <p:pic>
          <p:nvPicPr>
            <p:cNvPr id="25" name="Picture 24">
              <a:extLst>
                <a:ext uri="{FF2B5EF4-FFF2-40B4-BE49-F238E27FC236}">
                  <a16:creationId xmlns:a16="http://schemas.microsoft.com/office/drawing/2014/main" id="{AD9F5BD6-75A8-481D-9928-5084503649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6" name="Text Box 2">
              <a:extLst>
                <a:ext uri="{FF2B5EF4-FFF2-40B4-BE49-F238E27FC236}">
                  <a16:creationId xmlns:a16="http://schemas.microsoft.com/office/drawing/2014/main" id="{B97B47C8-586D-47EC-9E2D-AD7F32CA5FAD}"/>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77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slide 2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66FA1E-7DC8-4891-AF2D-4530C7B0F2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icture Placeholder 32">
            <a:extLst>
              <a:ext uri="{FF2B5EF4-FFF2-40B4-BE49-F238E27FC236}">
                <a16:creationId xmlns:a16="http://schemas.microsoft.com/office/drawing/2014/main" id="{88D319B9-0D03-4594-B470-A54BB3560D40}"/>
              </a:ext>
            </a:extLst>
          </p:cNvPr>
          <p:cNvSpPr>
            <a:spLocks noGrp="1"/>
          </p:cNvSpPr>
          <p:nvPr>
            <p:ph type="pic" sz="quarter" idx="15"/>
          </p:nvPr>
        </p:nvSpPr>
        <p:spPr>
          <a:xfrm>
            <a:off x="7219950" y="0"/>
            <a:ext cx="5105400" cy="6945313"/>
          </a:xfrm>
          <a:custGeom>
            <a:avLst/>
            <a:gdLst>
              <a:gd name="connsiteX0" fmla="*/ 2295525 w 5105400"/>
              <a:gd name="connsiteY0" fmla="*/ 0 h 6945313"/>
              <a:gd name="connsiteX1" fmla="*/ 5095875 w 5105400"/>
              <a:gd name="connsiteY1" fmla="*/ 0 h 6945313"/>
              <a:gd name="connsiteX2" fmla="*/ 5095875 w 5105400"/>
              <a:gd name="connsiteY2" fmla="*/ 6921770 h 6945313"/>
              <a:gd name="connsiteX3" fmla="*/ 5105400 w 5105400"/>
              <a:gd name="connsiteY3" fmla="*/ 6945313 h 6945313"/>
              <a:gd name="connsiteX4" fmla="*/ 1638300 w 5105400"/>
              <a:gd name="connsiteY4" fmla="*/ 6945313 h 6945313"/>
              <a:gd name="connsiteX5" fmla="*/ 0 w 5105400"/>
              <a:gd name="connsiteY5" fmla="*/ 3990975 h 69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5400" h="6945313">
                <a:moveTo>
                  <a:pt x="2295525" y="0"/>
                </a:moveTo>
                <a:lnTo>
                  <a:pt x="5095875" y="0"/>
                </a:lnTo>
                <a:lnTo>
                  <a:pt x="5095875" y="6921770"/>
                </a:lnTo>
                <a:lnTo>
                  <a:pt x="5105400" y="6945313"/>
                </a:lnTo>
                <a:lnTo>
                  <a:pt x="1638300" y="6945313"/>
                </a:lnTo>
                <a:lnTo>
                  <a:pt x="0" y="3990975"/>
                </a:lnTo>
                <a:close/>
              </a:path>
            </a:pathLst>
          </a:custGeom>
        </p:spPr>
        <p:txBody>
          <a:bodyPr wrap="square">
            <a:noAutofit/>
          </a:bodyPr>
          <a:lstStyle>
            <a:lvl1pPr marL="0" indent="0">
              <a:buNone/>
              <a:defRPr sz="1800">
                <a:solidFill>
                  <a:schemeClr val="bg1"/>
                </a:solidFill>
                <a:latin typeface="Montserrat Medium" panose="00000600000000000000" pitchFamily="50" charset="0"/>
              </a:defRPr>
            </a:lvl1pPr>
          </a:lstStyle>
          <a:p>
            <a:endParaRPr lang="en-GB" dirty="0"/>
          </a:p>
          <a:p>
            <a:endParaRPr lang="en-GB" dirty="0"/>
          </a:p>
          <a:p>
            <a:endParaRPr lang="en-GB" dirty="0"/>
          </a:p>
          <a:p>
            <a:endParaRPr lang="en-GB" dirty="0"/>
          </a:p>
          <a:p>
            <a:endParaRPr lang="en-GB" dirty="0"/>
          </a:p>
          <a:p>
            <a:endParaRPr lang="en-GB" dirty="0"/>
          </a:p>
          <a:p>
            <a:endParaRPr lang="en-GB" dirty="0"/>
          </a:p>
          <a:p>
            <a:r>
              <a:rPr lang="en-GB" dirty="0"/>
              <a:t>	 </a:t>
            </a:r>
          </a:p>
          <a:p>
            <a:endParaRPr lang="en-GB" dirty="0"/>
          </a:p>
          <a:p>
            <a:endParaRPr lang="en-GB" dirty="0"/>
          </a:p>
          <a:p>
            <a:r>
              <a:rPr lang="en-GB" dirty="0"/>
              <a:t>		Click to add image</a:t>
            </a:r>
          </a:p>
        </p:txBody>
      </p:sp>
      <p:sp>
        <p:nvSpPr>
          <p:cNvPr id="8" name="Text Placeholder 11">
            <a:extLst>
              <a:ext uri="{FF2B5EF4-FFF2-40B4-BE49-F238E27FC236}">
                <a16:creationId xmlns:a16="http://schemas.microsoft.com/office/drawing/2014/main" id="{FBBB1563-C01D-4857-BB31-76C186B020D1}"/>
              </a:ext>
            </a:extLst>
          </p:cNvPr>
          <p:cNvSpPr>
            <a:spLocks noGrp="1"/>
          </p:cNvSpPr>
          <p:nvPr>
            <p:ph type="body" sz="quarter" idx="13" hasCustomPrompt="1"/>
          </p:nvPr>
        </p:nvSpPr>
        <p:spPr>
          <a:xfrm>
            <a:off x="1065213" y="4333790"/>
            <a:ext cx="4565650" cy="744537"/>
          </a:xfrm>
        </p:spPr>
        <p:txBody>
          <a:bodyPr>
            <a:normAutofit/>
          </a:bodyPr>
          <a:lstStyle>
            <a:lvl1pPr marL="0" indent="0">
              <a:buNone/>
              <a:defRPr sz="1600">
                <a:solidFill>
                  <a:srgbClr val="145483"/>
                </a:solidFill>
                <a:latin typeface="Montserrat Medium" panose="00000600000000000000" pitchFamily="50" charset="0"/>
              </a:defRPr>
            </a:lvl1pPr>
          </a:lstStyle>
          <a:p>
            <a:pPr lvl="0"/>
            <a:r>
              <a:rPr lang="en-GB" dirty="0"/>
              <a:t>Any strapline to go here. Maximum word count should span across two lines</a:t>
            </a:r>
          </a:p>
        </p:txBody>
      </p:sp>
      <p:sp>
        <p:nvSpPr>
          <p:cNvPr id="9" name="Text Placeholder 13">
            <a:extLst>
              <a:ext uri="{FF2B5EF4-FFF2-40B4-BE49-F238E27FC236}">
                <a16:creationId xmlns:a16="http://schemas.microsoft.com/office/drawing/2014/main" id="{57DDD220-6302-49D2-B095-D42220FDB309}"/>
              </a:ext>
            </a:extLst>
          </p:cNvPr>
          <p:cNvSpPr>
            <a:spLocks noGrp="1"/>
          </p:cNvSpPr>
          <p:nvPr>
            <p:ph type="body" sz="quarter" idx="14" hasCustomPrompt="1"/>
          </p:nvPr>
        </p:nvSpPr>
        <p:spPr>
          <a:xfrm>
            <a:off x="1065213" y="5332997"/>
            <a:ext cx="1953441" cy="246310"/>
          </a:xfrm>
        </p:spPr>
        <p:txBody>
          <a:bodyPr>
            <a:noAutofit/>
          </a:bodyPr>
          <a:lstStyle>
            <a:lvl1pPr marL="0" indent="0">
              <a:buNone/>
              <a:defRPr sz="900">
                <a:solidFill>
                  <a:srgbClr val="737373"/>
                </a:solidFill>
                <a:latin typeface="Montserrat Medium" panose="00000600000000000000" pitchFamily="50" charset="0"/>
              </a:defRPr>
            </a:lvl1pPr>
          </a:lstStyle>
          <a:p>
            <a:pPr lvl="0"/>
            <a:r>
              <a:rPr lang="en-US" dirty="0"/>
              <a:t>00/00/0000</a:t>
            </a:r>
            <a:endParaRPr lang="en-GB" dirty="0"/>
          </a:p>
        </p:txBody>
      </p:sp>
      <p:sp>
        <p:nvSpPr>
          <p:cNvPr id="13" name="Text Placeholder 12">
            <a:extLst>
              <a:ext uri="{FF2B5EF4-FFF2-40B4-BE49-F238E27FC236}">
                <a16:creationId xmlns:a16="http://schemas.microsoft.com/office/drawing/2014/main" id="{519236C4-CED2-4020-B2AC-B0B7F1B0F671}"/>
              </a:ext>
            </a:extLst>
          </p:cNvPr>
          <p:cNvSpPr>
            <a:spLocks noGrp="1"/>
          </p:cNvSpPr>
          <p:nvPr>
            <p:ph type="body" sz="quarter" idx="16" hasCustomPrompt="1"/>
          </p:nvPr>
        </p:nvSpPr>
        <p:spPr>
          <a:xfrm>
            <a:off x="1065213" y="2956644"/>
            <a:ext cx="5727700" cy="1458912"/>
          </a:xfrm>
        </p:spPr>
        <p:txBody>
          <a:bodyPr>
            <a:normAutofit/>
          </a:bodyPr>
          <a:lstStyle>
            <a:lvl1pPr>
              <a:defRPr sz="3600">
                <a:solidFill>
                  <a:schemeClr val="accent1"/>
                </a:solidFill>
                <a:latin typeface="+mj-lt"/>
              </a:defRPr>
            </a:lvl1pPr>
          </a:lstStyle>
          <a:p>
            <a:pPr lvl="0"/>
            <a:r>
              <a:rPr lang="en-GB" dirty="0"/>
              <a:t>Title slide. Click to edit text.</a:t>
            </a:r>
          </a:p>
        </p:txBody>
      </p:sp>
      <p:pic>
        <p:nvPicPr>
          <p:cNvPr id="10" name="A_Xchange full colour landscape.png" descr="A_Xchange full colour landscape.png">
            <a:extLst>
              <a:ext uri="{FF2B5EF4-FFF2-40B4-BE49-F238E27FC236}">
                <a16:creationId xmlns:a16="http://schemas.microsoft.com/office/drawing/2014/main" id="{0AE0BD91-1888-4C19-A5BB-F9BC2C4A1536}"/>
              </a:ext>
            </a:extLst>
          </p:cNvPr>
          <p:cNvPicPr>
            <a:picLocks noChangeAspect="1"/>
          </p:cNvPicPr>
          <p:nvPr userDrawn="1"/>
        </p:nvPicPr>
        <p:blipFill>
          <a:blip r:embed="rId3"/>
          <a:srcRect l="15082" t="2524" b="2524"/>
          <a:stretch>
            <a:fillRect/>
          </a:stretch>
        </p:blipFill>
        <p:spPr>
          <a:xfrm>
            <a:off x="1058513" y="838588"/>
            <a:ext cx="1260000" cy="634148"/>
          </a:xfrm>
          <a:prstGeom prst="rect">
            <a:avLst/>
          </a:prstGeom>
          <a:ln w="12700">
            <a:miter lim="400000"/>
          </a:ln>
        </p:spPr>
      </p:pic>
      <p:grpSp>
        <p:nvGrpSpPr>
          <p:cNvPr id="16" name="Group 15">
            <a:extLst>
              <a:ext uri="{FF2B5EF4-FFF2-40B4-BE49-F238E27FC236}">
                <a16:creationId xmlns:a16="http://schemas.microsoft.com/office/drawing/2014/main" id="{CE8F460C-8344-40A2-A7E1-627E5E0AD0BC}"/>
              </a:ext>
            </a:extLst>
          </p:cNvPr>
          <p:cNvGrpSpPr/>
          <p:nvPr userDrawn="1"/>
        </p:nvGrpSpPr>
        <p:grpSpPr>
          <a:xfrm>
            <a:off x="1065213" y="6279015"/>
            <a:ext cx="2266315" cy="431800"/>
            <a:chOff x="6519545" y="598622"/>
            <a:chExt cx="2266315" cy="431800"/>
          </a:xfrm>
        </p:grpSpPr>
        <p:pic>
          <p:nvPicPr>
            <p:cNvPr id="17" name="Picture 16">
              <a:extLst>
                <a:ext uri="{FF2B5EF4-FFF2-40B4-BE49-F238E27FC236}">
                  <a16:creationId xmlns:a16="http://schemas.microsoft.com/office/drawing/2014/main" id="{2C67F363-F550-4897-9D7C-8B64CC942A6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8" name="Text Box 2">
              <a:extLst>
                <a:ext uri="{FF2B5EF4-FFF2-40B4-BE49-F238E27FC236}">
                  <a16:creationId xmlns:a16="http://schemas.microsoft.com/office/drawing/2014/main" id="{ADAF9CD8-C192-4C23-A02F-1CF88C8E974E}"/>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83018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WOT Graphic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B3BB-1F47-4A07-ACAC-D36E6CD7D21C}"/>
              </a:ext>
            </a:extLst>
          </p:cNvPr>
          <p:cNvSpPr>
            <a:spLocks noGrp="1"/>
          </p:cNvSpPr>
          <p:nvPr>
            <p:ph type="title" hasCustomPrompt="1"/>
          </p:nvPr>
        </p:nvSpPr>
        <p:spPr>
          <a:xfrm>
            <a:off x="328473" y="559294"/>
            <a:ext cx="7876189" cy="710214"/>
          </a:xfrm>
        </p:spPr>
        <p:txBody>
          <a:bodyPr/>
          <a:lstStyle>
            <a:lvl1pPr>
              <a:defRPr/>
            </a:lvl1pPr>
          </a:lstStyle>
          <a:p>
            <a:r>
              <a:rPr lang="en-US" dirty="0"/>
              <a:t>Click to add a title text</a:t>
            </a:r>
            <a:endParaRPr lang="en-GB" dirty="0"/>
          </a:p>
        </p:txBody>
      </p:sp>
      <p:grpSp>
        <p:nvGrpSpPr>
          <p:cNvPr id="13" name="Group 12">
            <a:extLst>
              <a:ext uri="{FF2B5EF4-FFF2-40B4-BE49-F238E27FC236}">
                <a16:creationId xmlns:a16="http://schemas.microsoft.com/office/drawing/2014/main" id="{FA8C96EA-1A72-454F-A66F-AE0A4C8B37EE}"/>
              </a:ext>
            </a:extLst>
          </p:cNvPr>
          <p:cNvGrpSpPr/>
          <p:nvPr userDrawn="1"/>
        </p:nvGrpSpPr>
        <p:grpSpPr>
          <a:xfrm>
            <a:off x="4008120" y="2006600"/>
            <a:ext cx="3606800" cy="3769360"/>
            <a:chOff x="3937000" y="2692400"/>
            <a:chExt cx="2873488" cy="2946400"/>
          </a:xfrm>
        </p:grpSpPr>
        <p:sp>
          <p:nvSpPr>
            <p:cNvPr id="6" name="Rectangle 5">
              <a:extLst>
                <a:ext uri="{FF2B5EF4-FFF2-40B4-BE49-F238E27FC236}">
                  <a16:creationId xmlns:a16="http://schemas.microsoft.com/office/drawing/2014/main" id="{9C62F43C-C52C-4B3E-8877-B3E3C33ABF21}"/>
                </a:ext>
              </a:extLst>
            </p:cNvPr>
            <p:cNvSpPr/>
            <p:nvPr userDrawn="1"/>
          </p:nvSpPr>
          <p:spPr>
            <a:xfrm>
              <a:off x="3937000" y="2692400"/>
              <a:ext cx="1435100" cy="147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latin typeface="+mj-lt"/>
                </a:rPr>
                <a:t>S</a:t>
              </a:r>
            </a:p>
          </p:txBody>
        </p:sp>
        <p:sp>
          <p:nvSpPr>
            <p:cNvPr id="8" name="Rectangle 7">
              <a:extLst>
                <a:ext uri="{FF2B5EF4-FFF2-40B4-BE49-F238E27FC236}">
                  <a16:creationId xmlns:a16="http://schemas.microsoft.com/office/drawing/2014/main" id="{109DAFC0-3F9A-451D-81C0-B7B62438AF9E}"/>
                </a:ext>
              </a:extLst>
            </p:cNvPr>
            <p:cNvSpPr/>
            <p:nvPr userDrawn="1"/>
          </p:nvSpPr>
          <p:spPr>
            <a:xfrm>
              <a:off x="5375388" y="2692400"/>
              <a:ext cx="1435100" cy="1473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W</a:t>
              </a:r>
            </a:p>
          </p:txBody>
        </p:sp>
        <p:sp>
          <p:nvSpPr>
            <p:cNvPr id="10" name="Rectangle 9">
              <a:extLst>
                <a:ext uri="{FF2B5EF4-FFF2-40B4-BE49-F238E27FC236}">
                  <a16:creationId xmlns:a16="http://schemas.microsoft.com/office/drawing/2014/main" id="{03318042-3AD1-4045-AA53-4A7B33163803}"/>
                </a:ext>
              </a:extLst>
            </p:cNvPr>
            <p:cNvSpPr/>
            <p:nvPr userDrawn="1"/>
          </p:nvSpPr>
          <p:spPr>
            <a:xfrm>
              <a:off x="3937000" y="4165600"/>
              <a:ext cx="1435100" cy="147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latin typeface="+mj-lt"/>
                </a:rPr>
                <a:t>O</a:t>
              </a:r>
            </a:p>
          </p:txBody>
        </p:sp>
        <p:sp>
          <p:nvSpPr>
            <p:cNvPr id="12" name="Rectangle 11">
              <a:extLst>
                <a:ext uri="{FF2B5EF4-FFF2-40B4-BE49-F238E27FC236}">
                  <a16:creationId xmlns:a16="http://schemas.microsoft.com/office/drawing/2014/main" id="{6AC37F7B-7CCF-4C97-A949-6FD5FAD6B3E1}"/>
                </a:ext>
              </a:extLst>
            </p:cNvPr>
            <p:cNvSpPr/>
            <p:nvPr userDrawn="1"/>
          </p:nvSpPr>
          <p:spPr>
            <a:xfrm>
              <a:off x="5372100" y="4165600"/>
              <a:ext cx="1435100" cy="1473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T</a:t>
              </a:r>
              <a:endParaRPr lang="en-GB" b="1" dirty="0"/>
            </a:p>
          </p:txBody>
        </p:sp>
      </p:grpSp>
      <p:sp>
        <p:nvSpPr>
          <p:cNvPr id="16" name="TextBox 15">
            <a:extLst>
              <a:ext uri="{FF2B5EF4-FFF2-40B4-BE49-F238E27FC236}">
                <a16:creationId xmlns:a16="http://schemas.microsoft.com/office/drawing/2014/main" id="{0A29CC18-D0EE-4080-BED8-09F532CC2901}"/>
              </a:ext>
            </a:extLst>
          </p:cNvPr>
          <p:cNvSpPr txBox="1"/>
          <p:nvPr userDrawn="1"/>
        </p:nvSpPr>
        <p:spPr>
          <a:xfrm>
            <a:off x="8277225" y="2006600"/>
            <a:ext cx="2809875" cy="338554"/>
          </a:xfrm>
          <a:prstGeom prst="rect">
            <a:avLst/>
          </a:prstGeom>
          <a:noFill/>
        </p:spPr>
        <p:txBody>
          <a:bodyPr wrap="square" rtlCol="0">
            <a:spAutoFit/>
          </a:bodyPr>
          <a:lstStyle/>
          <a:p>
            <a:r>
              <a:rPr lang="en-GB" sz="1600" dirty="0">
                <a:solidFill>
                  <a:schemeClr val="accent1">
                    <a:lumMod val="75000"/>
                  </a:schemeClr>
                </a:solidFill>
                <a:latin typeface="Montserrat SemiBold" panose="00000700000000000000" pitchFamily="50" charset="0"/>
              </a:rPr>
              <a:t>Weakness</a:t>
            </a:r>
            <a:endParaRPr lang="en-GB" dirty="0">
              <a:solidFill>
                <a:schemeClr val="accent1">
                  <a:lumMod val="75000"/>
                </a:schemeClr>
              </a:solidFill>
              <a:latin typeface="Montserrat SemiBold" panose="00000700000000000000" pitchFamily="50" charset="0"/>
            </a:endParaRPr>
          </a:p>
        </p:txBody>
      </p:sp>
      <p:sp>
        <p:nvSpPr>
          <p:cNvPr id="18" name="TextBox 17">
            <a:extLst>
              <a:ext uri="{FF2B5EF4-FFF2-40B4-BE49-F238E27FC236}">
                <a16:creationId xmlns:a16="http://schemas.microsoft.com/office/drawing/2014/main" id="{A648C714-8EDF-44F5-9ADA-B61522354B23}"/>
              </a:ext>
            </a:extLst>
          </p:cNvPr>
          <p:cNvSpPr txBox="1"/>
          <p:nvPr userDrawn="1"/>
        </p:nvSpPr>
        <p:spPr>
          <a:xfrm>
            <a:off x="8277224" y="3996809"/>
            <a:ext cx="2809875" cy="338554"/>
          </a:xfrm>
          <a:prstGeom prst="rect">
            <a:avLst/>
          </a:prstGeom>
          <a:noFill/>
        </p:spPr>
        <p:txBody>
          <a:bodyPr wrap="square" rtlCol="0">
            <a:spAutoFit/>
          </a:bodyPr>
          <a:lstStyle/>
          <a:p>
            <a:r>
              <a:rPr lang="en-GB" sz="1600" dirty="0">
                <a:solidFill>
                  <a:schemeClr val="accent5"/>
                </a:solidFill>
                <a:latin typeface="Montserrat SemiBold" panose="00000700000000000000" pitchFamily="50" charset="0"/>
              </a:rPr>
              <a:t>Threats</a:t>
            </a:r>
            <a:endParaRPr lang="en-GB" dirty="0">
              <a:solidFill>
                <a:schemeClr val="accent5"/>
              </a:solidFill>
              <a:latin typeface="Montserrat SemiBold" panose="00000700000000000000" pitchFamily="50" charset="0"/>
            </a:endParaRPr>
          </a:p>
        </p:txBody>
      </p:sp>
      <p:sp>
        <p:nvSpPr>
          <p:cNvPr id="20" name="TextBox 19">
            <a:extLst>
              <a:ext uri="{FF2B5EF4-FFF2-40B4-BE49-F238E27FC236}">
                <a16:creationId xmlns:a16="http://schemas.microsoft.com/office/drawing/2014/main" id="{21F36DB8-7A66-42B7-A47C-80BDA6994B73}"/>
              </a:ext>
            </a:extLst>
          </p:cNvPr>
          <p:cNvSpPr txBox="1"/>
          <p:nvPr userDrawn="1"/>
        </p:nvSpPr>
        <p:spPr>
          <a:xfrm>
            <a:off x="865028" y="2006600"/>
            <a:ext cx="2809875" cy="338554"/>
          </a:xfrm>
          <a:prstGeom prst="rect">
            <a:avLst/>
          </a:prstGeom>
          <a:noFill/>
        </p:spPr>
        <p:txBody>
          <a:bodyPr wrap="square" rtlCol="0">
            <a:spAutoFit/>
          </a:bodyPr>
          <a:lstStyle/>
          <a:p>
            <a:r>
              <a:rPr lang="en-GB" sz="1600" dirty="0">
                <a:solidFill>
                  <a:schemeClr val="accent1"/>
                </a:solidFill>
                <a:latin typeface="Montserrat SemiBold" panose="00000700000000000000" pitchFamily="50" charset="0"/>
              </a:rPr>
              <a:t>Strengths</a:t>
            </a:r>
          </a:p>
        </p:txBody>
      </p:sp>
      <p:sp>
        <p:nvSpPr>
          <p:cNvPr id="22" name="TextBox 21">
            <a:extLst>
              <a:ext uri="{FF2B5EF4-FFF2-40B4-BE49-F238E27FC236}">
                <a16:creationId xmlns:a16="http://schemas.microsoft.com/office/drawing/2014/main" id="{512D9A2E-A7D4-40FD-9CA1-AE64DFD2D19F}"/>
              </a:ext>
            </a:extLst>
          </p:cNvPr>
          <p:cNvSpPr txBox="1"/>
          <p:nvPr userDrawn="1"/>
        </p:nvSpPr>
        <p:spPr>
          <a:xfrm>
            <a:off x="865027" y="3996809"/>
            <a:ext cx="2809875" cy="338554"/>
          </a:xfrm>
          <a:prstGeom prst="rect">
            <a:avLst/>
          </a:prstGeom>
          <a:noFill/>
        </p:spPr>
        <p:txBody>
          <a:bodyPr wrap="square" rtlCol="0">
            <a:spAutoFit/>
          </a:bodyPr>
          <a:lstStyle/>
          <a:p>
            <a:r>
              <a:rPr lang="en-GB" sz="1600" dirty="0">
                <a:solidFill>
                  <a:srgbClr val="FFC000"/>
                </a:solidFill>
                <a:latin typeface="Montserrat SemiBold" panose="00000700000000000000" pitchFamily="50" charset="0"/>
              </a:rPr>
              <a:t>Opportunities</a:t>
            </a:r>
            <a:endParaRPr lang="en-GB" dirty="0">
              <a:solidFill>
                <a:srgbClr val="FFC000"/>
              </a:solidFill>
              <a:latin typeface="Montserrat SemiBold" panose="00000700000000000000" pitchFamily="50" charset="0"/>
            </a:endParaRPr>
          </a:p>
        </p:txBody>
      </p:sp>
      <p:sp>
        <p:nvSpPr>
          <p:cNvPr id="23" name="TextBox 22">
            <a:extLst>
              <a:ext uri="{FF2B5EF4-FFF2-40B4-BE49-F238E27FC236}">
                <a16:creationId xmlns:a16="http://schemas.microsoft.com/office/drawing/2014/main" id="{823D218A-CAA3-4666-96DB-38C325C12075}"/>
              </a:ext>
            </a:extLst>
          </p:cNvPr>
          <p:cNvSpPr txBox="1"/>
          <p:nvPr userDrawn="1"/>
        </p:nvSpPr>
        <p:spPr>
          <a:xfrm>
            <a:off x="8277224" y="2579608"/>
            <a:ext cx="2886076" cy="615553"/>
          </a:xfrm>
          <a:prstGeom prst="rect">
            <a:avLst/>
          </a:prstGeom>
          <a:noFill/>
        </p:spPr>
        <p:txBody>
          <a:bodyPr wrap="square" rtlCol="0">
            <a:spAutoFit/>
          </a:bodyPr>
          <a:lstStyle/>
          <a:p>
            <a:pPr marL="171450" indent="-171450">
              <a:buFont typeface="Arial" panose="020B0604020202020204" pitchFamily="34" charset="0"/>
              <a:buChar char="•"/>
            </a:pPr>
            <a:r>
              <a:rPr lang="en-GB" sz="1100" dirty="0"/>
              <a:t>Bullet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t>Bullet 1</a:t>
            </a:r>
          </a:p>
          <a:p>
            <a:pPr marL="171450" indent="-171450">
              <a:buFont typeface="Arial" panose="020B0604020202020204" pitchFamily="34" charset="0"/>
              <a:buChar char="•"/>
            </a:pPr>
            <a:endParaRPr lang="en-GB" sz="1200" dirty="0"/>
          </a:p>
        </p:txBody>
      </p:sp>
      <p:sp>
        <p:nvSpPr>
          <p:cNvPr id="25" name="TextBox 24">
            <a:extLst>
              <a:ext uri="{FF2B5EF4-FFF2-40B4-BE49-F238E27FC236}">
                <a16:creationId xmlns:a16="http://schemas.microsoft.com/office/drawing/2014/main" id="{2C19F2B4-84F6-4EDC-8C9F-F471DC2BCE56}"/>
              </a:ext>
            </a:extLst>
          </p:cNvPr>
          <p:cNvSpPr txBox="1"/>
          <p:nvPr userDrawn="1"/>
        </p:nvSpPr>
        <p:spPr>
          <a:xfrm>
            <a:off x="8277224" y="4505434"/>
            <a:ext cx="2886076" cy="615553"/>
          </a:xfrm>
          <a:prstGeom prst="rect">
            <a:avLst/>
          </a:prstGeom>
          <a:noFill/>
        </p:spPr>
        <p:txBody>
          <a:bodyPr wrap="square" rtlCol="0">
            <a:spAutoFit/>
          </a:bodyPr>
          <a:lstStyle/>
          <a:p>
            <a:pPr marL="171450" indent="-171450">
              <a:buFont typeface="Arial" panose="020B0604020202020204" pitchFamily="34" charset="0"/>
              <a:buChar char="•"/>
            </a:pPr>
            <a:r>
              <a:rPr lang="en-GB" sz="1100" dirty="0"/>
              <a:t>Bullet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t>Bullet 1</a:t>
            </a:r>
          </a:p>
          <a:p>
            <a:pPr marL="171450" indent="-171450">
              <a:buFont typeface="Arial" panose="020B0604020202020204" pitchFamily="34" charset="0"/>
              <a:buChar char="•"/>
            </a:pPr>
            <a:endParaRPr lang="en-GB" sz="1200" dirty="0"/>
          </a:p>
        </p:txBody>
      </p:sp>
      <p:sp>
        <p:nvSpPr>
          <p:cNvPr id="27" name="TextBox 26">
            <a:extLst>
              <a:ext uri="{FF2B5EF4-FFF2-40B4-BE49-F238E27FC236}">
                <a16:creationId xmlns:a16="http://schemas.microsoft.com/office/drawing/2014/main" id="{33A35192-1E02-4029-8B25-4359FEA17E74}"/>
              </a:ext>
            </a:extLst>
          </p:cNvPr>
          <p:cNvSpPr txBox="1"/>
          <p:nvPr userDrawn="1"/>
        </p:nvSpPr>
        <p:spPr>
          <a:xfrm>
            <a:off x="865027" y="2579608"/>
            <a:ext cx="2886076" cy="615553"/>
          </a:xfrm>
          <a:prstGeom prst="rect">
            <a:avLst/>
          </a:prstGeom>
          <a:noFill/>
        </p:spPr>
        <p:txBody>
          <a:bodyPr wrap="square" rtlCol="0">
            <a:spAutoFit/>
          </a:bodyPr>
          <a:lstStyle/>
          <a:p>
            <a:pPr marL="171450" indent="-171450">
              <a:buFont typeface="Arial" panose="020B0604020202020204" pitchFamily="34" charset="0"/>
              <a:buChar char="•"/>
            </a:pPr>
            <a:r>
              <a:rPr lang="en-GB" sz="1100" dirty="0"/>
              <a:t>Bullet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t>Bullet 1</a:t>
            </a:r>
          </a:p>
          <a:p>
            <a:pPr marL="171450" indent="-171450">
              <a:buFont typeface="Arial" panose="020B0604020202020204" pitchFamily="34" charset="0"/>
              <a:buChar char="•"/>
            </a:pPr>
            <a:endParaRPr lang="en-GB" sz="1200" dirty="0"/>
          </a:p>
        </p:txBody>
      </p:sp>
      <p:sp>
        <p:nvSpPr>
          <p:cNvPr id="29" name="TextBox 28">
            <a:extLst>
              <a:ext uri="{FF2B5EF4-FFF2-40B4-BE49-F238E27FC236}">
                <a16:creationId xmlns:a16="http://schemas.microsoft.com/office/drawing/2014/main" id="{5C8895A3-E77C-4BC1-BD60-06DB3CBCE89D}"/>
              </a:ext>
            </a:extLst>
          </p:cNvPr>
          <p:cNvSpPr txBox="1"/>
          <p:nvPr userDrawn="1"/>
        </p:nvSpPr>
        <p:spPr>
          <a:xfrm>
            <a:off x="865027" y="4505434"/>
            <a:ext cx="2886076" cy="615553"/>
          </a:xfrm>
          <a:prstGeom prst="rect">
            <a:avLst/>
          </a:prstGeom>
          <a:noFill/>
        </p:spPr>
        <p:txBody>
          <a:bodyPr wrap="square" rtlCol="0">
            <a:spAutoFit/>
          </a:bodyPr>
          <a:lstStyle/>
          <a:p>
            <a:pPr marL="171450" indent="-171450">
              <a:buFont typeface="Arial" panose="020B0604020202020204" pitchFamily="34" charset="0"/>
              <a:buChar char="•"/>
            </a:pPr>
            <a:r>
              <a:rPr lang="en-GB" sz="1100" dirty="0"/>
              <a:t>Bullet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t>Bullet 1</a:t>
            </a:r>
          </a:p>
          <a:p>
            <a:pPr marL="171450" indent="-171450">
              <a:buFont typeface="Arial" panose="020B0604020202020204" pitchFamily="34" charset="0"/>
              <a:buChar char="•"/>
            </a:pPr>
            <a:endParaRPr lang="en-GB" sz="1200" dirty="0"/>
          </a:p>
        </p:txBody>
      </p:sp>
      <p:sp>
        <p:nvSpPr>
          <p:cNvPr id="21" name="Slide Number Placeholder 5">
            <a:extLst>
              <a:ext uri="{FF2B5EF4-FFF2-40B4-BE49-F238E27FC236}">
                <a16:creationId xmlns:a16="http://schemas.microsoft.com/office/drawing/2014/main" id="{BBB934B7-0617-4060-822A-FC366D0D6BD4}"/>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4" name="Straight Connector 23">
            <a:extLst>
              <a:ext uri="{FF2B5EF4-FFF2-40B4-BE49-F238E27FC236}">
                <a16:creationId xmlns:a16="http://schemas.microsoft.com/office/drawing/2014/main" id="{1A836132-5C2B-4ECB-9D06-982EB214493F}"/>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A_Xchange full colour landscape.png" descr="A_Xchange full colour landscape.png">
            <a:extLst>
              <a:ext uri="{FF2B5EF4-FFF2-40B4-BE49-F238E27FC236}">
                <a16:creationId xmlns:a16="http://schemas.microsoft.com/office/drawing/2014/main" id="{CD9B5DB8-7E9E-43C8-9768-9BBF700B6FFF}"/>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09E4811C-3674-458B-BFC1-89DDA3D59F4F}"/>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2" name="Group 31">
            <a:extLst>
              <a:ext uri="{FF2B5EF4-FFF2-40B4-BE49-F238E27FC236}">
                <a16:creationId xmlns:a16="http://schemas.microsoft.com/office/drawing/2014/main" id="{0ECF5FD6-441D-4D15-BC06-119744127DF5}"/>
              </a:ext>
            </a:extLst>
          </p:cNvPr>
          <p:cNvGrpSpPr/>
          <p:nvPr userDrawn="1"/>
        </p:nvGrpSpPr>
        <p:grpSpPr>
          <a:xfrm>
            <a:off x="328473" y="6289674"/>
            <a:ext cx="2266315" cy="431800"/>
            <a:chOff x="6519545" y="598622"/>
            <a:chExt cx="2266315" cy="431800"/>
          </a:xfrm>
        </p:grpSpPr>
        <p:pic>
          <p:nvPicPr>
            <p:cNvPr id="33" name="Picture 32">
              <a:extLst>
                <a:ext uri="{FF2B5EF4-FFF2-40B4-BE49-F238E27FC236}">
                  <a16:creationId xmlns:a16="http://schemas.microsoft.com/office/drawing/2014/main" id="{3CEB52B5-77D0-404E-8A5F-AFA8A94F54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4" name="Text Box 2">
              <a:extLst>
                <a:ext uri="{FF2B5EF4-FFF2-40B4-BE49-F238E27FC236}">
                  <a16:creationId xmlns:a16="http://schemas.microsoft.com/office/drawing/2014/main" id="{7333DAE0-7A2B-4FDE-A571-6A5C282E6DCE}"/>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945434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WOT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B3BB-1F47-4A07-ACAC-D36E6CD7D21C}"/>
              </a:ext>
            </a:extLst>
          </p:cNvPr>
          <p:cNvSpPr>
            <a:spLocks noGrp="1"/>
          </p:cNvSpPr>
          <p:nvPr>
            <p:ph type="title" hasCustomPrompt="1"/>
          </p:nvPr>
        </p:nvSpPr>
        <p:spPr>
          <a:xfrm>
            <a:off x="328473" y="559294"/>
            <a:ext cx="6742887" cy="710214"/>
          </a:xfrm>
        </p:spPr>
        <p:txBody>
          <a:bodyPr/>
          <a:lstStyle>
            <a:lvl1pPr>
              <a:defRPr/>
            </a:lvl1pPr>
          </a:lstStyle>
          <a:p>
            <a:r>
              <a:rPr lang="en-US" dirty="0"/>
              <a:t>Click to add a title text</a:t>
            </a:r>
            <a:endParaRPr lang="en-GB" dirty="0"/>
          </a:p>
        </p:txBody>
      </p:sp>
      <p:sp>
        <p:nvSpPr>
          <p:cNvPr id="16" name="TextBox 15">
            <a:extLst>
              <a:ext uri="{FF2B5EF4-FFF2-40B4-BE49-F238E27FC236}">
                <a16:creationId xmlns:a16="http://schemas.microsoft.com/office/drawing/2014/main" id="{0A29CC18-D0EE-4080-BED8-09F532CC2901}"/>
              </a:ext>
            </a:extLst>
          </p:cNvPr>
          <p:cNvSpPr txBox="1"/>
          <p:nvPr userDrawn="1"/>
        </p:nvSpPr>
        <p:spPr>
          <a:xfrm>
            <a:off x="8660447" y="1513798"/>
            <a:ext cx="2809875" cy="338554"/>
          </a:xfrm>
          <a:prstGeom prst="rect">
            <a:avLst/>
          </a:prstGeom>
          <a:noFill/>
        </p:spPr>
        <p:txBody>
          <a:bodyPr wrap="square" rtlCol="0">
            <a:spAutoFit/>
          </a:bodyPr>
          <a:lstStyle/>
          <a:p>
            <a:r>
              <a:rPr lang="en-GB" sz="1600" dirty="0">
                <a:solidFill>
                  <a:schemeClr val="accent1">
                    <a:lumMod val="75000"/>
                  </a:schemeClr>
                </a:solidFill>
                <a:latin typeface="Montserrat SemiBold" panose="00000700000000000000" pitchFamily="50" charset="0"/>
              </a:rPr>
              <a:t>Weakness</a:t>
            </a:r>
          </a:p>
        </p:txBody>
      </p:sp>
      <p:sp>
        <p:nvSpPr>
          <p:cNvPr id="18" name="TextBox 17">
            <a:extLst>
              <a:ext uri="{FF2B5EF4-FFF2-40B4-BE49-F238E27FC236}">
                <a16:creationId xmlns:a16="http://schemas.microsoft.com/office/drawing/2014/main" id="{A648C714-8EDF-44F5-9ADA-B61522354B23}"/>
              </a:ext>
            </a:extLst>
          </p:cNvPr>
          <p:cNvSpPr txBox="1"/>
          <p:nvPr userDrawn="1"/>
        </p:nvSpPr>
        <p:spPr>
          <a:xfrm>
            <a:off x="8660446" y="3504007"/>
            <a:ext cx="2809875" cy="338554"/>
          </a:xfrm>
          <a:prstGeom prst="rect">
            <a:avLst/>
          </a:prstGeom>
          <a:noFill/>
        </p:spPr>
        <p:txBody>
          <a:bodyPr wrap="square" rtlCol="0">
            <a:spAutoFit/>
          </a:bodyPr>
          <a:lstStyle/>
          <a:p>
            <a:r>
              <a:rPr lang="en-GB" sz="1600" dirty="0">
                <a:solidFill>
                  <a:schemeClr val="accent5"/>
                </a:solidFill>
                <a:latin typeface="Montserrat SemiBold" panose="00000700000000000000" pitchFamily="50" charset="0"/>
              </a:rPr>
              <a:t>Threats</a:t>
            </a:r>
          </a:p>
        </p:txBody>
      </p:sp>
      <p:sp>
        <p:nvSpPr>
          <p:cNvPr id="20" name="TextBox 19">
            <a:extLst>
              <a:ext uri="{FF2B5EF4-FFF2-40B4-BE49-F238E27FC236}">
                <a16:creationId xmlns:a16="http://schemas.microsoft.com/office/drawing/2014/main" id="{21F36DB8-7A66-42B7-A47C-80BDA6994B73}"/>
              </a:ext>
            </a:extLst>
          </p:cNvPr>
          <p:cNvSpPr txBox="1"/>
          <p:nvPr userDrawn="1"/>
        </p:nvSpPr>
        <p:spPr>
          <a:xfrm>
            <a:off x="991233" y="2408032"/>
            <a:ext cx="2809875" cy="338554"/>
          </a:xfrm>
          <a:prstGeom prst="rect">
            <a:avLst/>
          </a:prstGeom>
          <a:noFill/>
        </p:spPr>
        <p:txBody>
          <a:bodyPr wrap="square" rtlCol="0">
            <a:spAutoFit/>
          </a:bodyPr>
          <a:lstStyle/>
          <a:p>
            <a:r>
              <a:rPr lang="en-GB" sz="1600" dirty="0">
                <a:solidFill>
                  <a:schemeClr val="accent1"/>
                </a:solidFill>
                <a:latin typeface="Montserrat SemiBold" panose="00000700000000000000" pitchFamily="50" charset="0"/>
              </a:rPr>
              <a:t>Strengths</a:t>
            </a:r>
          </a:p>
        </p:txBody>
      </p:sp>
      <p:sp>
        <p:nvSpPr>
          <p:cNvPr id="22" name="TextBox 21">
            <a:extLst>
              <a:ext uri="{FF2B5EF4-FFF2-40B4-BE49-F238E27FC236}">
                <a16:creationId xmlns:a16="http://schemas.microsoft.com/office/drawing/2014/main" id="{512D9A2E-A7D4-40FD-9CA1-AE64DFD2D19F}"/>
              </a:ext>
            </a:extLst>
          </p:cNvPr>
          <p:cNvSpPr txBox="1"/>
          <p:nvPr userDrawn="1"/>
        </p:nvSpPr>
        <p:spPr>
          <a:xfrm>
            <a:off x="981150" y="4338132"/>
            <a:ext cx="2809875" cy="338554"/>
          </a:xfrm>
          <a:prstGeom prst="rect">
            <a:avLst/>
          </a:prstGeom>
          <a:noFill/>
        </p:spPr>
        <p:txBody>
          <a:bodyPr wrap="square" rtlCol="0">
            <a:spAutoFit/>
          </a:bodyPr>
          <a:lstStyle/>
          <a:p>
            <a:r>
              <a:rPr lang="en-GB" sz="1600" dirty="0">
                <a:solidFill>
                  <a:srgbClr val="FFC000"/>
                </a:solidFill>
                <a:latin typeface="Montserrat SemiBold" panose="00000700000000000000" pitchFamily="50" charset="0"/>
              </a:rPr>
              <a:t>Opportunities</a:t>
            </a:r>
          </a:p>
        </p:txBody>
      </p:sp>
      <p:sp>
        <p:nvSpPr>
          <p:cNvPr id="23" name="TextBox 22">
            <a:extLst>
              <a:ext uri="{FF2B5EF4-FFF2-40B4-BE49-F238E27FC236}">
                <a16:creationId xmlns:a16="http://schemas.microsoft.com/office/drawing/2014/main" id="{823D218A-CAA3-4666-96DB-38C325C12075}"/>
              </a:ext>
            </a:extLst>
          </p:cNvPr>
          <p:cNvSpPr txBox="1"/>
          <p:nvPr userDrawn="1"/>
        </p:nvSpPr>
        <p:spPr>
          <a:xfrm>
            <a:off x="8660446" y="2086806"/>
            <a:ext cx="2886076" cy="615553"/>
          </a:xfrm>
          <a:prstGeom prst="rect">
            <a:avLst/>
          </a:prstGeom>
          <a:noFill/>
        </p:spPr>
        <p:txBody>
          <a:bodyPr wrap="square" rtlCol="0">
            <a:spAutoFit/>
          </a:bodyPr>
          <a:lstStyle/>
          <a:p>
            <a:pPr marL="171450" indent="-171450">
              <a:buFont typeface="Arial" panose="020B0604020202020204" pitchFamily="34" charset="0"/>
              <a:buChar char="•"/>
            </a:pPr>
            <a:r>
              <a:rPr lang="en-GB" sz="1100" dirty="0"/>
              <a:t>Bullet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t>Bullet 1</a:t>
            </a:r>
          </a:p>
          <a:p>
            <a:pPr marL="171450" indent="-171450">
              <a:buFont typeface="Arial" panose="020B0604020202020204" pitchFamily="34" charset="0"/>
              <a:buChar char="•"/>
            </a:pPr>
            <a:endParaRPr lang="en-GB" sz="1200" dirty="0"/>
          </a:p>
        </p:txBody>
      </p:sp>
      <p:sp>
        <p:nvSpPr>
          <p:cNvPr id="25" name="TextBox 24">
            <a:extLst>
              <a:ext uri="{FF2B5EF4-FFF2-40B4-BE49-F238E27FC236}">
                <a16:creationId xmlns:a16="http://schemas.microsoft.com/office/drawing/2014/main" id="{2C19F2B4-84F6-4EDC-8C9F-F471DC2BCE56}"/>
              </a:ext>
            </a:extLst>
          </p:cNvPr>
          <p:cNvSpPr txBox="1"/>
          <p:nvPr userDrawn="1"/>
        </p:nvSpPr>
        <p:spPr>
          <a:xfrm>
            <a:off x="8660446" y="4012632"/>
            <a:ext cx="2886076" cy="615553"/>
          </a:xfrm>
          <a:prstGeom prst="rect">
            <a:avLst/>
          </a:prstGeom>
          <a:noFill/>
        </p:spPr>
        <p:txBody>
          <a:bodyPr wrap="square" rtlCol="0">
            <a:spAutoFit/>
          </a:bodyPr>
          <a:lstStyle/>
          <a:p>
            <a:pPr marL="171450" indent="-171450">
              <a:buFont typeface="Arial" panose="020B0604020202020204" pitchFamily="34" charset="0"/>
              <a:buChar char="•"/>
            </a:pPr>
            <a:r>
              <a:rPr lang="en-GB" sz="1100" dirty="0"/>
              <a:t>Bullet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t>Bullet 1</a:t>
            </a:r>
          </a:p>
          <a:p>
            <a:pPr marL="171450" indent="-171450">
              <a:buFont typeface="Arial" panose="020B0604020202020204" pitchFamily="34" charset="0"/>
              <a:buChar char="•"/>
            </a:pPr>
            <a:endParaRPr lang="en-GB" sz="1200" dirty="0"/>
          </a:p>
        </p:txBody>
      </p:sp>
      <p:sp>
        <p:nvSpPr>
          <p:cNvPr id="27" name="TextBox 26">
            <a:extLst>
              <a:ext uri="{FF2B5EF4-FFF2-40B4-BE49-F238E27FC236}">
                <a16:creationId xmlns:a16="http://schemas.microsoft.com/office/drawing/2014/main" id="{33A35192-1E02-4029-8B25-4359FEA17E74}"/>
              </a:ext>
            </a:extLst>
          </p:cNvPr>
          <p:cNvSpPr txBox="1"/>
          <p:nvPr userDrawn="1"/>
        </p:nvSpPr>
        <p:spPr>
          <a:xfrm>
            <a:off x="991232" y="2981040"/>
            <a:ext cx="2886076" cy="615553"/>
          </a:xfrm>
          <a:prstGeom prst="rect">
            <a:avLst/>
          </a:prstGeom>
          <a:noFill/>
        </p:spPr>
        <p:txBody>
          <a:bodyPr wrap="square" rtlCol="0">
            <a:spAutoFit/>
          </a:bodyPr>
          <a:lstStyle/>
          <a:p>
            <a:pPr marL="171450" indent="-171450">
              <a:buFont typeface="Arial" panose="020B0604020202020204" pitchFamily="34" charset="0"/>
              <a:buChar char="•"/>
            </a:pPr>
            <a:r>
              <a:rPr lang="en-GB" sz="1100" dirty="0"/>
              <a:t>Bullet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t>Bullet 1</a:t>
            </a:r>
          </a:p>
          <a:p>
            <a:pPr marL="171450" indent="-171450">
              <a:buFont typeface="Arial" panose="020B0604020202020204" pitchFamily="34" charset="0"/>
              <a:buChar char="•"/>
            </a:pPr>
            <a:endParaRPr lang="en-GB" sz="1200" dirty="0"/>
          </a:p>
        </p:txBody>
      </p:sp>
      <p:sp>
        <p:nvSpPr>
          <p:cNvPr id="29" name="TextBox 28">
            <a:extLst>
              <a:ext uri="{FF2B5EF4-FFF2-40B4-BE49-F238E27FC236}">
                <a16:creationId xmlns:a16="http://schemas.microsoft.com/office/drawing/2014/main" id="{5C8895A3-E77C-4BC1-BD60-06DB3CBCE89D}"/>
              </a:ext>
            </a:extLst>
          </p:cNvPr>
          <p:cNvSpPr txBox="1"/>
          <p:nvPr userDrawn="1"/>
        </p:nvSpPr>
        <p:spPr>
          <a:xfrm>
            <a:off x="981150" y="4846757"/>
            <a:ext cx="2886076" cy="615553"/>
          </a:xfrm>
          <a:prstGeom prst="rect">
            <a:avLst/>
          </a:prstGeom>
          <a:noFill/>
        </p:spPr>
        <p:txBody>
          <a:bodyPr wrap="square" rtlCol="0">
            <a:spAutoFit/>
          </a:bodyPr>
          <a:lstStyle/>
          <a:p>
            <a:pPr marL="171450" indent="-171450">
              <a:buFont typeface="Arial" panose="020B0604020202020204" pitchFamily="34" charset="0"/>
              <a:buChar char="•"/>
            </a:pPr>
            <a:r>
              <a:rPr lang="en-GB" sz="1100" dirty="0"/>
              <a:t>Bullet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t>Bullet 1</a:t>
            </a:r>
          </a:p>
          <a:p>
            <a:pPr marL="171450" indent="-171450">
              <a:buFont typeface="Arial" panose="020B0604020202020204" pitchFamily="34" charset="0"/>
              <a:buChar char="•"/>
            </a:pPr>
            <a:endParaRPr lang="en-GB" sz="1200" dirty="0"/>
          </a:p>
        </p:txBody>
      </p:sp>
      <p:sp>
        <p:nvSpPr>
          <p:cNvPr id="6" name="Hexagon 5">
            <a:extLst>
              <a:ext uri="{FF2B5EF4-FFF2-40B4-BE49-F238E27FC236}">
                <a16:creationId xmlns:a16="http://schemas.microsoft.com/office/drawing/2014/main" id="{9C62F43C-C52C-4B3E-8877-B3E3C33ABF21}"/>
              </a:ext>
            </a:extLst>
          </p:cNvPr>
          <p:cNvSpPr/>
          <p:nvPr userDrawn="1"/>
        </p:nvSpPr>
        <p:spPr>
          <a:xfrm>
            <a:off x="3751103" y="2300799"/>
            <a:ext cx="2313781" cy="188468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latin typeface="+mj-lt"/>
              </a:rPr>
              <a:t>S</a:t>
            </a:r>
          </a:p>
        </p:txBody>
      </p:sp>
      <p:sp>
        <p:nvSpPr>
          <p:cNvPr id="4" name="Hexagon 3">
            <a:extLst>
              <a:ext uri="{FF2B5EF4-FFF2-40B4-BE49-F238E27FC236}">
                <a16:creationId xmlns:a16="http://schemas.microsoft.com/office/drawing/2014/main" id="{E011F02E-53F1-4F3F-8AA1-29D5184BFA7C}"/>
              </a:ext>
            </a:extLst>
          </p:cNvPr>
          <p:cNvSpPr/>
          <p:nvPr userDrawn="1"/>
        </p:nvSpPr>
        <p:spPr>
          <a:xfrm>
            <a:off x="5713253" y="1280108"/>
            <a:ext cx="2313781" cy="1884680"/>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latin typeface="+mj-lt"/>
              </a:rPr>
              <a:t>W</a:t>
            </a:r>
          </a:p>
        </p:txBody>
      </p:sp>
      <p:sp>
        <p:nvSpPr>
          <p:cNvPr id="5" name="Hexagon 4">
            <a:extLst>
              <a:ext uri="{FF2B5EF4-FFF2-40B4-BE49-F238E27FC236}">
                <a16:creationId xmlns:a16="http://schemas.microsoft.com/office/drawing/2014/main" id="{34916DBA-0AEE-4BD6-8671-2AE8A3A97BE1}"/>
              </a:ext>
            </a:extLst>
          </p:cNvPr>
          <p:cNvSpPr/>
          <p:nvPr userDrawn="1"/>
        </p:nvSpPr>
        <p:spPr>
          <a:xfrm>
            <a:off x="5713253" y="3297700"/>
            <a:ext cx="2313781" cy="188468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latin typeface="+mj-lt"/>
              </a:rPr>
              <a:t>T</a:t>
            </a:r>
          </a:p>
        </p:txBody>
      </p:sp>
      <p:sp>
        <p:nvSpPr>
          <p:cNvPr id="7" name="Hexagon 6">
            <a:extLst>
              <a:ext uri="{FF2B5EF4-FFF2-40B4-BE49-F238E27FC236}">
                <a16:creationId xmlns:a16="http://schemas.microsoft.com/office/drawing/2014/main" id="{0A24E80E-AE71-44CC-BD58-605C18A161AE}"/>
              </a:ext>
            </a:extLst>
          </p:cNvPr>
          <p:cNvSpPr/>
          <p:nvPr userDrawn="1"/>
        </p:nvSpPr>
        <p:spPr>
          <a:xfrm>
            <a:off x="3751103" y="4318391"/>
            <a:ext cx="2313781" cy="1884680"/>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latin typeface="+mj-lt"/>
              </a:rPr>
              <a:t>O</a:t>
            </a:r>
          </a:p>
        </p:txBody>
      </p:sp>
      <p:sp>
        <p:nvSpPr>
          <p:cNvPr id="19" name="Slide Number Placeholder 5">
            <a:extLst>
              <a:ext uri="{FF2B5EF4-FFF2-40B4-BE49-F238E27FC236}">
                <a16:creationId xmlns:a16="http://schemas.microsoft.com/office/drawing/2014/main" id="{94A90BC1-22C5-4088-BD0D-20DC5F35FCB8}"/>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1" name="Straight Connector 20">
            <a:extLst>
              <a:ext uri="{FF2B5EF4-FFF2-40B4-BE49-F238E27FC236}">
                <a16:creationId xmlns:a16="http://schemas.microsoft.com/office/drawing/2014/main" id="{B0E1160F-D59C-4ED9-A8BC-9DCCA19C6C52}"/>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A_Xchange full colour landscape.png" descr="A_Xchange full colour landscape.png">
            <a:extLst>
              <a:ext uri="{FF2B5EF4-FFF2-40B4-BE49-F238E27FC236}">
                <a16:creationId xmlns:a16="http://schemas.microsoft.com/office/drawing/2014/main" id="{DBDA4801-F6F0-48A6-982E-87D576A657B8}"/>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00FD6092-3CA0-4F7E-8320-6A8127067F79}"/>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1" name="Group 30">
            <a:extLst>
              <a:ext uri="{FF2B5EF4-FFF2-40B4-BE49-F238E27FC236}">
                <a16:creationId xmlns:a16="http://schemas.microsoft.com/office/drawing/2014/main" id="{B1E6DDF3-80EE-4F93-B362-67FFCC9C8B37}"/>
              </a:ext>
            </a:extLst>
          </p:cNvPr>
          <p:cNvGrpSpPr/>
          <p:nvPr userDrawn="1"/>
        </p:nvGrpSpPr>
        <p:grpSpPr>
          <a:xfrm>
            <a:off x="328473" y="6289674"/>
            <a:ext cx="2266315" cy="431800"/>
            <a:chOff x="6519545" y="598622"/>
            <a:chExt cx="2266315" cy="431800"/>
          </a:xfrm>
        </p:grpSpPr>
        <p:pic>
          <p:nvPicPr>
            <p:cNvPr id="32" name="Picture 31">
              <a:extLst>
                <a:ext uri="{FF2B5EF4-FFF2-40B4-BE49-F238E27FC236}">
                  <a16:creationId xmlns:a16="http://schemas.microsoft.com/office/drawing/2014/main" id="{2D2CE553-4FC2-4C4F-A13E-04B9777476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3" name="Text Box 2">
              <a:extLst>
                <a:ext uri="{FF2B5EF4-FFF2-40B4-BE49-F238E27FC236}">
                  <a16:creationId xmlns:a16="http://schemas.microsoft.com/office/drawing/2014/main" id="{C7D97F6E-3B31-4C7A-A21E-D8D250B93A14}"/>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111649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ample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F742-A15C-403F-A92D-1CB71B408972}"/>
              </a:ext>
            </a:extLst>
          </p:cNvPr>
          <p:cNvSpPr>
            <a:spLocks noGrp="1"/>
          </p:cNvSpPr>
          <p:nvPr>
            <p:ph type="title" hasCustomPrompt="1"/>
          </p:nvPr>
        </p:nvSpPr>
        <p:spPr>
          <a:xfrm>
            <a:off x="328474" y="559294"/>
            <a:ext cx="7956000" cy="710214"/>
          </a:xfrm>
        </p:spPr>
        <p:txBody>
          <a:bodyPr/>
          <a:lstStyle>
            <a:lvl1pPr>
              <a:defRPr/>
            </a:lvl1pPr>
          </a:lstStyle>
          <a:p>
            <a:r>
              <a:rPr lang="en-US" dirty="0"/>
              <a:t>Click to add a title text</a:t>
            </a:r>
            <a:endParaRPr lang="en-GB" dirty="0"/>
          </a:p>
        </p:txBody>
      </p:sp>
      <p:graphicFrame>
        <p:nvGraphicFramePr>
          <p:cNvPr id="3" name="Table 3">
            <a:extLst>
              <a:ext uri="{FF2B5EF4-FFF2-40B4-BE49-F238E27FC236}">
                <a16:creationId xmlns:a16="http://schemas.microsoft.com/office/drawing/2014/main" id="{FA49AC6D-98EC-4B92-A67C-46553AD58651}"/>
              </a:ext>
            </a:extLst>
          </p:cNvPr>
          <p:cNvGraphicFramePr>
            <a:graphicFrameLocks noGrp="1"/>
          </p:cNvGraphicFramePr>
          <p:nvPr userDrawn="1">
            <p:extLst>
              <p:ext uri="{D42A27DB-BD31-4B8C-83A1-F6EECF244321}">
                <p14:modId xmlns:p14="http://schemas.microsoft.com/office/powerpoint/2010/main" val="3332719267"/>
              </p:ext>
            </p:extLst>
          </p:nvPr>
        </p:nvGraphicFramePr>
        <p:xfrm>
          <a:off x="328473" y="2228011"/>
          <a:ext cx="7956000" cy="3708400"/>
        </p:xfrm>
        <a:graphic>
          <a:graphicData uri="http://schemas.openxmlformats.org/drawingml/2006/table">
            <a:tbl>
              <a:tblPr firstRow="1" bandRow="1">
                <a:tableStyleId>{5C22544A-7EE6-4342-B048-85BDC9FD1C3A}</a:tableStyleId>
              </a:tblPr>
              <a:tblGrid>
                <a:gridCol w="3593878">
                  <a:extLst>
                    <a:ext uri="{9D8B030D-6E8A-4147-A177-3AD203B41FA5}">
                      <a16:colId xmlns:a16="http://schemas.microsoft.com/office/drawing/2014/main" val="2856375973"/>
                    </a:ext>
                  </a:extLst>
                </a:gridCol>
                <a:gridCol w="1469949">
                  <a:extLst>
                    <a:ext uri="{9D8B030D-6E8A-4147-A177-3AD203B41FA5}">
                      <a16:colId xmlns:a16="http://schemas.microsoft.com/office/drawing/2014/main" val="773075938"/>
                    </a:ext>
                  </a:extLst>
                </a:gridCol>
                <a:gridCol w="1450859">
                  <a:extLst>
                    <a:ext uri="{9D8B030D-6E8A-4147-A177-3AD203B41FA5}">
                      <a16:colId xmlns:a16="http://schemas.microsoft.com/office/drawing/2014/main" val="2871574637"/>
                    </a:ext>
                  </a:extLst>
                </a:gridCol>
                <a:gridCol w="1441314">
                  <a:extLst>
                    <a:ext uri="{9D8B030D-6E8A-4147-A177-3AD203B41FA5}">
                      <a16:colId xmlns:a16="http://schemas.microsoft.com/office/drawing/2014/main" val="242325768"/>
                    </a:ext>
                  </a:extLst>
                </a:gridCol>
              </a:tblGrid>
              <a:tr h="370840">
                <a:tc>
                  <a:txBody>
                    <a:bodyPr/>
                    <a:lstStyle/>
                    <a:p>
                      <a:r>
                        <a:rPr lang="en-GB" sz="1100" b="1" dirty="0"/>
                        <a:t>Insert row descriptor here</a:t>
                      </a:r>
                    </a:p>
                  </a:txBody>
                  <a:tcPr anchor="ctr">
                    <a:solidFill>
                      <a:schemeClr val="accent1">
                        <a:lumMod val="75000"/>
                      </a:schemeClr>
                    </a:solidFill>
                  </a:tcPr>
                </a:tc>
                <a:tc>
                  <a:txBody>
                    <a:bodyPr/>
                    <a:lstStyle/>
                    <a:p>
                      <a:r>
                        <a:rPr lang="en-GB" sz="1100" dirty="0"/>
                        <a:t>Col. Head 1 </a:t>
                      </a:r>
                    </a:p>
                  </a:txBody>
                  <a:tcPr anchor="ctr">
                    <a:solidFill>
                      <a:schemeClr val="accent1">
                        <a:lumMod val="75000"/>
                      </a:schemeClr>
                    </a:solidFill>
                  </a:tcPr>
                </a:tc>
                <a:tc>
                  <a:txBody>
                    <a:bodyPr/>
                    <a:lstStyle/>
                    <a:p>
                      <a:r>
                        <a:rPr lang="en-GB" sz="1100" dirty="0"/>
                        <a:t>Col. Head 2</a:t>
                      </a:r>
                    </a:p>
                  </a:txBody>
                  <a:tcPr anchor="ctr">
                    <a:solidFill>
                      <a:schemeClr val="accent1">
                        <a:lumMod val="75000"/>
                      </a:schemeClr>
                    </a:solidFill>
                  </a:tcPr>
                </a:tc>
                <a:tc>
                  <a:txBody>
                    <a:bodyPr/>
                    <a:lstStyle/>
                    <a:p>
                      <a:r>
                        <a:rPr lang="en-GB" sz="1100" dirty="0"/>
                        <a:t>Col Head 3</a:t>
                      </a:r>
                    </a:p>
                  </a:txBody>
                  <a:tcPr anchor="ctr">
                    <a:solidFill>
                      <a:schemeClr val="accent1">
                        <a:lumMod val="75000"/>
                      </a:schemeClr>
                    </a:solidFill>
                  </a:tcPr>
                </a:tc>
                <a:extLst>
                  <a:ext uri="{0D108BD9-81ED-4DB2-BD59-A6C34878D82A}">
                    <a16:rowId xmlns:a16="http://schemas.microsoft.com/office/drawing/2014/main" val="734200279"/>
                  </a:ext>
                </a:extLst>
              </a:tr>
              <a:tr h="370840">
                <a:tc>
                  <a:txBody>
                    <a:bodyPr/>
                    <a:lstStyle/>
                    <a:p>
                      <a:r>
                        <a:rPr lang="en-GB" sz="1100" dirty="0">
                          <a:solidFill>
                            <a:schemeClr val="tx1"/>
                          </a:solidFill>
                        </a:rPr>
                        <a:t>Insert row heading</a:t>
                      </a:r>
                    </a:p>
                  </a:txBody>
                  <a:tcPr anchor="ctr">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1100" dirty="0">
                          <a:solidFill>
                            <a:schemeClr val="tx1"/>
                          </a:solidFill>
                        </a:rPr>
                        <a:t>00.0</a:t>
                      </a:r>
                    </a:p>
                  </a:txBody>
                  <a:tcPr anchor="ctr">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1100" dirty="0">
                          <a:solidFill>
                            <a:schemeClr val="tx1"/>
                          </a:solidFill>
                        </a:rPr>
                        <a:t>00.0</a:t>
                      </a:r>
                    </a:p>
                  </a:txBody>
                  <a:tcPr anchor="ctr">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1100" dirty="0">
                          <a:solidFill>
                            <a:schemeClr val="tx1"/>
                          </a:solidFill>
                        </a:rPr>
                        <a:t>00.0</a:t>
                      </a:r>
                    </a:p>
                  </a:txBody>
                  <a:tcPr anchor="ctr">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789542"/>
                  </a:ext>
                </a:extLst>
              </a:tr>
              <a:tr h="370840">
                <a:tc>
                  <a:txBody>
                    <a:bodyPr/>
                    <a:lstStyle/>
                    <a:p>
                      <a:r>
                        <a:rPr lang="en-GB" sz="1100" dirty="0">
                          <a:solidFill>
                            <a:schemeClr val="tx1"/>
                          </a:solidFill>
                        </a:rPr>
                        <a:t>Insert row entry here</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5816783"/>
                  </a:ext>
                </a:extLst>
              </a:tr>
              <a:tr h="370840">
                <a:tc>
                  <a:txBody>
                    <a:bodyPr/>
                    <a:lstStyle/>
                    <a:p>
                      <a:pPr marL="228600" indent="-228600">
                        <a:buFont typeface="+mj-lt"/>
                        <a:buAutoNum type="arabicPeriod"/>
                      </a:pPr>
                      <a:r>
                        <a:rPr lang="en-GB" sz="1100" dirty="0">
                          <a:solidFill>
                            <a:schemeClr val="tx1"/>
                          </a:solidFill>
                        </a:rPr>
                        <a:t>Insert another numbered row entry here</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08451"/>
                  </a:ext>
                </a:extLst>
              </a:tr>
              <a:tr h="370840">
                <a:tc>
                  <a:txBody>
                    <a:bodyPr/>
                    <a:lstStyle/>
                    <a:p>
                      <a:r>
                        <a:rPr lang="en-GB" sz="1100" dirty="0">
                          <a:solidFill>
                            <a:schemeClr val="tx1"/>
                          </a:solidFill>
                        </a:rPr>
                        <a:t>                   Insert indented row entry here</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32402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                   Insert indented row entry here</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dirty="0">
                          <a:solidFill>
                            <a:schemeClr val="tx1"/>
                          </a:solidFill>
                        </a:rPr>
                        <a:t>00.0</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025400"/>
                  </a:ext>
                </a:extLst>
              </a:tr>
              <a:tr h="370840">
                <a:tc>
                  <a:txBody>
                    <a:bodyPr/>
                    <a:lstStyle/>
                    <a:p>
                      <a:r>
                        <a:rPr lang="en-GB" sz="1100" dirty="0">
                          <a:solidFill>
                            <a:schemeClr val="tx1"/>
                          </a:solidFill>
                        </a:rPr>
                        <a:t>Insert highlighted row entry here</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100" dirty="0">
                          <a:solidFill>
                            <a:schemeClr val="tx1"/>
                          </a:solidFill>
                        </a:rPr>
                        <a:t>00.0</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GB" sz="1100" dirty="0">
                        <a:solidFill>
                          <a:schemeClr val="tx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GB" sz="1100" dirty="0">
                        <a:solidFill>
                          <a:schemeClr val="tx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98304430"/>
                  </a:ext>
                </a:extLst>
              </a:tr>
              <a:tr h="370840">
                <a:tc>
                  <a:txBody>
                    <a:bodyPr/>
                    <a:lstStyle/>
                    <a:p>
                      <a:r>
                        <a:rPr lang="en-GB" sz="1100" b="1" dirty="0">
                          <a:solidFill>
                            <a:schemeClr val="tx1"/>
                          </a:solidFill>
                        </a:rPr>
                        <a:t>Insert sub-total</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1100" b="1" dirty="0">
                          <a:solidFill>
                            <a:schemeClr val="tx1"/>
                          </a:solidFill>
                        </a:rPr>
                        <a:t>00.0</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1100" b="1" dirty="0">
                          <a:solidFill>
                            <a:schemeClr val="tx1"/>
                          </a:solidFill>
                        </a:rPr>
                        <a:t>00.0</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1100" b="1" dirty="0">
                          <a:solidFill>
                            <a:schemeClr val="tx1"/>
                          </a:solidFill>
                        </a:rPr>
                        <a:t>00.0</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4330803"/>
                  </a:ext>
                </a:extLst>
              </a:tr>
              <a:tr h="370840">
                <a:tc>
                  <a:txBody>
                    <a:bodyPr/>
                    <a:lstStyle/>
                    <a:p>
                      <a:r>
                        <a:rPr lang="en-GB" sz="1100" b="1" dirty="0">
                          <a:solidFill>
                            <a:schemeClr val="tx1"/>
                          </a:solidFill>
                        </a:rPr>
                        <a:t>Insert total</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1100" b="1" dirty="0">
                          <a:solidFill>
                            <a:schemeClr val="tx1"/>
                          </a:solidFill>
                        </a:rPr>
                        <a:t>00.0</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1100" b="1" dirty="0">
                          <a:solidFill>
                            <a:schemeClr val="tx1"/>
                          </a:solidFill>
                        </a:rPr>
                        <a:t>00.0</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1100" b="1" dirty="0">
                          <a:solidFill>
                            <a:schemeClr val="tx1"/>
                          </a:solidFill>
                        </a:rPr>
                        <a:t>00.0</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4785772"/>
                  </a:ext>
                </a:extLst>
              </a:tr>
              <a:tr h="370840">
                <a:tc>
                  <a:txBody>
                    <a:bodyPr/>
                    <a:lstStyle/>
                    <a:p>
                      <a:endParaRPr lang="en-GB" sz="1100">
                        <a:solidFill>
                          <a:schemeClr val="tx1"/>
                        </a:solidFill>
                      </a:endParaRPr>
                    </a:p>
                  </a:txBody>
                  <a:tcPr anchor="ctr">
                    <a:lnT w="3175" cap="flat" cmpd="sng" algn="ctr">
                      <a:solidFill>
                        <a:schemeClr val="tx1"/>
                      </a:solidFill>
                      <a:prstDash val="solid"/>
                      <a:round/>
                      <a:headEnd type="none" w="med" len="med"/>
                      <a:tailEnd type="none" w="med" len="med"/>
                    </a:lnT>
                    <a:solidFill>
                      <a:schemeClr val="bg1"/>
                    </a:solidFill>
                  </a:tcPr>
                </a:tc>
                <a:tc>
                  <a:txBody>
                    <a:bodyPr/>
                    <a:lstStyle/>
                    <a:p>
                      <a:pPr algn="ctr"/>
                      <a:endParaRPr lang="en-GB" sz="1100">
                        <a:solidFill>
                          <a:schemeClr val="tx1"/>
                        </a:solidFill>
                      </a:endParaRPr>
                    </a:p>
                  </a:txBody>
                  <a:tcPr anchor="ctr">
                    <a:lnT w="3175" cap="flat" cmpd="sng" algn="ctr">
                      <a:solidFill>
                        <a:schemeClr val="tx1"/>
                      </a:solidFill>
                      <a:prstDash val="solid"/>
                      <a:round/>
                      <a:headEnd type="none" w="med" len="med"/>
                      <a:tailEnd type="none" w="med" len="med"/>
                    </a:lnT>
                    <a:solidFill>
                      <a:schemeClr val="bg1"/>
                    </a:solidFill>
                  </a:tcPr>
                </a:tc>
                <a:tc>
                  <a:txBody>
                    <a:bodyPr/>
                    <a:lstStyle/>
                    <a:p>
                      <a:pPr algn="ctr"/>
                      <a:endParaRPr lang="en-GB" sz="1100" dirty="0">
                        <a:solidFill>
                          <a:schemeClr val="tx1"/>
                        </a:solidFill>
                      </a:endParaRPr>
                    </a:p>
                  </a:txBody>
                  <a:tcPr anchor="ctr">
                    <a:lnT w="3175" cap="flat" cmpd="sng" algn="ctr">
                      <a:solidFill>
                        <a:schemeClr val="tx1"/>
                      </a:solidFill>
                      <a:prstDash val="solid"/>
                      <a:round/>
                      <a:headEnd type="none" w="med" len="med"/>
                      <a:tailEnd type="none" w="med" len="med"/>
                    </a:lnT>
                    <a:solidFill>
                      <a:schemeClr val="bg1"/>
                    </a:solidFill>
                  </a:tcPr>
                </a:tc>
                <a:tc>
                  <a:txBody>
                    <a:bodyPr/>
                    <a:lstStyle/>
                    <a:p>
                      <a:pPr algn="ctr"/>
                      <a:endParaRPr lang="en-GB" sz="1100" dirty="0">
                        <a:solidFill>
                          <a:schemeClr val="tx1"/>
                        </a:solidFill>
                      </a:endParaRPr>
                    </a:p>
                  </a:txBody>
                  <a:tcPr anchor="ctr">
                    <a:lnT w="31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99423140"/>
                  </a:ext>
                </a:extLst>
              </a:tr>
            </a:tbl>
          </a:graphicData>
        </a:graphic>
      </p:graphicFrame>
      <p:sp>
        <p:nvSpPr>
          <p:cNvPr id="4" name="TextBox 3">
            <a:extLst>
              <a:ext uri="{FF2B5EF4-FFF2-40B4-BE49-F238E27FC236}">
                <a16:creationId xmlns:a16="http://schemas.microsoft.com/office/drawing/2014/main" id="{CEB70844-461D-417E-B2EF-F996FA6F123E}"/>
              </a:ext>
            </a:extLst>
          </p:cNvPr>
          <p:cNvSpPr txBox="1"/>
          <p:nvPr userDrawn="1"/>
        </p:nvSpPr>
        <p:spPr>
          <a:xfrm>
            <a:off x="8884374" y="3122968"/>
            <a:ext cx="5091252" cy="369332"/>
          </a:xfrm>
          <a:prstGeom prst="rect">
            <a:avLst/>
          </a:prstGeom>
          <a:noFill/>
        </p:spPr>
        <p:txBody>
          <a:bodyPr wrap="square" rtlCol="0">
            <a:spAutoFit/>
          </a:bodyPr>
          <a:lstStyle/>
          <a:p>
            <a:r>
              <a:rPr lang="en-GB" sz="900" dirty="0"/>
              <a:t>Source: Insert source information here  </a:t>
            </a:r>
            <a:br>
              <a:rPr lang="en-GB" sz="900" dirty="0"/>
            </a:br>
            <a:r>
              <a:rPr lang="en-GB" sz="900" dirty="0"/>
              <a:t>Notes: Insert notes here</a:t>
            </a:r>
          </a:p>
        </p:txBody>
      </p:sp>
      <p:sp>
        <p:nvSpPr>
          <p:cNvPr id="6" name="TextBox 5">
            <a:extLst>
              <a:ext uri="{FF2B5EF4-FFF2-40B4-BE49-F238E27FC236}">
                <a16:creationId xmlns:a16="http://schemas.microsoft.com/office/drawing/2014/main" id="{0C15A44E-6450-462E-93AE-1AB9F71FD036}"/>
              </a:ext>
            </a:extLst>
          </p:cNvPr>
          <p:cNvSpPr txBox="1"/>
          <p:nvPr userDrawn="1"/>
        </p:nvSpPr>
        <p:spPr>
          <a:xfrm>
            <a:off x="261798" y="1440856"/>
            <a:ext cx="5091252" cy="261610"/>
          </a:xfrm>
          <a:prstGeom prst="rect">
            <a:avLst/>
          </a:prstGeom>
          <a:noFill/>
        </p:spPr>
        <p:txBody>
          <a:bodyPr wrap="square" rtlCol="0">
            <a:spAutoFit/>
          </a:bodyPr>
          <a:lstStyle/>
          <a:p>
            <a:r>
              <a:rPr lang="en-GB" sz="1100" b="1" dirty="0">
                <a:solidFill>
                  <a:schemeClr val="accent1"/>
                </a:solidFill>
              </a:rPr>
              <a:t>Insert table title here</a:t>
            </a:r>
          </a:p>
        </p:txBody>
      </p:sp>
      <p:sp>
        <p:nvSpPr>
          <p:cNvPr id="8" name="TextBox 7">
            <a:extLst>
              <a:ext uri="{FF2B5EF4-FFF2-40B4-BE49-F238E27FC236}">
                <a16:creationId xmlns:a16="http://schemas.microsoft.com/office/drawing/2014/main" id="{52FE10E1-B5AF-4A25-ACD0-FB27A5FFE385}"/>
              </a:ext>
            </a:extLst>
          </p:cNvPr>
          <p:cNvSpPr txBox="1"/>
          <p:nvPr userDrawn="1"/>
        </p:nvSpPr>
        <p:spPr>
          <a:xfrm>
            <a:off x="261798" y="1695934"/>
            <a:ext cx="5091252" cy="230832"/>
          </a:xfrm>
          <a:prstGeom prst="rect">
            <a:avLst/>
          </a:prstGeom>
          <a:noFill/>
        </p:spPr>
        <p:txBody>
          <a:bodyPr wrap="square" rtlCol="0">
            <a:spAutoFit/>
          </a:bodyPr>
          <a:lstStyle/>
          <a:p>
            <a:r>
              <a:rPr lang="en-GB" sz="900" b="0" dirty="0">
                <a:solidFill>
                  <a:schemeClr val="accent1"/>
                </a:solidFill>
              </a:rPr>
              <a:t>Insert table sub title here</a:t>
            </a:r>
          </a:p>
        </p:txBody>
      </p:sp>
      <p:pic>
        <p:nvPicPr>
          <p:cNvPr id="9" name="A_Xchange full colour landscape.png" descr="A_Xchange full colour landscape.png">
            <a:extLst>
              <a:ext uri="{FF2B5EF4-FFF2-40B4-BE49-F238E27FC236}">
                <a16:creationId xmlns:a16="http://schemas.microsoft.com/office/drawing/2014/main" id="{D71FDAAC-524C-4137-B495-A2E8805E8315}"/>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5" name="Footer Placeholder 6">
            <a:extLst>
              <a:ext uri="{FF2B5EF4-FFF2-40B4-BE49-F238E27FC236}">
                <a16:creationId xmlns:a16="http://schemas.microsoft.com/office/drawing/2014/main" id="{28E624E8-1F7C-4749-9497-79FAD0969927}"/>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sp>
        <p:nvSpPr>
          <p:cNvPr id="10" name="Slide Number Placeholder 5">
            <a:extLst>
              <a:ext uri="{FF2B5EF4-FFF2-40B4-BE49-F238E27FC236}">
                <a16:creationId xmlns:a16="http://schemas.microsoft.com/office/drawing/2014/main" id="{784CF9FE-9D5E-4466-9E89-1B5366047150}"/>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1" name="Straight Connector 10">
            <a:extLst>
              <a:ext uri="{FF2B5EF4-FFF2-40B4-BE49-F238E27FC236}">
                <a16:creationId xmlns:a16="http://schemas.microsoft.com/office/drawing/2014/main" id="{E55E913E-75C8-4E50-87F2-9C0EF0834E89}"/>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89057F0-3786-4555-8695-748843D99A56}"/>
              </a:ext>
            </a:extLst>
          </p:cNvPr>
          <p:cNvGrpSpPr/>
          <p:nvPr userDrawn="1"/>
        </p:nvGrpSpPr>
        <p:grpSpPr>
          <a:xfrm>
            <a:off x="328473" y="6289674"/>
            <a:ext cx="2266315" cy="431800"/>
            <a:chOff x="6519545" y="598622"/>
            <a:chExt cx="2266315" cy="431800"/>
          </a:xfrm>
        </p:grpSpPr>
        <p:pic>
          <p:nvPicPr>
            <p:cNvPr id="16" name="Picture 15">
              <a:extLst>
                <a:ext uri="{FF2B5EF4-FFF2-40B4-BE49-F238E27FC236}">
                  <a16:creationId xmlns:a16="http://schemas.microsoft.com/office/drawing/2014/main" id="{66901C44-BD99-4823-A5A0-219B2101CC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7" name="Text Box 2">
              <a:extLst>
                <a:ext uri="{FF2B5EF4-FFF2-40B4-BE49-F238E27FC236}">
                  <a16:creationId xmlns:a16="http://schemas.microsoft.com/office/drawing/2014/main" id="{1BB8D3D2-6C5F-41F0-BD0B-0DC7254CFF2D}"/>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013654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ample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1813-E3BA-4540-9D36-06A2A58C7FB3}"/>
              </a:ext>
            </a:extLst>
          </p:cNvPr>
          <p:cNvSpPr>
            <a:spLocks noGrp="1"/>
          </p:cNvSpPr>
          <p:nvPr>
            <p:ph type="title" hasCustomPrompt="1"/>
          </p:nvPr>
        </p:nvSpPr>
        <p:spPr>
          <a:xfrm>
            <a:off x="328474" y="559294"/>
            <a:ext cx="8688528" cy="710214"/>
          </a:xfrm>
        </p:spPr>
        <p:txBody>
          <a:bodyPr/>
          <a:lstStyle>
            <a:lvl1pPr>
              <a:defRPr/>
            </a:lvl1pPr>
          </a:lstStyle>
          <a:p>
            <a:r>
              <a:rPr lang="en-US" dirty="0"/>
              <a:t>Click to add a title text</a:t>
            </a:r>
            <a:endParaRPr lang="en-GB" dirty="0"/>
          </a:p>
        </p:txBody>
      </p:sp>
      <p:graphicFrame>
        <p:nvGraphicFramePr>
          <p:cNvPr id="3" name="Diagram 2">
            <a:extLst>
              <a:ext uri="{FF2B5EF4-FFF2-40B4-BE49-F238E27FC236}">
                <a16:creationId xmlns:a16="http://schemas.microsoft.com/office/drawing/2014/main" id="{99A32ED4-E39A-4B5A-AE0B-1597DD05D007}"/>
              </a:ext>
            </a:extLst>
          </p:cNvPr>
          <p:cNvGraphicFramePr/>
          <p:nvPr userDrawn="1">
            <p:extLst>
              <p:ext uri="{D42A27DB-BD31-4B8C-83A1-F6EECF244321}">
                <p14:modId xmlns:p14="http://schemas.microsoft.com/office/powerpoint/2010/main" val="3322037299"/>
              </p:ext>
            </p:extLst>
          </p:nvPr>
        </p:nvGraphicFramePr>
        <p:xfrm>
          <a:off x="328474" y="1791686"/>
          <a:ext cx="8688528" cy="710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e 4">
            <a:extLst>
              <a:ext uri="{FF2B5EF4-FFF2-40B4-BE49-F238E27FC236}">
                <a16:creationId xmlns:a16="http://schemas.microsoft.com/office/drawing/2014/main" id="{C898E73B-2D06-4060-837C-152C9C8D8A01}"/>
              </a:ext>
            </a:extLst>
          </p:cNvPr>
          <p:cNvGraphicFramePr>
            <a:graphicFrameLocks noGrp="1"/>
          </p:cNvGraphicFramePr>
          <p:nvPr userDrawn="1">
            <p:extLst>
              <p:ext uri="{D42A27DB-BD31-4B8C-83A1-F6EECF244321}">
                <p14:modId xmlns:p14="http://schemas.microsoft.com/office/powerpoint/2010/main" val="3876791703"/>
              </p:ext>
            </p:extLst>
          </p:nvPr>
        </p:nvGraphicFramePr>
        <p:xfrm>
          <a:off x="328473" y="2705591"/>
          <a:ext cx="8688528" cy="2920509"/>
        </p:xfrm>
        <a:graphic>
          <a:graphicData uri="http://schemas.openxmlformats.org/drawingml/2006/table">
            <a:tbl>
              <a:tblPr firstRow="1" bandRow="1">
                <a:tableStyleId>{5C22544A-7EE6-4342-B048-85BDC9FD1C3A}</a:tableStyleId>
              </a:tblPr>
              <a:tblGrid>
                <a:gridCol w="2186127">
                  <a:extLst>
                    <a:ext uri="{9D8B030D-6E8A-4147-A177-3AD203B41FA5}">
                      <a16:colId xmlns:a16="http://schemas.microsoft.com/office/drawing/2014/main" val="414165875"/>
                    </a:ext>
                  </a:extLst>
                </a:gridCol>
                <a:gridCol w="2146300">
                  <a:extLst>
                    <a:ext uri="{9D8B030D-6E8A-4147-A177-3AD203B41FA5}">
                      <a16:colId xmlns:a16="http://schemas.microsoft.com/office/drawing/2014/main" val="2679180770"/>
                    </a:ext>
                  </a:extLst>
                </a:gridCol>
                <a:gridCol w="2159000">
                  <a:extLst>
                    <a:ext uri="{9D8B030D-6E8A-4147-A177-3AD203B41FA5}">
                      <a16:colId xmlns:a16="http://schemas.microsoft.com/office/drawing/2014/main" val="970921447"/>
                    </a:ext>
                  </a:extLst>
                </a:gridCol>
                <a:gridCol w="2197101">
                  <a:extLst>
                    <a:ext uri="{9D8B030D-6E8A-4147-A177-3AD203B41FA5}">
                      <a16:colId xmlns:a16="http://schemas.microsoft.com/office/drawing/2014/main" val="2073747059"/>
                    </a:ext>
                  </a:extLst>
                </a:gridCol>
              </a:tblGrid>
              <a:tr h="370840">
                <a:tc>
                  <a:txBody>
                    <a:bodyPr/>
                    <a:lstStyle/>
                    <a:p>
                      <a:r>
                        <a:rPr lang="en-GB" sz="1600" dirty="0"/>
                        <a:t>Subhead</a:t>
                      </a:r>
                    </a:p>
                  </a:txBody>
                  <a:tcPr>
                    <a:solidFill>
                      <a:schemeClr val="accent1">
                        <a:lumMod val="75000"/>
                      </a:schemeClr>
                    </a:solidFill>
                  </a:tcPr>
                </a:tc>
                <a:tc>
                  <a:txBody>
                    <a:bodyPr/>
                    <a:lstStyle/>
                    <a:p>
                      <a:r>
                        <a:rPr lang="en-GB" sz="1600" dirty="0"/>
                        <a:t>Subhead</a:t>
                      </a:r>
                    </a:p>
                  </a:txBody>
                  <a:tcPr>
                    <a:solidFill>
                      <a:schemeClr val="accent1">
                        <a:lumMod val="75000"/>
                      </a:schemeClr>
                    </a:solidFill>
                  </a:tcPr>
                </a:tc>
                <a:tc>
                  <a:txBody>
                    <a:bodyPr/>
                    <a:lstStyle/>
                    <a:p>
                      <a:r>
                        <a:rPr lang="en-GB" sz="1600" dirty="0"/>
                        <a:t>Subhead</a:t>
                      </a:r>
                    </a:p>
                  </a:txBody>
                  <a:tcPr>
                    <a:solidFill>
                      <a:schemeClr val="accent1">
                        <a:lumMod val="75000"/>
                      </a:schemeClr>
                    </a:solidFill>
                  </a:tcPr>
                </a:tc>
                <a:tc>
                  <a:txBody>
                    <a:bodyPr/>
                    <a:lstStyle/>
                    <a:p>
                      <a:r>
                        <a:rPr lang="en-GB" sz="1600" dirty="0"/>
                        <a:t>Subhead</a:t>
                      </a:r>
                    </a:p>
                  </a:txBody>
                  <a:tcPr>
                    <a:solidFill>
                      <a:schemeClr val="accent1">
                        <a:lumMod val="75000"/>
                      </a:schemeClr>
                    </a:solidFill>
                  </a:tcPr>
                </a:tc>
                <a:extLst>
                  <a:ext uri="{0D108BD9-81ED-4DB2-BD59-A6C34878D82A}">
                    <a16:rowId xmlns:a16="http://schemas.microsoft.com/office/drawing/2014/main" val="1218134649"/>
                  </a:ext>
                </a:extLst>
              </a:tr>
              <a:tr h="1203469">
                <a:tc>
                  <a:txBody>
                    <a:bodyPr/>
                    <a:lstStyle/>
                    <a:p>
                      <a:r>
                        <a:rPr lang="en-GB" sz="1600" dirty="0"/>
                        <a:t>Insert text here</a:t>
                      </a:r>
                    </a:p>
                  </a:txBody>
                  <a:tcPr anchor="ctr">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Insert text here</a:t>
                      </a:r>
                    </a:p>
                    <a:p>
                      <a:endParaRPr lang="en-GB" sz="16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Insert text here</a:t>
                      </a:r>
                    </a:p>
                    <a:p>
                      <a:endParaRPr lang="en-GB" sz="16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Insert text here</a:t>
                      </a:r>
                    </a:p>
                    <a:p>
                      <a:endParaRPr lang="en-GB" sz="1600" dirty="0"/>
                    </a:p>
                  </a:txBody>
                  <a:tcPr anchor="ctr">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5208633"/>
                  </a:ext>
                </a:extLst>
              </a:tr>
              <a:tr h="1346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Insert text here</a:t>
                      </a:r>
                    </a:p>
                    <a:p>
                      <a:endParaRPr lang="en-GB" sz="1600" dirty="0"/>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Insert text here</a:t>
                      </a:r>
                    </a:p>
                    <a:p>
                      <a:endParaRPr lang="en-GB" sz="16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Insert text here</a:t>
                      </a:r>
                    </a:p>
                    <a:p>
                      <a:endParaRPr lang="en-GB" sz="16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Insert text here</a:t>
                      </a:r>
                    </a:p>
                    <a:p>
                      <a:endParaRPr lang="en-GB" sz="1600" dirty="0"/>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712160100"/>
                  </a:ext>
                </a:extLst>
              </a:tr>
            </a:tbl>
          </a:graphicData>
        </a:graphic>
      </p:graphicFrame>
      <p:sp>
        <p:nvSpPr>
          <p:cNvPr id="8" name="Slide Number Placeholder 5">
            <a:extLst>
              <a:ext uri="{FF2B5EF4-FFF2-40B4-BE49-F238E27FC236}">
                <a16:creationId xmlns:a16="http://schemas.microsoft.com/office/drawing/2014/main" id="{784CF9FE-9D5E-4466-9E89-1B5366047150}"/>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9" name="Straight Connector 8">
            <a:extLst>
              <a:ext uri="{FF2B5EF4-FFF2-40B4-BE49-F238E27FC236}">
                <a16:creationId xmlns:a16="http://schemas.microsoft.com/office/drawing/2014/main" id="{E55E913E-75C8-4E50-87F2-9C0EF0834E89}"/>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A_Xchange full colour landscape.png" descr="A_Xchange full colour landscape.png">
            <a:extLst>
              <a:ext uri="{FF2B5EF4-FFF2-40B4-BE49-F238E27FC236}">
                <a16:creationId xmlns:a16="http://schemas.microsoft.com/office/drawing/2014/main" id="{052235C5-A8F1-41A2-B351-4390A4BEE037}"/>
              </a:ext>
            </a:extLst>
          </p:cNvPr>
          <p:cNvPicPr>
            <a:picLocks noChangeAspect="1"/>
          </p:cNvPicPr>
          <p:nvPr userDrawn="1"/>
        </p:nvPicPr>
        <p:blipFill>
          <a:blip r:embed="rId7"/>
          <a:srcRect l="15082" t="2524" b="2524"/>
          <a:stretch>
            <a:fillRect/>
          </a:stretch>
        </p:blipFill>
        <p:spPr>
          <a:xfrm>
            <a:off x="10691562" y="306812"/>
            <a:ext cx="1260000" cy="634148"/>
          </a:xfrm>
          <a:prstGeom prst="rect">
            <a:avLst/>
          </a:prstGeom>
          <a:ln w="12700">
            <a:miter lim="400000"/>
          </a:ln>
        </p:spPr>
      </p:pic>
      <p:sp>
        <p:nvSpPr>
          <p:cNvPr id="5" name="Footer Placeholder 6">
            <a:extLst>
              <a:ext uri="{FF2B5EF4-FFF2-40B4-BE49-F238E27FC236}">
                <a16:creationId xmlns:a16="http://schemas.microsoft.com/office/drawing/2014/main" id="{AB31B60B-37AA-43AC-9BA0-4D877E761DE7}"/>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14" name="Group 13">
            <a:extLst>
              <a:ext uri="{FF2B5EF4-FFF2-40B4-BE49-F238E27FC236}">
                <a16:creationId xmlns:a16="http://schemas.microsoft.com/office/drawing/2014/main" id="{FA4A8EA3-0378-4A5A-9047-F9106AF20F55}"/>
              </a:ext>
            </a:extLst>
          </p:cNvPr>
          <p:cNvGrpSpPr/>
          <p:nvPr userDrawn="1"/>
        </p:nvGrpSpPr>
        <p:grpSpPr>
          <a:xfrm>
            <a:off x="328473" y="6289674"/>
            <a:ext cx="2266315" cy="431800"/>
            <a:chOff x="6519545" y="598622"/>
            <a:chExt cx="2266315" cy="431800"/>
          </a:xfrm>
        </p:grpSpPr>
        <p:pic>
          <p:nvPicPr>
            <p:cNvPr id="15" name="Picture 14">
              <a:extLst>
                <a:ext uri="{FF2B5EF4-FFF2-40B4-BE49-F238E27FC236}">
                  <a16:creationId xmlns:a16="http://schemas.microsoft.com/office/drawing/2014/main" id="{76FAF133-F05D-41EE-92A9-0B89D731EE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6" name="Text Box 2">
              <a:extLst>
                <a:ext uri="{FF2B5EF4-FFF2-40B4-BE49-F238E27FC236}">
                  <a16:creationId xmlns:a16="http://schemas.microsoft.com/office/drawing/2014/main" id="{0EA34229-8E3B-452F-A742-3A266117A210}"/>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705062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ganisation chart 1">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664DE60-D93A-41B2-9EB7-9736493F1357}"/>
              </a:ext>
            </a:extLst>
          </p:cNvPr>
          <p:cNvGrpSpPr/>
          <p:nvPr userDrawn="1"/>
        </p:nvGrpSpPr>
        <p:grpSpPr>
          <a:xfrm>
            <a:off x="1321416" y="4476383"/>
            <a:ext cx="1727203" cy="300773"/>
            <a:chOff x="1543047" y="4151682"/>
            <a:chExt cx="1727203" cy="530592"/>
          </a:xfrm>
        </p:grpSpPr>
        <p:cxnSp>
          <p:nvCxnSpPr>
            <p:cNvPr id="62" name="Straight Connector 61">
              <a:extLst>
                <a:ext uri="{FF2B5EF4-FFF2-40B4-BE49-F238E27FC236}">
                  <a16:creationId xmlns:a16="http://schemas.microsoft.com/office/drawing/2014/main" id="{2CD94177-66F8-439A-A030-FBA34FFA0A83}"/>
                </a:ext>
              </a:extLst>
            </p:cNvPr>
            <p:cNvCxnSpPr>
              <a:cxnSpLocks/>
              <a:endCxn id="31" idx="0"/>
            </p:cNvCxnSpPr>
            <p:nvPr userDrawn="1"/>
          </p:nvCxnSpPr>
          <p:spPr>
            <a:xfrm>
              <a:off x="1543047" y="4168487"/>
              <a:ext cx="3" cy="513787"/>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85E5E9A4-FC1C-4A79-997A-1FD75B547463}"/>
                </a:ext>
              </a:extLst>
            </p:cNvPr>
            <p:cNvCxnSpPr>
              <a:cxnSpLocks/>
            </p:cNvCxnSpPr>
            <p:nvPr userDrawn="1"/>
          </p:nvCxnSpPr>
          <p:spPr>
            <a:xfrm>
              <a:off x="3270250" y="4151682"/>
              <a:ext cx="0" cy="530590"/>
            </a:xfrm>
            <a:prstGeom prst="line">
              <a:avLst/>
            </a:prstGeom>
          </p:spPr>
          <p:style>
            <a:lnRef idx="1">
              <a:schemeClr val="dk1"/>
            </a:lnRef>
            <a:fillRef idx="0">
              <a:schemeClr val="dk1"/>
            </a:fillRef>
            <a:effectRef idx="0">
              <a:schemeClr val="dk1"/>
            </a:effectRef>
            <a:fontRef idx="minor">
              <a:schemeClr val="tx1"/>
            </a:fontRef>
          </p:style>
        </p:cxnSp>
      </p:grpSp>
      <p:sp>
        <p:nvSpPr>
          <p:cNvPr id="57" name="Rectangle 56">
            <a:extLst>
              <a:ext uri="{FF2B5EF4-FFF2-40B4-BE49-F238E27FC236}">
                <a16:creationId xmlns:a16="http://schemas.microsoft.com/office/drawing/2014/main" id="{22BA2571-B02D-40D7-82DF-CF13D63530E0}"/>
              </a:ext>
            </a:extLst>
          </p:cNvPr>
          <p:cNvSpPr/>
          <p:nvPr userDrawn="1"/>
        </p:nvSpPr>
        <p:spPr>
          <a:xfrm>
            <a:off x="553066" y="3417062"/>
            <a:ext cx="3263897"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sp>
        <p:nvSpPr>
          <p:cNvPr id="55" name="Rectangle 54">
            <a:extLst>
              <a:ext uri="{FF2B5EF4-FFF2-40B4-BE49-F238E27FC236}">
                <a16:creationId xmlns:a16="http://schemas.microsoft.com/office/drawing/2014/main" id="{9A4B0663-2B8C-452F-92EE-19B2C7010B5F}"/>
              </a:ext>
            </a:extLst>
          </p:cNvPr>
          <p:cNvSpPr/>
          <p:nvPr userDrawn="1"/>
        </p:nvSpPr>
        <p:spPr>
          <a:xfrm>
            <a:off x="8375036" y="3407448"/>
            <a:ext cx="3263897"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sp>
        <p:nvSpPr>
          <p:cNvPr id="53" name="Rectangle 52">
            <a:extLst>
              <a:ext uri="{FF2B5EF4-FFF2-40B4-BE49-F238E27FC236}">
                <a16:creationId xmlns:a16="http://schemas.microsoft.com/office/drawing/2014/main" id="{BE116EDF-CCC0-43C8-80EE-38622D8E4093}"/>
              </a:ext>
            </a:extLst>
          </p:cNvPr>
          <p:cNvSpPr/>
          <p:nvPr userDrawn="1"/>
        </p:nvSpPr>
        <p:spPr>
          <a:xfrm>
            <a:off x="4464051" y="3397258"/>
            <a:ext cx="3263897"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sp>
        <p:nvSpPr>
          <p:cNvPr id="43" name="Rectangle 42">
            <a:extLst>
              <a:ext uri="{FF2B5EF4-FFF2-40B4-BE49-F238E27FC236}">
                <a16:creationId xmlns:a16="http://schemas.microsoft.com/office/drawing/2014/main" id="{348EF269-061B-4FD5-A60F-034D2EC21F33}"/>
              </a:ext>
            </a:extLst>
          </p:cNvPr>
          <p:cNvSpPr/>
          <p:nvPr userDrawn="1"/>
        </p:nvSpPr>
        <p:spPr>
          <a:xfrm>
            <a:off x="2280269" y="4992811"/>
            <a:ext cx="1536700"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sp>
        <p:nvSpPr>
          <p:cNvPr id="2" name="Title 1">
            <a:extLst>
              <a:ext uri="{FF2B5EF4-FFF2-40B4-BE49-F238E27FC236}">
                <a16:creationId xmlns:a16="http://schemas.microsoft.com/office/drawing/2014/main" id="{767DBA84-53EC-4196-B75E-FDB9E4B7F681}"/>
              </a:ext>
            </a:extLst>
          </p:cNvPr>
          <p:cNvSpPr>
            <a:spLocks noGrp="1"/>
          </p:cNvSpPr>
          <p:nvPr>
            <p:ph type="title" hasCustomPrompt="1"/>
          </p:nvPr>
        </p:nvSpPr>
        <p:spPr>
          <a:xfrm>
            <a:off x="328473" y="559294"/>
            <a:ext cx="6859729" cy="710214"/>
          </a:xfrm>
        </p:spPr>
        <p:txBody>
          <a:bodyPr/>
          <a:lstStyle>
            <a:lvl1pPr>
              <a:defRPr/>
            </a:lvl1pPr>
          </a:lstStyle>
          <a:p>
            <a:r>
              <a:rPr lang="en-US" dirty="0"/>
              <a:t>Click to add a title text</a:t>
            </a:r>
            <a:endParaRPr lang="en-GB" dirty="0"/>
          </a:p>
        </p:txBody>
      </p:sp>
      <p:sp>
        <p:nvSpPr>
          <p:cNvPr id="12" name="Rectangle 11">
            <a:extLst>
              <a:ext uri="{FF2B5EF4-FFF2-40B4-BE49-F238E27FC236}">
                <a16:creationId xmlns:a16="http://schemas.microsoft.com/office/drawing/2014/main" id="{81C79FF4-7F67-4EB4-9964-DC5986D8174A}"/>
              </a:ext>
            </a:extLst>
          </p:cNvPr>
          <p:cNvSpPr/>
          <p:nvPr userDrawn="1"/>
        </p:nvSpPr>
        <p:spPr>
          <a:xfrm>
            <a:off x="553069" y="4992811"/>
            <a:ext cx="1536700"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sp>
        <p:nvSpPr>
          <p:cNvPr id="23" name="Rectangle 22">
            <a:extLst>
              <a:ext uri="{FF2B5EF4-FFF2-40B4-BE49-F238E27FC236}">
                <a16:creationId xmlns:a16="http://schemas.microsoft.com/office/drawing/2014/main" id="{6E148F15-EA06-446C-A272-2227CC22E456}"/>
              </a:ext>
            </a:extLst>
          </p:cNvPr>
          <p:cNvSpPr/>
          <p:nvPr userDrawn="1"/>
        </p:nvSpPr>
        <p:spPr>
          <a:xfrm>
            <a:off x="5003802" y="1783738"/>
            <a:ext cx="2184400" cy="2156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t>Label</a:t>
            </a:r>
            <a:endParaRPr lang="en-GB" sz="1000" b="1" dirty="0"/>
          </a:p>
        </p:txBody>
      </p:sp>
      <p:sp>
        <p:nvSpPr>
          <p:cNvPr id="25" name="Rectangle 24">
            <a:extLst>
              <a:ext uri="{FF2B5EF4-FFF2-40B4-BE49-F238E27FC236}">
                <a16:creationId xmlns:a16="http://schemas.microsoft.com/office/drawing/2014/main" id="{67B3E0D6-D768-4E49-ACBB-1F116EF8BC0C}"/>
              </a:ext>
            </a:extLst>
          </p:cNvPr>
          <p:cNvSpPr/>
          <p:nvPr userDrawn="1"/>
        </p:nvSpPr>
        <p:spPr>
          <a:xfrm>
            <a:off x="553069" y="3193684"/>
            <a:ext cx="3263900" cy="2156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p>
        </p:txBody>
      </p:sp>
      <p:sp>
        <p:nvSpPr>
          <p:cNvPr id="27" name="Rectangle 26">
            <a:extLst>
              <a:ext uri="{FF2B5EF4-FFF2-40B4-BE49-F238E27FC236}">
                <a16:creationId xmlns:a16="http://schemas.microsoft.com/office/drawing/2014/main" id="{4FD6FBEA-1BA4-44E6-A627-9BE38900E5B8}"/>
              </a:ext>
            </a:extLst>
          </p:cNvPr>
          <p:cNvSpPr/>
          <p:nvPr userDrawn="1"/>
        </p:nvSpPr>
        <p:spPr>
          <a:xfrm>
            <a:off x="4464051" y="3193684"/>
            <a:ext cx="3263899" cy="2156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p>
        </p:txBody>
      </p:sp>
      <p:sp>
        <p:nvSpPr>
          <p:cNvPr id="29" name="Rectangle 28">
            <a:extLst>
              <a:ext uri="{FF2B5EF4-FFF2-40B4-BE49-F238E27FC236}">
                <a16:creationId xmlns:a16="http://schemas.microsoft.com/office/drawing/2014/main" id="{F74B48AD-1D42-410C-A110-92F8EC07559F}"/>
              </a:ext>
            </a:extLst>
          </p:cNvPr>
          <p:cNvSpPr/>
          <p:nvPr userDrawn="1"/>
        </p:nvSpPr>
        <p:spPr>
          <a:xfrm>
            <a:off x="8375035" y="3193684"/>
            <a:ext cx="3263898" cy="2156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p>
        </p:txBody>
      </p:sp>
      <p:sp>
        <p:nvSpPr>
          <p:cNvPr id="31" name="Rectangle 30">
            <a:extLst>
              <a:ext uri="{FF2B5EF4-FFF2-40B4-BE49-F238E27FC236}">
                <a16:creationId xmlns:a16="http://schemas.microsoft.com/office/drawing/2014/main" id="{C4D93176-3DC9-4FA9-9863-B360B4BE73D8}"/>
              </a:ext>
            </a:extLst>
          </p:cNvPr>
          <p:cNvSpPr/>
          <p:nvPr userDrawn="1"/>
        </p:nvSpPr>
        <p:spPr>
          <a:xfrm>
            <a:off x="553069" y="4777156"/>
            <a:ext cx="1536700" cy="2156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p>
        </p:txBody>
      </p:sp>
      <p:sp>
        <p:nvSpPr>
          <p:cNvPr id="33" name="Rectangle 32">
            <a:extLst>
              <a:ext uri="{FF2B5EF4-FFF2-40B4-BE49-F238E27FC236}">
                <a16:creationId xmlns:a16="http://schemas.microsoft.com/office/drawing/2014/main" id="{88553637-2307-42DA-B5C8-D01EB92623F9}"/>
              </a:ext>
            </a:extLst>
          </p:cNvPr>
          <p:cNvSpPr/>
          <p:nvPr userDrawn="1"/>
        </p:nvSpPr>
        <p:spPr>
          <a:xfrm>
            <a:off x="2280269" y="4777156"/>
            <a:ext cx="1536700" cy="2156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p>
        </p:txBody>
      </p:sp>
      <p:sp>
        <p:nvSpPr>
          <p:cNvPr id="35" name="Rectangle 34">
            <a:extLst>
              <a:ext uri="{FF2B5EF4-FFF2-40B4-BE49-F238E27FC236}">
                <a16:creationId xmlns:a16="http://schemas.microsoft.com/office/drawing/2014/main" id="{6AD5DFA1-4381-4A22-A546-B26B3A078CE5}"/>
              </a:ext>
            </a:extLst>
          </p:cNvPr>
          <p:cNvSpPr/>
          <p:nvPr userDrawn="1"/>
        </p:nvSpPr>
        <p:spPr>
          <a:xfrm>
            <a:off x="4464052" y="4777156"/>
            <a:ext cx="1536700" cy="2156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p>
        </p:txBody>
      </p:sp>
      <p:sp>
        <p:nvSpPr>
          <p:cNvPr id="37" name="Rectangle 36">
            <a:extLst>
              <a:ext uri="{FF2B5EF4-FFF2-40B4-BE49-F238E27FC236}">
                <a16:creationId xmlns:a16="http://schemas.microsoft.com/office/drawing/2014/main" id="{4BF015BF-BD3D-4BC2-B173-1C366E89E2A7}"/>
              </a:ext>
            </a:extLst>
          </p:cNvPr>
          <p:cNvSpPr/>
          <p:nvPr userDrawn="1"/>
        </p:nvSpPr>
        <p:spPr>
          <a:xfrm>
            <a:off x="6191252" y="4777156"/>
            <a:ext cx="1536700" cy="2156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p>
        </p:txBody>
      </p:sp>
      <p:sp>
        <p:nvSpPr>
          <p:cNvPr id="39" name="Rectangle 38">
            <a:extLst>
              <a:ext uri="{FF2B5EF4-FFF2-40B4-BE49-F238E27FC236}">
                <a16:creationId xmlns:a16="http://schemas.microsoft.com/office/drawing/2014/main" id="{6097ED83-1022-4D7F-A4C9-5F998ADDB840}"/>
              </a:ext>
            </a:extLst>
          </p:cNvPr>
          <p:cNvSpPr/>
          <p:nvPr userDrawn="1"/>
        </p:nvSpPr>
        <p:spPr>
          <a:xfrm>
            <a:off x="8375033" y="4759571"/>
            <a:ext cx="1536700" cy="2156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p>
        </p:txBody>
      </p:sp>
      <p:sp>
        <p:nvSpPr>
          <p:cNvPr id="41" name="Rectangle 40">
            <a:extLst>
              <a:ext uri="{FF2B5EF4-FFF2-40B4-BE49-F238E27FC236}">
                <a16:creationId xmlns:a16="http://schemas.microsoft.com/office/drawing/2014/main" id="{1D9821B8-D209-4C8D-B0AD-52C657CD7665}"/>
              </a:ext>
            </a:extLst>
          </p:cNvPr>
          <p:cNvSpPr/>
          <p:nvPr userDrawn="1"/>
        </p:nvSpPr>
        <p:spPr>
          <a:xfrm>
            <a:off x="10102233" y="4768364"/>
            <a:ext cx="1536700" cy="2156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p>
        </p:txBody>
      </p:sp>
      <p:sp>
        <p:nvSpPr>
          <p:cNvPr id="45" name="Rectangle 44">
            <a:extLst>
              <a:ext uri="{FF2B5EF4-FFF2-40B4-BE49-F238E27FC236}">
                <a16:creationId xmlns:a16="http://schemas.microsoft.com/office/drawing/2014/main" id="{0BADD11F-2D88-4CE5-8C3C-6533BFD01F92}"/>
              </a:ext>
            </a:extLst>
          </p:cNvPr>
          <p:cNvSpPr/>
          <p:nvPr userDrawn="1"/>
        </p:nvSpPr>
        <p:spPr>
          <a:xfrm>
            <a:off x="6191252" y="4989029"/>
            <a:ext cx="1536700"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sp>
        <p:nvSpPr>
          <p:cNvPr id="47" name="Rectangle 46">
            <a:extLst>
              <a:ext uri="{FF2B5EF4-FFF2-40B4-BE49-F238E27FC236}">
                <a16:creationId xmlns:a16="http://schemas.microsoft.com/office/drawing/2014/main" id="{EFB8C38D-2748-4E61-9C2F-1AFD0A78F740}"/>
              </a:ext>
            </a:extLst>
          </p:cNvPr>
          <p:cNvSpPr/>
          <p:nvPr userDrawn="1"/>
        </p:nvSpPr>
        <p:spPr>
          <a:xfrm>
            <a:off x="4464052" y="4989029"/>
            <a:ext cx="1536700"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sp>
        <p:nvSpPr>
          <p:cNvPr id="49" name="Rectangle 48">
            <a:extLst>
              <a:ext uri="{FF2B5EF4-FFF2-40B4-BE49-F238E27FC236}">
                <a16:creationId xmlns:a16="http://schemas.microsoft.com/office/drawing/2014/main" id="{8B4B5879-B6CF-4DFA-A84F-14DFB28CC624}"/>
              </a:ext>
            </a:extLst>
          </p:cNvPr>
          <p:cNvSpPr/>
          <p:nvPr userDrawn="1"/>
        </p:nvSpPr>
        <p:spPr>
          <a:xfrm>
            <a:off x="10102233" y="4989029"/>
            <a:ext cx="1536700"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sp>
        <p:nvSpPr>
          <p:cNvPr id="51" name="Rectangle 50">
            <a:extLst>
              <a:ext uri="{FF2B5EF4-FFF2-40B4-BE49-F238E27FC236}">
                <a16:creationId xmlns:a16="http://schemas.microsoft.com/office/drawing/2014/main" id="{D500D5B1-24DD-4CCB-82F4-C0672E0D6EAC}"/>
              </a:ext>
            </a:extLst>
          </p:cNvPr>
          <p:cNvSpPr/>
          <p:nvPr userDrawn="1"/>
        </p:nvSpPr>
        <p:spPr>
          <a:xfrm>
            <a:off x="8375033" y="4989029"/>
            <a:ext cx="1536700"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sp>
        <p:nvSpPr>
          <p:cNvPr id="59" name="Rectangle 58">
            <a:extLst>
              <a:ext uri="{FF2B5EF4-FFF2-40B4-BE49-F238E27FC236}">
                <a16:creationId xmlns:a16="http://schemas.microsoft.com/office/drawing/2014/main" id="{32C79520-2D70-4742-8F67-7001D10E804B}"/>
              </a:ext>
            </a:extLst>
          </p:cNvPr>
          <p:cNvSpPr/>
          <p:nvPr userDrawn="1"/>
        </p:nvSpPr>
        <p:spPr>
          <a:xfrm>
            <a:off x="5003803" y="1993352"/>
            <a:ext cx="2184400" cy="849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solidFill>
                <a:schemeClr val="tx1"/>
              </a:solidFill>
            </a:endParaRPr>
          </a:p>
        </p:txBody>
      </p:sp>
      <p:cxnSp>
        <p:nvCxnSpPr>
          <p:cNvPr id="61" name="Straight Connector 60">
            <a:extLst>
              <a:ext uri="{FF2B5EF4-FFF2-40B4-BE49-F238E27FC236}">
                <a16:creationId xmlns:a16="http://schemas.microsoft.com/office/drawing/2014/main" id="{CF7DECF8-9B2F-4BDA-A402-BBA2CC5EF839}"/>
              </a:ext>
            </a:extLst>
          </p:cNvPr>
          <p:cNvCxnSpPr>
            <a:cxnSpLocks/>
            <a:stCxn id="59" idx="2"/>
            <a:endCxn id="27" idx="0"/>
          </p:cNvCxnSpPr>
          <p:nvPr userDrawn="1"/>
        </p:nvCxnSpPr>
        <p:spPr>
          <a:xfrm flipH="1">
            <a:off x="6096001" y="2842660"/>
            <a:ext cx="2" cy="351024"/>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CD6AFE74-5ED9-4795-9171-8F2D3A11CEF6}"/>
              </a:ext>
            </a:extLst>
          </p:cNvPr>
          <p:cNvCxnSpPr>
            <a:cxnSpLocks/>
          </p:cNvCxnSpPr>
          <p:nvPr userDrawn="1"/>
        </p:nvCxnSpPr>
        <p:spPr>
          <a:xfrm>
            <a:off x="1321416" y="4485909"/>
            <a:ext cx="1733553" cy="0"/>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92F9E53D-5723-4CD1-A030-0D7C5EAA2D3C}"/>
              </a:ext>
            </a:extLst>
          </p:cNvPr>
          <p:cNvCxnSpPr/>
          <p:nvPr userDrawn="1"/>
        </p:nvCxnSpPr>
        <p:spPr>
          <a:xfrm>
            <a:off x="2178667" y="4256756"/>
            <a:ext cx="0" cy="229153"/>
          </a:xfrm>
          <a:prstGeom prst="line">
            <a:avLst/>
          </a:prstGeom>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22E6BD85-523C-4C12-942B-7711CDDD0A4B}"/>
              </a:ext>
            </a:extLst>
          </p:cNvPr>
          <p:cNvGrpSpPr/>
          <p:nvPr userDrawn="1"/>
        </p:nvGrpSpPr>
        <p:grpSpPr>
          <a:xfrm>
            <a:off x="5226052" y="4466859"/>
            <a:ext cx="1727200" cy="300772"/>
            <a:chOff x="1543050" y="4151682"/>
            <a:chExt cx="1727200" cy="530590"/>
          </a:xfrm>
        </p:grpSpPr>
        <p:cxnSp>
          <p:nvCxnSpPr>
            <p:cNvPr id="83" name="Straight Connector 82">
              <a:extLst>
                <a:ext uri="{FF2B5EF4-FFF2-40B4-BE49-F238E27FC236}">
                  <a16:creationId xmlns:a16="http://schemas.microsoft.com/office/drawing/2014/main" id="{D5B4FAB9-B975-45A5-B1FB-30A8C03E4CC7}"/>
                </a:ext>
              </a:extLst>
            </p:cNvPr>
            <p:cNvCxnSpPr>
              <a:cxnSpLocks/>
            </p:cNvCxnSpPr>
            <p:nvPr userDrawn="1"/>
          </p:nvCxnSpPr>
          <p:spPr>
            <a:xfrm>
              <a:off x="1543050" y="4151682"/>
              <a:ext cx="0" cy="530590"/>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B149EFE9-B91E-4609-8F47-7D26920D4124}"/>
                </a:ext>
              </a:extLst>
            </p:cNvPr>
            <p:cNvCxnSpPr>
              <a:cxnSpLocks/>
            </p:cNvCxnSpPr>
            <p:nvPr userDrawn="1"/>
          </p:nvCxnSpPr>
          <p:spPr>
            <a:xfrm>
              <a:off x="3270250" y="4151682"/>
              <a:ext cx="0" cy="530590"/>
            </a:xfrm>
            <a:prstGeom prst="line">
              <a:avLst/>
            </a:prstGeom>
          </p:spPr>
          <p:style>
            <a:lnRef idx="1">
              <a:schemeClr val="dk1"/>
            </a:lnRef>
            <a:fillRef idx="0">
              <a:schemeClr val="dk1"/>
            </a:fillRef>
            <a:effectRef idx="0">
              <a:schemeClr val="dk1"/>
            </a:effectRef>
            <a:fontRef idx="minor">
              <a:schemeClr val="tx1"/>
            </a:fontRef>
          </p:style>
        </p:cxnSp>
      </p:grpSp>
      <p:cxnSp>
        <p:nvCxnSpPr>
          <p:cNvPr id="85" name="Straight Connector 84">
            <a:extLst>
              <a:ext uri="{FF2B5EF4-FFF2-40B4-BE49-F238E27FC236}">
                <a16:creationId xmlns:a16="http://schemas.microsoft.com/office/drawing/2014/main" id="{7ADD9BCD-77E2-4D7D-BC63-5371ED0BCDC4}"/>
              </a:ext>
            </a:extLst>
          </p:cNvPr>
          <p:cNvCxnSpPr/>
          <p:nvPr userDrawn="1"/>
        </p:nvCxnSpPr>
        <p:spPr>
          <a:xfrm>
            <a:off x="5216527" y="4476384"/>
            <a:ext cx="1743075" cy="0"/>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24E545EB-5DCC-4D4F-8A11-A21A41EF2EBD}"/>
              </a:ext>
            </a:extLst>
          </p:cNvPr>
          <p:cNvCxnSpPr/>
          <p:nvPr userDrawn="1"/>
        </p:nvCxnSpPr>
        <p:spPr>
          <a:xfrm>
            <a:off x="6083300" y="4247231"/>
            <a:ext cx="0" cy="229153"/>
          </a:xfrm>
          <a:prstGeom prst="line">
            <a:avLst/>
          </a:prstGeom>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230DB1C4-2E9E-4848-8475-3D1154AE9EA3}"/>
              </a:ext>
            </a:extLst>
          </p:cNvPr>
          <p:cNvGrpSpPr/>
          <p:nvPr userDrawn="1"/>
        </p:nvGrpSpPr>
        <p:grpSpPr>
          <a:xfrm>
            <a:off x="9143386" y="4466859"/>
            <a:ext cx="1727200" cy="300772"/>
            <a:chOff x="1543050" y="4151682"/>
            <a:chExt cx="1727200" cy="530590"/>
          </a:xfrm>
        </p:grpSpPr>
        <p:cxnSp>
          <p:nvCxnSpPr>
            <p:cNvPr id="88" name="Straight Connector 87">
              <a:extLst>
                <a:ext uri="{FF2B5EF4-FFF2-40B4-BE49-F238E27FC236}">
                  <a16:creationId xmlns:a16="http://schemas.microsoft.com/office/drawing/2014/main" id="{D6F17708-DB08-4A3C-9C52-F0D549512AC6}"/>
                </a:ext>
              </a:extLst>
            </p:cNvPr>
            <p:cNvCxnSpPr>
              <a:cxnSpLocks/>
            </p:cNvCxnSpPr>
            <p:nvPr userDrawn="1"/>
          </p:nvCxnSpPr>
          <p:spPr>
            <a:xfrm>
              <a:off x="1543050" y="4151682"/>
              <a:ext cx="0" cy="530590"/>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5822E23F-9FF9-440A-A59F-543B9BD87F1F}"/>
                </a:ext>
              </a:extLst>
            </p:cNvPr>
            <p:cNvCxnSpPr>
              <a:cxnSpLocks/>
            </p:cNvCxnSpPr>
            <p:nvPr userDrawn="1"/>
          </p:nvCxnSpPr>
          <p:spPr>
            <a:xfrm>
              <a:off x="3270250" y="4151682"/>
              <a:ext cx="0" cy="530590"/>
            </a:xfrm>
            <a:prstGeom prst="line">
              <a:avLst/>
            </a:prstGeom>
          </p:spPr>
          <p:style>
            <a:lnRef idx="1">
              <a:schemeClr val="dk1"/>
            </a:lnRef>
            <a:fillRef idx="0">
              <a:schemeClr val="dk1"/>
            </a:fillRef>
            <a:effectRef idx="0">
              <a:schemeClr val="dk1"/>
            </a:effectRef>
            <a:fontRef idx="minor">
              <a:schemeClr val="tx1"/>
            </a:fontRef>
          </p:style>
        </p:cxnSp>
      </p:grpSp>
      <p:cxnSp>
        <p:nvCxnSpPr>
          <p:cNvPr id="90" name="Straight Connector 89">
            <a:extLst>
              <a:ext uri="{FF2B5EF4-FFF2-40B4-BE49-F238E27FC236}">
                <a16:creationId xmlns:a16="http://schemas.microsoft.com/office/drawing/2014/main" id="{76587C51-64A4-4B48-859F-2308DA9D35D4}"/>
              </a:ext>
            </a:extLst>
          </p:cNvPr>
          <p:cNvCxnSpPr/>
          <p:nvPr userDrawn="1"/>
        </p:nvCxnSpPr>
        <p:spPr>
          <a:xfrm>
            <a:off x="9133861" y="4476384"/>
            <a:ext cx="1743075" cy="0"/>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722E52A8-B21E-4A98-881D-A4F242E8CDB7}"/>
              </a:ext>
            </a:extLst>
          </p:cNvPr>
          <p:cNvCxnSpPr/>
          <p:nvPr userDrawn="1"/>
        </p:nvCxnSpPr>
        <p:spPr>
          <a:xfrm>
            <a:off x="10000634" y="4247231"/>
            <a:ext cx="0" cy="229153"/>
          </a:xfrm>
          <a:prstGeom prst="line">
            <a:avLst/>
          </a:prstGeom>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F261549E-709C-4B21-B2A9-8A64E3BFA2B1}"/>
              </a:ext>
            </a:extLst>
          </p:cNvPr>
          <p:cNvSpPr>
            <a:spLocks noGrp="1"/>
          </p:cNvSpPr>
          <p:nvPr>
            <p:ph type="body" sz="quarter" idx="10" hasCustomPrompt="1"/>
          </p:nvPr>
        </p:nvSpPr>
        <p:spPr>
          <a:xfrm>
            <a:off x="553064" y="3418555"/>
            <a:ext cx="3257548" cy="838200"/>
          </a:xfrm>
        </p:spPr>
        <p:txBody>
          <a:bodyPr>
            <a:normAutofit/>
          </a:bodyPr>
          <a:lstStyle>
            <a:lvl1pPr>
              <a:defRPr sz="1100"/>
            </a:lvl1pPr>
          </a:lstStyle>
          <a:p>
            <a:pPr lvl="0"/>
            <a:r>
              <a:rPr lang="en-US" dirty="0"/>
              <a:t>Line 1 </a:t>
            </a:r>
          </a:p>
          <a:p>
            <a:pPr lvl="0"/>
            <a:r>
              <a:rPr lang="en-US" dirty="0"/>
              <a:t>Line 2</a:t>
            </a:r>
            <a:endParaRPr lang="en-GB" dirty="0"/>
          </a:p>
        </p:txBody>
      </p:sp>
      <p:sp>
        <p:nvSpPr>
          <p:cNvPr id="94" name="Text Placeholder 92">
            <a:extLst>
              <a:ext uri="{FF2B5EF4-FFF2-40B4-BE49-F238E27FC236}">
                <a16:creationId xmlns:a16="http://schemas.microsoft.com/office/drawing/2014/main" id="{06DCA010-FA00-4D90-98AB-59E11A10FEE1}"/>
              </a:ext>
            </a:extLst>
          </p:cNvPr>
          <p:cNvSpPr>
            <a:spLocks noGrp="1"/>
          </p:cNvSpPr>
          <p:nvPr>
            <p:ph type="body" sz="quarter" idx="11" hasCustomPrompt="1"/>
          </p:nvPr>
        </p:nvSpPr>
        <p:spPr>
          <a:xfrm>
            <a:off x="4470402" y="3413001"/>
            <a:ext cx="3257548" cy="838200"/>
          </a:xfrm>
        </p:spPr>
        <p:txBody>
          <a:bodyPr>
            <a:normAutofit/>
          </a:bodyPr>
          <a:lstStyle>
            <a:lvl1pPr>
              <a:defRPr sz="1100"/>
            </a:lvl1pPr>
          </a:lstStyle>
          <a:p>
            <a:pPr lvl="0"/>
            <a:r>
              <a:rPr lang="en-US" dirty="0"/>
              <a:t>Line 1 </a:t>
            </a:r>
          </a:p>
          <a:p>
            <a:pPr lvl="0"/>
            <a:r>
              <a:rPr lang="en-US" dirty="0"/>
              <a:t>Line 2</a:t>
            </a:r>
            <a:endParaRPr lang="en-GB" dirty="0"/>
          </a:p>
        </p:txBody>
      </p:sp>
      <p:sp>
        <p:nvSpPr>
          <p:cNvPr id="95" name="Text Placeholder 92">
            <a:extLst>
              <a:ext uri="{FF2B5EF4-FFF2-40B4-BE49-F238E27FC236}">
                <a16:creationId xmlns:a16="http://schemas.microsoft.com/office/drawing/2014/main" id="{0C80D61D-8719-4D74-9B45-537F2FA1801A}"/>
              </a:ext>
            </a:extLst>
          </p:cNvPr>
          <p:cNvSpPr>
            <a:spLocks noGrp="1"/>
          </p:cNvSpPr>
          <p:nvPr>
            <p:ph type="body" sz="quarter" idx="12" hasCustomPrompt="1"/>
          </p:nvPr>
        </p:nvSpPr>
        <p:spPr>
          <a:xfrm>
            <a:off x="8381385" y="3402812"/>
            <a:ext cx="3257548" cy="838200"/>
          </a:xfrm>
        </p:spPr>
        <p:txBody>
          <a:bodyPr>
            <a:normAutofit/>
          </a:bodyPr>
          <a:lstStyle>
            <a:lvl1pPr>
              <a:defRPr sz="1100"/>
            </a:lvl1pPr>
          </a:lstStyle>
          <a:p>
            <a:pPr lvl="0"/>
            <a:r>
              <a:rPr lang="en-US" dirty="0"/>
              <a:t>Line 1 </a:t>
            </a:r>
          </a:p>
          <a:p>
            <a:pPr lvl="0"/>
            <a:r>
              <a:rPr lang="en-US" dirty="0"/>
              <a:t>Line 2</a:t>
            </a:r>
            <a:endParaRPr lang="en-GB" dirty="0"/>
          </a:p>
        </p:txBody>
      </p:sp>
      <p:sp>
        <p:nvSpPr>
          <p:cNvPr id="96" name="Text Placeholder 92">
            <a:extLst>
              <a:ext uri="{FF2B5EF4-FFF2-40B4-BE49-F238E27FC236}">
                <a16:creationId xmlns:a16="http://schemas.microsoft.com/office/drawing/2014/main" id="{6C985A95-BDAD-4973-8444-5D5DD5E35A5C}"/>
              </a:ext>
            </a:extLst>
          </p:cNvPr>
          <p:cNvSpPr>
            <a:spLocks noGrp="1"/>
          </p:cNvSpPr>
          <p:nvPr>
            <p:ph type="body" sz="quarter" idx="13" hasCustomPrompt="1"/>
          </p:nvPr>
        </p:nvSpPr>
        <p:spPr>
          <a:xfrm>
            <a:off x="8381385" y="4996473"/>
            <a:ext cx="1530348" cy="838200"/>
          </a:xfrm>
        </p:spPr>
        <p:txBody>
          <a:bodyPr>
            <a:normAutofit/>
          </a:bodyPr>
          <a:lstStyle>
            <a:lvl1pPr>
              <a:defRPr sz="900"/>
            </a:lvl1pPr>
          </a:lstStyle>
          <a:p>
            <a:pPr lvl="0"/>
            <a:r>
              <a:rPr lang="en-US" dirty="0"/>
              <a:t>Line 1 </a:t>
            </a:r>
          </a:p>
          <a:p>
            <a:pPr lvl="0"/>
            <a:r>
              <a:rPr lang="en-US" dirty="0"/>
              <a:t>Line 2</a:t>
            </a:r>
            <a:endParaRPr lang="en-GB" dirty="0"/>
          </a:p>
        </p:txBody>
      </p:sp>
      <p:sp>
        <p:nvSpPr>
          <p:cNvPr id="101" name="Text Placeholder 92">
            <a:extLst>
              <a:ext uri="{FF2B5EF4-FFF2-40B4-BE49-F238E27FC236}">
                <a16:creationId xmlns:a16="http://schemas.microsoft.com/office/drawing/2014/main" id="{96021C48-3616-426B-B53E-273B80273CF9}"/>
              </a:ext>
            </a:extLst>
          </p:cNvPr>
          <p:cNvSpPr>
            <a:spLocks noGrp="1"/>
          </p:cNvSpPr>
          <p:nvPr>
            <p:ph type="body" sz="quarter" idx="14" hasCustomPrompt="1"/>
          </p:nvPr>
        </p:nvSpPr>
        <p:spPr>
          <a:xfrm>
            <a:off x="10102233" y="5003919"/>
            <a:ext cx="1530348" cy="838200"/>
          </a:xfrm>
        </p:spPr>
        <p:txBody>
          <a:bodyPr>
            <a:normAutofit/>
          </a:bodyPr>
          <a:lstStyle>
            <a:lvl1pPr>
              <a:defRPr sz="900"/>
            </a:lvl1pPr>
          </a:lstStyle>
          <a:p>
            <a:pPr lvl="0"/>
            <a:r>
              <a:rPr lang="en-US" dirty="0"/>
              <a:t>Line 1 </a:t>
            </a:r>
          </a:p>
          <a:p>
            <a:pPr lvl="0"/>
            <a:r>
              <a:rPr lang="en-US" dirty="0"/>
              <a:t>Line 2</a:t>
            </a:r>
            <a:endParaRPr lang="en-GB" dirty="0"/>
          </a:p>
        </p:txBody>
      </p:sp>
      <p:sp>
        <p:nvSpPr>
          <p:cNvPr id="102" name="Text Placeholder 92">
            <a:extLst>
              <a:ext uri="{FF2B5EF4-FFF2-40B4-BE49-F238E27FC236}">
                <a16:creationId xmlns:a16="http://schemas.microsoft.com/office/drawing/2014/main" id="{1CE88441-51F9-485B-8A01-9959B0198E19}"/>
              </a:ext>
            </a:extLst>
          </p:cNvPr>
          <p:cNvSpPr>
            <a:spLocks noGrp="1"/>
          </p:cNvSpPr>
          <p:nvPr>
            <p:ph type="body" sz="quarter" idx="15" hasCustomPrompt="1"/>
          </p:nvPr>
        </p:nvSpPr>
        <p:spPr>
          <a:xfrm>
            <a:off x="4470402" y="4989029"/>
            <a:ext cx="1530348" cy="838200"/>
          </a:xfrm>
        </p:spPr>
        <p:txBody>
          <a:bodyPr>
            <a:normAutofit/>
          </a:bodyPr>
          <a:lstStyle>
            <a:lvl1pPr>
              <a:defRPr sz="900"/>
            </a:lvl1pPr>
          </a:lstStyle>
          <a:p>
            <a:pPr lvl="0"/>
            <a:r>
              <a:rPr lang="en-US" dirty="0"/>
              <a:t>Line 1 </a:t>
            </a:r>
          </a:p>
          <a:p>
            <a:pPr lvl="0"/>
            <a:r>
              <a:rPr lang="en-US" dirty="0"/>
              <a:t>Line 2</a:t>
            </a:r>
            <a:endParaRPr lang="en-GB" dirty="0"/>
          </a:p>
        </p:txBody>
      </p:sp>
      <p:sp>
        <p:nvSpPr>
          <p:cNvPr id="103" name="Text Placeholder 92">
            <a:extLst>
              <a:ext uri="{FF2B5EF4-FFF2-40B4-BE49-F238E27FC236}">
                <a16:creationId xmlns:a16="http://schemas.microsoft.com/office/drawing/2014/main" id="{D7819411-07F4-4F62-9367-032B3AA153AE}"/>
              </a:ext>
            </a:extLst>
          </p:cNvPr>
          <p:cNvSpPr>
            <a:spLocks noGrp="1"/>
          </p:cNvSpPr>
          <p:nvPr>
            <p:ph type="body" sz="quarter" idx="16" hasCustomPrompt="1"/>
          </p:nvPr>
        </p:nvSpPr>
        <p:spPr>
          <a:xfrm>
            <a:off x="6191250" y="4996475"/>
            <a:ext cx="1530348" cy="838200"/>
          </a:xfrm>
        </p:spPr>
        <p:txBody>
          <a:bodyPr>
            <a:normAutofit/>
          </a:bodyPr>
          <a:lstStyle>
            <a:lvl1pPr>
              <a:defRPr sz="900"/>
            </a:lvl1pPr>
          </a:lstStyle>
          <a:p>
            <a:pPr lvl="0"/>
            <a:r>
              <a:rPr lang="en-US" dirty="0"/>
              <a:t>Line 1 </a:t>
            </a:r>
          </a:p>
          <a:p>
            <a:pPr lvl="0"/>
            <a:r>
              <a:rPr lang="en-US" dirty="0"/>
              <a:t>Line 2</a:t>
            </a:r>
            <a:endParaRPr lang="en-GB" dirty="0"/>
          </a:p>
        </p:txBody>
      </p:sp>
      <p:sp>
        <p:nvSpPr>
          <p:cNvPr id="104" name="Text Placeholder 92">
            <a:extLst>
              <a:ext uri="{FF2B5EF4-FFF2-40B4-BE49-F238E27FC236}">
                <a16:creationId xmlns:a16="http://schemas.microsoft.com/office/drawing/2014/main" id="{2FD6C134-0468-4645-A9E0-20FA6733912D}"/>
              </a:ext>
            </a:extLst>
          </p:cNvPr>
          <p:cNvSpPr>
            <a:spLocks noGrp="1"/>
          </p:cNvSpPr>
          <p:nvPr>
            <p:ph type="body" sz="quarter" idx="17" hasCustomPrompt="1"/>
          </p:nvPr>
        </p:nvSpPr>
        <p:spPr>
          <a:xfrm>
            <a:off x="559420" y="4996473"/>
            <a:ext cx="1530348" cy="838200"/>
          </a:xfrm>
        </p:spPr>
        <p:txBody>
          <a:bodyPr>
            <a:normAutofit/>
          </a:bodyPr>
          <a:lstStyle>
            <a:lvl1pPr>
              <a:defRPr sz="900"/>
            </a:lvl1pPr>
          </a:lstStyle>
          <a:p>
            <a:pPr lvl="0"/>
            <a:r>
              <a:rPr lang="en-US" dirty="0"/>
              <a:t>Line 1 </a:t>
            </a:r>
          </a:p>
          <a:p>
            <a:pPr lvl="0"/>
            <a:r>
              <a:rPr lang="en-US" dirty="0"/>
              <a:t>Line 2</a:t>
            </a:r>
            <a:endParaRPr lang="en-GB" dirty="0"/>
          </a:p>
        </p:txBody>
      </p:sp>
      <p:sp>
        <p:nvSpPr>
          <p:cNvPr id="105" name="Text Placeholder 92">
            <a:extLst>
              <a:ext uri="{FF2B5EF4-FFF2-40B4-BE49-F238E27FC236}">
                <a16:creationId xmlns:a16="http://schemas.microsoft.com/office/drawing/2014/main" id="{91BAA519-8AD1-4D32-A293-CE85D3A62B95}"/>
              </a:ext>
            </a:extLst>
          </p:cNvPr>
          <p:cNvSpPr>
            <a:spLocks noGrp="1"/>
          </p:cNvSpPr>
          <p:nvPr>
            <p:ph type="body" sz="quarter" idx="18" hasCustomPrompt="1"/>
          </p:nvPr>
        </p:nvSpPr>
        <p:spPr>
          <a:xfrm>
            <a:off x="2280268" y="5003919"/>
            <a:ext cx="1530348" cy="838200"/>
          </a:xfrm>
        </p:spPr>
        <p:txBody>
          <a:bodyPr>
            <a:normAutofit/>
          </a:bodyPr>
          <a:lstStyle>
            <a:lvl1pPr>
              <a:defRPr sz="900"/>
            </a:lvl1pPr>
          </a:lstStyle>
          <a:p>
            <a:pPr lvl="0"/>
            <a:r>
              <a:rPr lang="en-US" dirty="0"/>
              <a:t>Line 1 </a:t>
            </a:r>
          </a:p>
          <a:p>
            <a:pPr lvl="0"/>
            <a:r>
              <a:rPr lang="en-US" dirty="0"/>
              <a:t>Line 2</a:t>
            </a:r>
            <a:endParaRPr lang="en-GB" dirty="0"/>
          </a:p>
        </p:txBody>
      </p:sp>
      <p:sp>
        <p:nvSpPr>
          <p:cNvPr id="107" name="Text Placeholder 106">
            <a:extLst>
              <a:ext uri="{FF2B5EF4-FFF2-40B4-BE49-F238E27FC236}">
                <a16:creationId xmlns:a16="http://schemas.microsoft.com/office/drawing/2014/main" id="{525E9B6F-B84C-42BD-BC96-CDD263A8C1FA}"/>
              </a:ext>
            </a:extLst>
          </p:cNvPr>
          <p:cNvSpPr>
            <a:spLocks noGrp="1"/>
          </p:cNvSpPr>
          <p:nvPr>
            <p:ph type="body" sz="quarter" idx="19" hasCustomPrompt="1"/>
          </p:nvPr>
        </p:nvSpPr>
        <p:spPr>
          <a:xfrm>
            <a:off x="559420" y="3208646"/>
            <a:ext cx="3251192" cy="198801"/>
          </a:xfrm>
          <a:solidFill>
            <a:schemeClr val="accent1">
              <a:lumMod val="60000"/>
              <a:lumOff val="40000"/>
            </a:schemeClr>
          </a:solidFill>
        </p:spPr>
        <p:txBody>
          <a:bodyPr>
            <a:noAutofit/>
          </a:bodyPr>
          <a:lstStyle>
            <a:lvl1pPr algn="ctr">
              <a:defRPr sz="1100" b="1">
                <a:solidFill>
                  <a:schemeClr val="bg1"/>
                </a:solidFill>
              </a:defRPr>
            </a:lvl1pPr>
            <a:lvl5pPr>
              <a:defRPr/>
            </a:lvl5pPr>
          </a:lstStyle>
          <a:p>
            <a:pPr lvl="0"/>
            <a:r>
              <a:rPr lang="en-US" dirty="0"/>
              <a:t>Label</a:t>
            </a:r>
            <a:endParaRPr lang="en-GB" dirty="0"/>
          </a:p>
        </p:txBody>
      </p:sp>
      <p:sp>
        <p:nvSpPr>
          <p:cNvPr id="110" name="Text Placeholder 106">
            <a:extLst>
              <a:ext uri="{FF2B5EF4-FFF2-40B4-BE49-F238E27FC236}">
                <a16:creationId xmlns:a16="http://schemas.microsoft.com/office/drawing/2014/main" id="{81747F02-703A-4598-9D69-74E140B19884}"/>
              </a:ext>
            </a:extLst>
          </p:cNvPr>
          <p:cNvSpPr>
            <a:spLocks noGrp="1"/>
          </p:cNvSpPr>
          <p:nvPr>
            <p:ph type="body" sz="quarter" idx="20" hasCustomPrompt="1"/>
          </p:nvPr>
        </p:nvSpPr>
        <p:spPr>
          <a:xfrm>
            <a:off x="4476757" y="3206694"/>
            <a:ext cx="3251192" cy="198801"/>
          </a:xfrm>
        </p:spPr>
        <p:txBody>
          <a:bodyPr>
            <a:noAutofit/>
          </a:bodyPr>
          <a:lstStyle>
            <a:lvl1pPr algn="ctr">
              <a:defRPr sz="1100" b="1">
                <a:solidFill>
                  <a:schemeClr val="bg1"/>
                </a:solidFill>
              </a:defRPr>
            </a:lvl1pPr>
            <a:lvl5pPr>
              <a:defRPr/>
            </a:lvl5pPr>
          </a:lstStyle>
          <a:p>
            <a:pPr lvl="0"/>
            <a:r>
              <a:rPr lang="en-US" dirty="0"/>
              <a:t>Label</a:t>
            </a:r>
            <a:endParaRPr lang="en-GB" dirty="0"/>
          </a:p>
        </p:txBody>
      </p:sp>
      <p:sp>
        <p:nvSpPr>
          <p:cNvPr id="111" name="Text Placeholder 106">
            <a:extLst>
              <a:ext uri="{FF2B5EF4-FFF2-40B4-BE49-F238E27FC236}">
                <a16:creationId xmlns:a16="http://schemas.microsoft.com/office/drawing/2014/main" id="{9796A564-46B8-4EBC-B342-8BB21AD3197A}"/>
              </a:ext>
            </a:extLst>
          </p:cNvPr>
          <p:cNvSpPr>
            <a:spLocks noGrp="1"/>
          </p:cNvSpPr>
          <p:nvPr>
            <p:ph type="body" sz="quarter" idx="21" hasCustomPrompt="1"/>
          </p:nvPr>
        </p:nvSpPr>
        <p:spPr>
          <a:xfrm>
            <a:off x="8375038" y="3201053"/>
            <a:ext cx="3251192" cy="198801"/>
          </a:xfrm>
        </p:spPr>
        <p:txBody>
          <a:bodyPr>
            <a:noAutofit/>
          </a:bodyPr>
          <a:lstStyle>
            <a:lvl1pPr algn="ctr">
              <a:defRPr sz="1100" b="1">
                <a:solidFill>
                  <a:schemeClr val="bg1"/>
                </a:solidFill>
              </a:defRPr>
            </a:lvl1pPr>
            <a:lvl5pPr>
              <a:defRPr/>
            </a:lvl5pPr>
          </a:lstStyle>
          <a:p>
            <a:pPr lvl="0"/>
            <a:r>
              <a:rPr lang="en-US" dirty="0"/>
              <a:t>Label</a:t>
            </a:r>
            <a:endParaRPr lang="en-GB" dirty="0"/>
          </a:p>
        </p:txBody>
      </p:sp>
      <p:sp>
        <p:nvSpPr>
          <p:cNvPr id="112" name="Text Placeholder 106">
            <a:extLst>
              <a:ext uri="{FF2B5EF4-FFF2-40B4-BE49-F238E27FC236}">
                <a16:creationId xmlns:a16="http://schemas.microsoft.com/office/drawing/2014/main" id="{5C3BEBCC-CE54-4826-BDB2-ABFE9D0DB234}"/>
              </a:ext>
            </a:extLst>
          </p:cNvPr>
          <p:cNvSpPr>
            <a:spLocks noGrp="1"/>
          </p:cNvSpPr>
          <p:nvPr>
            <p:ph type="body" sz="quarter" idx="22" hasCustomPrompt="1"/>
          </p:nvPr>
        </p:nvSpPr>
        <p:spPr>
          <a:xfrm>
            <a:off x="8387741" y="4777850"/>
            <a:ext cx="1523992" cy="196832"/>
          </a:xfrm>
        </p:spPr>
        <p:txBody>
          <a:bodyPr>
            <a:noAutofit/>
          </a:bodyPr>
          <a:lstStyle>
            <a:lvl1pPr algn="ctr">
              <a:defRPr sz="1100" b="1">
                <a:solidFill>
                  <a:schemeClr val="bg1"/>
                </a:solidFill>
              </a:defRPr>
            </a:lvl1pPr>
            <a:lvl5pPr>
              <a:defRPr/>
            </a:lvl5pPr>
          </a:lstStyle>
          <a:p>
            <a:pPr lvl="0"/>
            <a:r>
              <a:rPr lang="en-US" dirty="0"/>
              <a:t>Label</a:t>
            </a:r>
            <a:endParaRPr lang="en-GB" dirty="0"/>
          </a:p>
        </p:txBody>
      </p:sp>
      <p:sp>
        <p:nvSpPr>
          <p:cNvPr id="113" name="Text Placeholder 106">
            <a:extLst>
              <a:ext uri="{FF2B5EF4-FFF2-40B4-BE49-F238E27FC236}">
                <a16:creationId xmlns:a16="http://schemas.microsoft.com/office/drawing/2014/main" id="{1D2C35F7-4802-4400-9806-C1DDC8675328}"/>
              </a:ext>
            </a:extLst>
          </p:cNvPr>
          <p:cNvSpPr>
            <a:spLocks noGrp="1"/>
          </p:cNvSpPr>
          <p:nvPr>
            <p:ph type="body" sz="quarter" idx="23" hasCustomPrompt="1"/>
          </p:nvPr>
        </p:nvSpPr>
        <p:spPr>
          <a:xfrm>
            <a:off x="10114941" y="4777775"/>
            <a:ext cx="1523992" cy="196832"/>
          </a:xfrm>
        </p:spPr>
        <p:txBody>
          <a:bodyPr>
            <a:noAutofit/>
          </a:bodyPr>
          <a:lstStyle>
            <a:lvl1pPr algn="ctr">
              <a:defRPr sz="1100" b="1">
                <a:solidFill>
                  <a:schemeClr val="bg1"/>
                </a:solidFill>
              </a:defRPr>
            </a:lvl1pPr>
            <a:lvl5pPr>
              <a:defRPr/>
            </a:lvl5pPr>
          </a:lstStyle>
          <a:p>
            <a:pPr lvl="0"/>
            <a:r>
              <a:rPr lang="en-US" dirty="0"/>
              <a:t>Label</a:t>
            </a:r>
            <a:endParaRPr lang="en-GB" dirty="0"/>
          </a:p>
        </p:txBody>
      </p:sp>
      <p:sp>
        <p:nvSpPr>
          <p:cNvPr id="114" name="Text Placeholder 106">
            <a:extLst>
              <a:ext uri="{FF2B5EF4-FFF2-40B4-BE49-F238E27FC236}">
                <a16:creationId xmlns:a16="http://schemas.microsoft.com/office/drawing/2014/main" id="{A481C400-89ED-46C0-9062-0C18E9812553}"/>
              </a:ext>
            </a:extLst>
          </p:cNvPr>
          <p:cNvSpPr>
            <a:spLocks noGrp="1"/>
          </p:cNvSpPr>
          <p:nvPr>
            <p:ph type="body" sz="quarter" idx="24" hasCustomPrompt="1"/>
          </p:nvPr>
        </p:nvSpPr>
        <p:spPr>
          <a:xfrm>
            <a:off x="4470402" y="4780999"/>
            <a:ext cx="1523992" cy="196832"/>
          </a:xfrm>
        </p:spPr>
        <p:txBody>
          <a:bodyPr>
            <a:noAutofit/>
          </a:bodyPr>
          <a:lstStyle>
            <a:lvl1pPr algn="ctr">
              <a:defRPr sz="1100" b="1">
                <a:solidFill>
                  <a:schemeClr val="bg1"/>
                </a:solidFill>
              </a:defRPr>
            </a:lvl1pPr>
            <a:lvl5pPr>
              <a:defRPr/>
            </a:lvl5pPr>
          </a:lstStyle>
          <a:p>
            <a:pPr lvl="0"/>
            <a:r>
              <a:rPr lang="en-US" dirty="0"/>
              <a:t>Label</a:t>
            </a:r>
            <a:endParaRPr lang="en-GB" dirty="0"/>
          </a:p>
        </p:txBody>
      </p:sp>
      <p:sp>
        <p:nvSpPr>
          <p:cNvPr id="115" name="Text Placeholder 106">
            <a:extLst>
              <a:ext uri="{FF2B5EF4-FFF2-40B4-BE49-F238E27FC236}">
                <a16:creationId xmlns:a16="http://schemas.microsoft.com/office/drawing/2014/main" id="{E4F4360E-0EC6-44CB-A09B-2AB366B70CCC}"/>
              </a:ext>
            </a:extLst>
          </p:cNvPr>
          <p:cNvSpPr>
            <a:spLocks noGrp="1"/>
          </p:cNvSpPr>
          <p:nvPr>
            <p:ph type="body" sz="quarter" idx="25" hasCustomPrompt="1"/>
          </p:nvPr>
        </p:nvSpPr>
        <p:spPr>
          <a:xfrm>
            <a:off x="6197602" y="4780924"/>
            <a:ext cx="1523992" cy="196832"/>
          </a:xfrm>
        </p:spPr>
        <p:txBody>
          <a:bodyPr>
            <a:noAutofit/>
          </a:bodyPr>
          <a:lstStyle>
            <a:lvl1pPr algn="ctr">
              <a:defRPr sz="1100" b="1">
                <a:solidFill>
                  <a:schemeClr val="bg1"/>
                </a:solidFill>
              </a:defRPr>
            </a:lvl1pPr>
            <a:lvl5pPr>
              <a:defRPr/>
            </a:lvl5pPr>
          </a:lstStyle>
          <a:p>
            <a:pPr lvl="0"/>
            <a:r>
              <a:rPr lang="en-US" dirty="0"/>
              <a:t>Label</a:t>
            </a:r>
            <a:endParaRPr lang="en-GB" dirty="0"/>
          </a:p>
        </p:txBody>
      </p:sp>
      <p:sp>
        <p:nvSpPr>
          <p:cNvPr id="116" name="Text Placeholder 106">
            <a:extLst>
              <a:ext uri="{FF2B5EF4-FFF2-40B4-BE49-F238E27FC236}">
                <a16:creationId xmlns:a16="http://schemas.microsoft.com/office/drawing/2014/main" id="{8749D80C-5A5C-41B0-A904-3A8FCDE8264D}"/>
              </a:ext>
            </a:extLst>
          </p:cNvPr>
          <p:cNvSpPr>
            <a:spLocks noGrp="1"/>
          </p:cNvSpPr>
          <p:nvPr>
            <p:ph type="body" sz="quarter" idx="26" hasCustomPrompt="1"/>
          </p:nvPr>
        </p:nvSpPr>
        <p:spPr>
          <a:xfrm>
            <a:off x="565771" y="4784379"/>
            <a:ext cx="1523992" cy="196832"/>
          </a:xfrm>
        </p:spPr>
        <p:txBody>
          <a:bodyPr>
            <a:noAutofit/>
          </a:bodyPr>
          <a:lstStyle>
            <a:lvl1pPr algn="ctr">
              <a:defRPr sz="1100" b="1">
                <a:solidFill>
                  <a:schemeClr val="bg1"/>
                </a:solidFill>
              </a:defRPr>
            </a:lvl1pPr>
            <a:lvl5pPr>
              <a:defRPr/>
            </a:lvl5pPr>
          </a:lstStyle>
          <a:p>
            <a:pPr lvl="0"/>
            <a:r>
              <a:rPr lang="en-US" dirty="0"/>
              <a:t>Label</a:t>
            </a:r>
            <a:endParaRPr lang="en-GB" dirty="0"/>
          </a:p>
        </p:txBody>
      </p:sp>
      <p:sp>
        <p:nvSpPr>
          <p:cNvPr id="117" name="Text Placeholder 106">
            <a:extLst>
              <a:ext uri="{FF2B5EF4-FFF2-40B4-BE49-F238E27FC236}">
                <a16:creationId xmlns:a16="http://schemas.microsoft.com/office/drawing/2014/main" id="{E8ED32A9-01BF-4DB4-B2E9-8FEE11F068B9}"/>
              </a:ext>
            </a:extLst>
          </p:cNvPr>
          <p:cNvSpPr>
            <a:spLocks noGrp="1"/>
          </p:cNvSpPr>
          <p:nvPr>
            <p:ph type="body" sz="quarter" idx="27" hasCustomPrompt="1"/>
          </p:nvPr>
        </p:nvSpPr>
        <p:spPr>
          <a:xfrm>
            <a:off x="2292971" y="4784304"/>
            <a:ext cx="1523992" cy="196832"/>
          </a:xfrm>
        </p:spPr>
        <p:txBody>
          <a:bodyPr>
            <a:noAutofit/>
          </a:bodyPr>
          <a:lstStyle>
            <a:lvl1pPr algn="ctr">
              <a:defRPr sz="1100" b="1">
                <a:solidFill>
                  <a:schemeClr val="bg1"/>
                </a:solidFill>
              </a:defRPr>
            </a:lvl1pPr>
            <a:lvl5pPr>
              <a:defRPr/>
            </a:lvl5pPr>
          </a:lstStyle>
          <a:p>
            <a:pPr lvl="0"/>
            <a:r>
              <a:rPr lang="en-US" dirty="0"/>
              <a:t>Label</a:t>
            </a:r>
            <a:endParaRPr lang="en-GB" dirty="0"/>
          </a:p>
        </p:txBody>
      </p:sp>
      <p:sp>
        <p:nvSpPr>
          <p:cNvPr id="119" name="Text Placeholder 92">
            <a:extLst>
              <a:ext uri="{FF2B5EF4-FFF2-40B4-BE49-F238E27FC236}">
                <a16:creationId xmlns:a16="http://schemas.microsoft.com/office/drawing/2014/main" id="{94F6BB6C-F353-464B-A707-0D6C1FFA346F}"/>
              </a:ext>
            </a:extLst>
          </p:cNvPr>
          <p:cNvSpPr>
            <a:spLocks noGrp="1"/>
          </p:cNvSpPr>
          <p:nvPr>
            <p:ph type="body" sz="quarter" idx="28" hasCustomPrompt="1"/>
          </p:nvPr>
        </p:nvSpPr>
        <p:spPr>
          <a:xfrm>
            <a:off x="5003802" y="2004461"/>
            <a:ext cx="2184400" cy="838200"/>
          </a:xfrm>
        </p:spPr>
        <p:txBody>
          <a:bodyPr>
            <a:normAutofit/>
          </a:bodyPr>
          <a:lstStyle>
            <a:lvl1pPr>
              <a:defRPr sz="1200"/>
            </a:lvl1pPr>
          </a:lstStyle>
          <a:p>
            <a:pPr lvl="0"/>
            <a:r>
              <a:rPr lang="en-US" dirty="0"/>
              <a:t>Line 1 </a:t>
            </a:r>
          </a:p>
          <a:p>
            <a:pPr lvl="0"/>
            <a:r>
              <a:rPr lang="en-US" dirty="0"/>
              <a:t>Line 2</a:t>
            </a:r>
            <a:endParaRPr lang="en-GB" dirty="0"/>
          </a:p>
        </p:txBody>
      </p:sp>
      <p:sp>
        <p:nvSpPr>
          <p:cNvPr id="64" name="Slide Number Placeholder 5">
            <a:extLst>
              <a:ext uri="{FF2B5EF4-FFF2-40B4-BE49-F238E27FC236}">
                <a16:creationId xmlns:a16="http://schemas.microsoft.com/office/drawing/2014/main" id="{9D6AFCD3-566D-4E18-87F5-FEE6D3B99EA1}"/>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66" name="Straight Connector 65">
            <a:extLst>
              <a:ext uri="{FF2B5EF4-FFF2-40B4-BE49-F238E27FC236}">
                <a16:creationId xmlns:a16="http://schemas.microsoft.com/office/drawing/2014/main" id="{A77E6812-494E-4738-8A53-EBD77BBD011F}"/>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A_Xchange full colour landscape.png" descr="A_Xchange full colour landscape.png">
            <a:extLst>
              <a:ext uri="{FF2B5EF4-FFF2-40B4-BE49-F238E27FC236}">
                <a16:creationId xmlns:a16="http://schemas.microsoft.com/office/drawing/2014/main" id="{583EE46E-19D1-4940-B772-762F929A6F65}"/>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20F73799-8603-424B-BB7B-A5A1F951F95E}"/>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70" name="Group 69">
            <a:extLst>
              <a:ext uri="{FF2B5EF4-FFF2-40B4-BE49-F238E27FC236}">
                <a16:creationId xmlns:a16="http://schemas.microsoft.com/office/drawing/2014/main" id="{8AF433BA-73F4-4771-9AB0-BD92F8987309}"/>
              </a:ext>
            </a:extLst>
          </p:cNvPr>
          <p:cNvGrpSpPr/>
          <p:nvPr userDrawn="1"/>
        </p:nvGrpSpPr>
        <p:grpSpPr>
          <a:xfrm>
            <a:off x="328473" y="6289674"/>
            <a:ext cx="2266315" cy="431800"/>
            <a:chOff x="6519545" y="598622"/>
            <a:chExt cx="2266315" cy="431800"/>
          </a:xfrm>
        </p:grpSpPr>
        <p:pic>
          <p:nvPicPr>
            <p:cNvPr id="72" name="Picture 71">
              <a:extLst>
                <a:ext uri="{FF2B5EF4-FFF2-40B4-BE49-F238E27FC236}">
                  <a16:creationId xmlns:a16="http://schemas.microsoft.com/office/drawing/2014/main" id="{051A6F2C-20AA-4518-96A7-5002DB2A81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74" name="Text Box 2">
              <a:extLst>
                <a:ext uri="{FF2B5EF4-FFF2-40B4-BE49-F238E27FC236}">
                  <a16:creationId xmlns:a16="http://schemas.microsoft.com/office/drawing/2014/main" id="{CC04DB56-C33D-464E-B9CC-2E58403201C0}"/>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72164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ject overvie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9743-13A1-4AD1-A73D-4A365514AC7D}"/>
              </a:ext>
            </a:extLst>
          </p:cNvPr>
          <p:cNvSpPr>
            <a:spLocks noGrp="1"/>
          </p:cNvSpPr>
          <p:nvPr>
            <p:ph type="title" hasCustomPrompt="1"/>
          </p:nvPr>
        </p:nvSpPr>
        <p:spPr>
          <a:xfrm>
            <a:off x="328474" y="559294"/>
            <a:ext cx="8483018" cy="710214"/>
          </a:xfrm>
        </p:spPr>
        <p:txBody>
          <a:bodyPr/>
          <a:lstStyle>
            <a:lvl1pPr>
              <a:defRPr/>
            </a:lvl1pPr>
          </a:lstStyle>
          <a:p>
            <a:r>
              <a:rPr lang="en-US" dirty="0"/>
              <a:t>Click to add a title text</a:t>
            </a:r>
            <a:endParaRPr lang="en-GB" dirty="0"/>
          </a:p>
        </p:txBody>
      </p:sp>
      <p:graphicFrame>
        <p:nvGraphicFramePr>
          <p:cNvPr id="7" name="Diagram 6">
            <a:extLst>
              <a:ext uri="{FF2B5EF4-FFF2-40B4-BE49-F238E27FC236}">
                <a16:creationId xmlns:a16="http://schemas.microsoft.com/office/drawing/2014/main" id="{2507A703-5BBA-44DA-B464-8B6EB5F06E3F}"/>
              </a:ext>
            </a:extLst>
          </p:cNvPr>
          <p:cNvGraphicFramePr/>
          <p:nvPr userDrawn="1">
            <p:extLst>
              <p:ext uri="{D42A27DB-BD31-4B8C-83A1-F6EECF244321}">
                <p14:modId xmlns:p14="http://schemas.microsoft.com/office/powerpoint/2010/main" val="54242058"/>
              </p:ext>
            </p:extLst>
          </p:nvPr>
        </p:nvGraphicFramePr>
        <p:xfrm>
          <a:off x="2450237" y="1424303"/>
          <a:ext cx="8688528" cy="347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8">
            <a:extLst>
              <a:ext uri="{FF2B5EF4-FFF2-40B4-BE49-F238E27FC236}">
                <a16:creationId xmlns:a16="http://schemas.microsoft.com/office/drawing/2014/main" id="{62802752-0A52-4423-9B0F-2F2F1B5C565E}"/>
              </a:ext>
            </a:extLst>
          </p:cNvPr>
          <p:cNvSpPr>
            <a:spLocks noGrp="1"/>
          </p:cNvSpPr>
          <p:nvPr>
            <p:ph type="body" sz="quarter" idx="10" hasCustomPrompt="1"/>
          </p:nvPr>
        </p:nvSpPr>
        <p:spPr>
          <a:xfrm>
            <a:off x="2449513" y="1999111"/>
            <a:ext cx="2095854" cy="347662"/>
          </a:xfrm>
          <a:solidFill>
            <a:schemeClr val="accent4"/>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0" name="Text Placeholder 8">
            <a:extLst>
              <a:ext uri="{FF2B5EF4-FFF2-40B4-BE49-F238E27FC236}">
                <a16:creationId xmlns:a16="http://schemas.microsoft.com/office/drawing/2014/main" id="{5A7ABBE3-EA5C-4C85-B3BA-7C5F7E21B49B}"/>
              </a:ext>
            </a:extLst>
          </p:cNvPr>
          <p:cNvSpPr>
            <a:spLocks noGrp="1"/>
          </p:cNvSpPr>
          <p:nvPr>
            <p:ph type="body" sz="quarter" idx="11" hasCustomPrompt="1"/>
          </p:nvPr>
        </p:nvSpPr>
        <p:spPr>
          <a:xfrm>
            <a:off x="8946544" y="2023559"/>
            <a:ext cx="2095854" cy="347662"/>
          </a:xfrm>
          <a:solidFill>
            <a:schemeClr val="accent4"/>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1" name="Text Placeholder 8">
            <a:extLst>
              <a:ext uri="{FF2B5EF4-FFF2-40B4-BE49-F238E27FC236}">
                <a16:creationId xmlns:a16="http://schemas.microsoft.com/office/drawing/2014/main" id="{661F7BBB-4A01-4A12-8BED-2A8B81D95F73}"/>
              </a:ext>
            </a:extLst>
          </p:cNvPr>
          <p:cNvSpPr>
            <a:spLocks noGrp="1"/>
          </p:cNvSpPr>
          <p:nvPr>
            <p:ph type="body" sz="quarter" idx="12" hasCustomPrompt="1"/>
          </p:nvPr>
        </p:nvSpPr>
        <p:spPr>
          <a:xfrm>
            <a:off x="2449513" y="2483399"/>
            <a:ext cx="2095854" cy="347662"/>
          </a:xfrm>
          <a:solidFill>
            <a:srgbClr val="3AA2DF"/>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2" name="Text Placeholder 8">
            <a:extLst>
              <a:ext uri="{FF2B5EF4-FFF2-40B4-BE49-F238E27FC236}">
                <a16:creationId xmlns:a16="http://schemas.microsoft.com/office/drawing/2014/main" id="{2920BC39-4B70-4CBE-A931-5CF47E0364D1}"/>
              </a:ext>
            </a:extLst>
          </p:cNvPr>
          <p:cNvSpPr>
            <a:spLocks noGrp="1"/>
          </p:cNvSpPr>
          <p:nvPr>
            <p:ph type="body" sz="quarter" idx="13" hasCustomPrompt="1"/>
          </p:nvPr>
        </p:nvSpPr>
        <p:spPr>
          <a:xfrm>
            <a:off x="4698647" y="2483399"/>
            <a:ext cx="2095854" cy="347662"/>
          </a:xfrm>
          <a:solidFill>
            <a:srgbClr val="3AA2DF"/>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3" name="Text Placeholder 8">
            <a:extLst>
              <a:ext uri="{FF2B5EF4-FFF2-40B4-BE49-F238E27FC236}">
                <a16:creationId xmlns:a16="http://schemas.microsoft.com/office/drawing/2014/main" id="{C9B09333-0D1C-404E-8979-8C2CA00ECB39}"/>
              </a:ext>
            </a:extLst>
          </p:cNvPr>
          <p:cNvSpPr>
            <a:spLocks noGrp="1"/>
          </p:cNvSpPr>
          <p:nvPr>
            <p:ph type="body" sz="quarter" idx="14" hasCustomPrompt="1"/>
          </p:nvPr>
        </p:nvSpPr>
        <p:spPr>
          <a:xfrm>
            <a:off x="4698647" y="2928592"/>
            <a:ext cx="2095854" cy="347662"/>
          </a:xfrm>
          <a:solidFill>
            <a:srgbClr val="3AA2DF"/>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4" name="Text Placeholder 8">
            <a:extLst>
              <a:ext uri="{FF2B5EF4-FFF2-40B4-BE49-F238E27FC236}">
                <a16:creationId xmlns:a16="http://schemas.microsoft.com/office/drawing/2014/main" id="{AE958647-8314-4875-90D0-3EFBC78A6EAD}"/>
              </a:ext>
            </a:extLst>
          </p:cNvPr>
          <p:cNvSpPr>
            <a:spLocks noGrp="1"/>
          </p:cNvSpPr>
          <p:nvPr>
            <p:ph type="body" sz="quarter" idx="15" hasCustomPrompt="1"/>
          </p:nvPr>
        </p:nvSpPr>
        <p:spPr>
          <a:xfrm>
            <a:off x="4698647" y="3373785"/>
            <a:ext cx="2095854" cy="347662"/>
          </a:xfrm>
          <a:solidFill>
            <a:srgbClr val="3AA2DF"/>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5" name="Text Placeholder 8">
            <a:extLst>
              <a:ext uri="{FF2B5EF4-FFF2-40B4-BE49-F238E27FC236}">
                <a16:creationId xmlns:a16="http://schemas.microsoft.com/office/drawing/2014/main" id="{437301BF-106D-426B-9EF3-C36AD1E7DDDE}"/>
              </a:ext>
            </a:extLst>
          </p:cNvPr>
          <p:cNvSpPr>
            <a:spLocks noGrp="1"/>
          </p:cNvSpPr>
          <p:nvPr>
            <p:ph type="body" sz="quarter" idx="16" hasCustomPrompt="1"/>
          </p:nvPr>
        </p:nvSpPr>
        <p:spPr>
          <a:xfrm>
            <a:off x="4698647" y="3818978"/>
            <a:ext cx="2095854" cy="347662"/>
          </a:xfrm>
          <a:solidFill>
            <a:srgbClr val="3AA2DF"/>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6" name="Text Placeholder 8">
            <a:extLst>
              <a:ext uri="{FF2B5EF4-FFF2-40B4-BE49-F238E27FC236}">
                <a16:creationId xmlns:a16="http://schemas.microsoft.com/office/drawing/2014/main" id="{EAB7B821-2A33-448C-815E-160E6901036C}"/>
              </a:ext>
            </a:extLst>
          </p:cNvPr>
          <p:cNvSpPr>
            <a:spLocks noGrp="1"/>
          </p:cNvSpPr>
          <p:nvPr>
            <p:ph type="body" sz="quarter" idx="17" hasCustomPrompt="1"/>
          </p:nvPr>
        </p:nvSpPr>
        <p:spPr>
          <a:xfrm>
            <a:off x="2449513" y="4342362"/>
            <a:ext cx="2095854" cy="347662"/>
          </a:xfrm>
          <a:solidFill>
            <a:schemeClr val="accent2"/>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7" name="Text Placeholder 8">
            <a:extLst>
              <a:ext uri="{FF2B5EF4-FFF2-40B4-BE49-F238E27FC236}">
                <a16:creationId xmlns:a16="http://schemas.microsoft.com/office/drawing/2014/main" id="{3963FE94-5926-4D73-A712-9F904A2C38AB}"/>
              </a:ext>
            </a:extLst>
          </p:cNvPr>
          <p:cNvSpPr>
            <a:spLocks noGrp="1"/>
          </p:cNvSpPr>
          <p:nvPr>
            <p:ph type="body" sz="quarter" idx="18" hasCustomPrompt="1"/>
          </p:nvPr>
        </p:nvSpPr>
        <p:spPr>
          <a:xfrm>
            <a:off x="4698647" y="4342362"/>
            <a:ext cx="2095854" cy="347662"/>
          </a:xfrm>
          <a:solidFill>
            <a:schemeClr val="accent2"/>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8" name="Text Placeholder 8">
            <a:extLst>
              <a:ext uri="{FF2B5EF4-FFF2-40B4-BE49-F238E27FC236}">
                <a16:creationId xmlns:a16="http://schemas.microsoft.com/office/drawing/2014/main" id="{A937CBA0-A511-47BC-8B93-2E44491CC112}"/>
              </a:ext>
            </a:extLst>
          </p:cNvPr>
          <p:cNvSpPr>
            <a:spLocks noGrp="1"/>
          </p:cNvSpPr>
          <p:nvPr>
            <p:ph type="body" sz="quarter" idx="19" hasCustomPrompt="1"/>
          </p:nvPr>
        </p:nvSpPr>
        <p:spPr>
          <a:xfrm>
            <a:off x="6947781" y="4342362"/>
            <a:ext cx="2095854" cy="347662"/>
          </a:xfrm>
          <a:solidFill>
            <a:schemeClr val="accent2"/>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19" name="Text Placeholder 8">
            <a:extLst>
              <a:ext uri="{FF2B5EF4-FFF2-40B4-BE49-F238E27FC236}">
                <a16:creationId xmlns:a16="http://schemas.microsoft.com/office/drawing/2014/main" id="{86A06D36-74D3-4A43-9DE7-49F1BF5E2CA4}"/>
              </a:ext>
            </a:extLst>
          </p:cNvPr>
          <p:cNvSpPr>
            <a:spLocks noGrp="1"/>
          </p:cNvSpPr>
          <p:nvPr>
            <p:ph type="body" sz="quarter" idx="20" hasCustomPrompt="1"/>
          </p:nvPr>
        </p:nvSpPr>
        <p:spPr>
          <a:xfrm>
            <a:off x="9196915" y="4342362"/>
            <a:ext cx="2095854" cy="347662"/>
          </a:xfrm>
          <a:solidFill>
            <a:schemeClr val="accent2"/>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20" name="Text Placeholder 8">
            <a:extLst>
              <a:ext uri="{FF2B5EF4-FFF2-40B4-BE49-F238E27FC236}">
                <a16:creationId xmlns:a16="http://schemas.microsoft.com/office/drawing/2014/main" id="{A26F618F-2506-4B16-9829-BB36546F1307}"/>
              </a:ext>
            </a:extLst>
          </p:cNvPr>
          <p:cNvSpPr>
            <a:spLocks noGrp="1"/>
          </p:cNvSpPr>
          <p:nvPr>
            <p:ph type="body" sz="quarter" idx="21" hasCustomPrompt="1"/>
          </p:nvPr>
        </p:nvSpPr>
        <p:spPr>
          <a:xfrm>
            <a:off x="2449513" y="4864024"/>
            <a:ext cx="2095854" cy="347662"/>
          </a:xfrm>
          <a:solidFill>
            <a:schemeClr val="accent3"/>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21" name="Text Placeholder 8">
            <a:extLst>
              <a:ext uri="{FF2B5EF4-FFF2-40B4-BE49-F238E27FC236}">
                <a16:creationId xmlns:a16="http://schemas.microsoft.com/office/drawing/2014/main" id="{9273A0B8-5920-415A-8389-B5181D7E5745}"/>
              </a:ext>
            </a:extLst>
          </p:cNvPr>
          <p:cNvSpPr>
            <a:spLocks noGrp="1"/>
          </p:cNvSpPr>
          <p:nvPr>
            <p:ph type="body" sz="quarter" idx="22" hasCustomPrompt="1"/>
          </p:nvPr>
        </p:nvSpPr>
        <p:spPr>
          <a:xfrm>
            <a:off x="4698647" y="4864024"/>
            <a:ext cx="2095854" cy="347662"/>
          </a:xfrm>
          <a:solidFill>
            <a:schemeClr val="accent3"/>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24" name="Text Placeholder 8">
            <a:extLst>
              <a:ext uri="{FF2B5EF4-FFF2-40B4-BE49-F238E27FC236}">
                <a16:creationId xmlns:a16="http://schemas.microsoft.com/office/drawing/2014/main" id="{B8D8B5FB-DF93-42A0-9A3A-F884C8E6D435}"/>
              </a:ext>
            </a:extLst>
          </p:cNvPr>
          <p:cNvSpPr>
            <a:spLocks noGrp="1"/>
          </p:cNvSpPr>
          <p:nvPr>
            <p:ph type="body" sz="quarter" idx="23" hasCustomPrompt="1"/>
          </p:nvPr>
        </p:nvSpPr>
        <p:spPr>
          <a:xfrm>
            <a:off x="4698647" y="5357650"/>
            <a:ext cx="2095854" cy="347662"/>
          </a:xfrm>
          <a:solidFill>
            <a:schemeClr val="accent3"/>
          </a:solidFill>
          <a:ln>
            <a:noFill/>
          </a:ln>
        </p:spPr>
        <p:txBody>
          <a:bodyPr>
            <a:normAutofit/>
          </a:bodyPr>
          <a:lstStyle>
            <a:lvl1pPr algn="ctr">
              <a:defRPr sz="1100">
                <a:solidFill>
                  <a:schemeClr val="bg1"/>
                </a:solidFill>
              </a:defRPr>
            </a:lvl1pPr>
          </a:lstStyle>
          <a:p>
            <a:pPr lvl="0"/>
            <a:r>
              <a:rPr lang="en-US" dirty="0"/>
              <a:t>Text</a:t>
            </a:r>
            <a:endParaRPr lang="en-GB" dirty="0"/>
          </a:p>
        </p:txBody>
      </p:sp>
      <p:sp>
        <p:nvSpPr>
          <p:cNvPr id="25" name="Text Placeholder 8">
            <a:extLst>
              <a:ext uri="{FF2B5EF4-FFF2-40B4-BE49-F238E27FC236}">
                <a16:creationId xmlns:a16="http://schemas.microsoft.com/office/drawing/2014/main" id="{EB44E6F5-8E5B-4E0A-AFA7-7289F8C7F0D7}"/>
              </a:ext>
            </a:extLst>
          </p:cNvPr>
          <p:cNvSpPr>
            <a:spLocks noGrp="1"/>
          </p:cNvSpPr>
          <p:nvPr>
            <p:ph type="body" sz="quarter" idx="24" hasCustomPrompt="1"/>
          </p:nvPr>
        </p:nvSpPr>
        <p:spPr>
          <a:xfrm>
            <a:off x="2449513" y="5873937"/>
            <a:ext cx="8843256" cy="347662"/>
          </a:xfrm>
          <a:solidFill>
            <a:schemeClr val="accent5"/>
          </a:solidFill>
          <a:ln>
            <a:noFill/>
          </a:ln>
        </p:spPr>
        <p:txBody>
          <a:bodyPr>
            <a:normAutofit/>
          </a:bodyPr>
          <a:lstStyle>
            <a:lvl1pPr algn="ctr">
              <a:defRPr sz="1100">
                <a:solidFill>
                  <a:schemeClr val="bg1"/>
                </a:solidFill>
              </a:defRPr>
            </a:lvl1pPr>
          </a:lstStyle>
          <a:p>
            <a:pPr lvl="0"/>
            <a:r>
              <a:rPr lang="en-US" dirty="0"/>
              <a:t>Text</a:t>
            </a:r>
            <a:endParaRPr lang="en-GB" dirty="0"/>
          </a:p>
        </p:txBody>
      </p:sp>
      <p:cxnSp>
        <p:nvCxnSpPr>
          <p:cNvPr id="27" name="Straight Connector 26">
            <a:extLst>
              <a:ext uri="{FF2B5EF4-FFF2-40B4-BE49-F238E27FC236}">
                <a16:creationId xmlns:a16="http://schemas.microsoft.com/office/drawing/2014/main" id="{0BCDC3C0-17BA-4972-830F-6837639CC6B5}"/>
              </a:ext>
            </a:extLst>
          </p:cNvPr>
          <p:cNvCxnSpPr/>
          <p:nvPr userDrawn="1"/>
        </p:nvCxnSpPr>
        <p:spPr>
          <a:xfrm>
            <a:off x="328473" y="2408919"/>
            <a:ext cx="110527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3A3C937E-FC58-4BA4-8B43-5D98E851A7FE}"/>
              </a:ext>
            </a:extLst>
          </p:cNvPr>
          <p:cNvCxnSpPr/>
          <p:nvPr userDrawn="1"/>
        </p:nvCxnSpPr>
        <p:spPr>
          <a:xfrm>
            <a:off x="328473" y="4256954"/>
            <a:ext cx="110527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CC8B4CE-F56E-42D6-83F9-E7BED17A3B59}"/>
              </a:ext>
            </a:extLst>
          </p:cNvPr>
          <p:cNvCxnSpPr/>
          <p:nvPr userDrawn="1"/>
        </p:nvCxnSpPr>
        <p:spPr>
          <a:xfrm>
            <a:off x="328473" y="4773338"/>
            <a:ext cx="110527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DB569E12-E083-44BA-A364-827B9540FADB}"/>
              </a:ext>
            </a:extLst>
          </p:cNvPr>
          <p:cNvCxnSpPr/>
          <p:nvPr userDrawn="1"/>
        </p:nvCxnSpPr>
        <p:spPr>
          <a:xfrm>
            <a:off x="328473" y="5785393"/>
            <a:ext cx="110527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 name="Text Placeholder 31">
            <a:extLst>
              <a:ext uri="{FF2B5EF4-FFF2-40B4-BE49-F238E27FC236}">
                <a16:creationId xmlns:a16="http://schemas.microsoft.com/office/drawing/2014/main" id="{5942150B-AB27-45C1-B30B-2B711A7689BC}"/>
              </a:ext>
            </a:extLst>
          </p:cNvPr>
          <p:cNvSpPr>
            <a:spLocks noGrp="1"/>
          </p:cNvSpPr>
          <p:nvPr>
            <p:ph type="body" sz="quarter" idx="25" hasCustomPrompt="1"/>
          </p:nvPr>
        </p:nvSpPr>
        <p:spPr>
          <a:xfrm>
            <a:off x="727276" y="2006581"/>
            <a:ext cx="1323466" cy="248343"/>
          </a:xfrm>
        </p:spPr>
        <p:txBody>
          <a:bodyPr>
            <a:noAutofit/>
          </a:bodyPr>
          <a:lstStyle>
            <a:lvl1pPr>
              <a:defRPr sz="1100"/>
            </a:lvl1pPr>
            <a:lvl5pPr>
              <a:defRPr/>
            </a:lvl5pPr>
          </a:lstStyle>
          <a:p>
            <a:pPr lvl="0"/>
            <a:r>
              <a:rPr lang="en-GB" dirty="0"/>
              <a:t>CATEGORY A</a:t>
            </a:r>
          </a:p>
        </p:txBody>
      </p:sp>
      <p:sp>
        <p:nvSpPr>
          <p:cNvPr id="33" name="Text Placeholder 31">
            <a:extLst>
              <a:ext uri="{FF2B5EF4-FFF2-40B4-BE49-F238E27FC236}">
                <a16:creationId xmlns:a16="http://schemas.microsoft.com/office/drawing/2014/main" id="{745491D6-4006-4E75-9EBD-A7C2F6FDFCA4}"/>
              </a:ext>
            </a:extLst>
          </p:cNvPr>
          <p:cNvSpPr>
            <a:spLocks noGrp="1"/>
          </p:cNvSpPr>
          <p:nvPr>
            <p:ph type="body" sz="quarter" idx="26" hasCustomPrompt="1"/>
          </p:nvPr>
        </p:nvSpPr>
        <p:spPr>
          <a:xfrm>
            <a:off x="727276" y="2482785"/>
            <a:ext cx="1323466" cy="248343"/>
          </a:xfrm>
        </p:spPr>
        <p:txBody>
          <a:bodyPr>
            <a:noAutofit/>
          </a:bodyPr>
          <a:lstStyle>
            <a:lvl1pPr>
              <a:defRPr sz="1100"/>
            </a:lvl1pPr>
            <a:lvl5pPr>
              <a:defRPr/>
            </a:lvl5pPr>
          </a:lstStyle>
          <a:p>
            <a:pPr lvl="0"/>
            <a:r>
              <a:rPr lang="en-GB" dirty="0"/>
              <a:t>CATEGORY B</a:t>
            </a:r>
          </a:p>
        </p:txBody>
      </p:sp>
      <p:sp>
        <p:nvSpPr>
          <p:cNvPr id="34" name="Text Placeholder 31">
            <a:extLst>
              <a:ext uri="{FF2B5EF4-FFF2-40B4-BE49-F238E27FC236}">
                <a16:creationId xmlns:a16="http://schemas.microsoft.com/office/drawing/2014/main" id="{A6985ACA-E0C0-4CB9-AA9F-ABF2F0B4F062}"/>
              </a:ext>
            </a:extLst>
          </p:cNvPr>
          <p:cNvSpPr>
            <a:spLocks noGrp="1"/>
          </p:cNvSpPr>
          <p:nvPr>
            <p:ph type="body" sz="quarter" idx="27" hasCustomPrompt="1"/>
          </p:nvPr>
        </p:nvSpPr>
        <p:spPr>
          <a:xfrm>
            <a:off x="727276" y="4337036"/>
            <a:ext cx="1323466" cy="248343"/>
          </a:xfrm>
        </p:spPr>
        <p:txBody>
          <a:bodyPr>
            <a:noAutofit/>
          </a:bodyPr>
          <a:lstStyle>
            <a:lvl1pPr>
              <a:defRPr sz="1100"/>
            </a:lvl1pPr>
            <a:lvl5pPr>
              <a:defRPr/>
            </a:lvl5pPr>
          </a:lstStyle>
          <a:p>
            <a:pPr lvl="0"/>
            <a:r>
              <a:rPr lang="en-GB" dirty="0"/>
              <a:t>CATEGORY C</a:t>
            </a:r>
          </a:p>
        </p:txBody>
      </p:sp>
      <p:sp>
        <p:nvSpPr>
          <p:cNvPr id="35" name="Text Placeholder 31">
            <a:extLst>
              <a:ext uri="{FF2B5EF4-FFF2-40B4-BE49-F238E27FC236}">
                <a16:creationId xmlns:a16="http://schemas.microsoft.com/office/drawing/2014/main" id="{9126CB22-BBA4-44E2-A95C-09BF2E0A33ED}"/>
              </a:ext>
            </a:extLst>
          </p:cNvPr>
          <p:cNvSpPr>
            <a:spLocks noGrp="1"/>
          </p:cNvSpPr>
          <p:nvPr>
            <p:ph type="body" sz="quarter" idx="28" hasCustomPrompt="1"/>
          </p:nvPr>
        </p:nvSpPr>
        <p:spPr>
          <a:xfrm>
            <a:off x="727276" y="4862621"/>
            <a:ext cx="1323466" cy="248343"/>
          </a:xfrm>
        </p:spPr>
        <p:txBody>
          <a:bodyPr>
            <a:noAutofit/>
          </a:bodyPr>
          <a:lstStyle>
            <a:lvl1pPr>
              <a:defRPr sz="1100"/>
            </a:lvl1pPr>
            <a:lvl5pPr>
              <a:defRPr/>
            </a:lvl5pPr>
          </a:lstStyle>
          <a:p>
            <a:pPr lvl="0"/>
            <a:r>
              <a:rPr lang="en-GB" dirty="0"/>
              <a:t>CATEGORY D</a:t>
            </a:r>
          </a:p>
        </p:txBody>
      </p:sp>
      <p:sp>
        <p:nvSpPr>
          <p:cNvPr id="36" name="Text Placeholder 31">
            <a:extLst>
              <a:ext uri="{FF2B5EF4-FFF2-40B4-BE49-F238E27FC236}">
                <a16:creationId xmlns:a16="http://schemas.microsoft.com/office/drawing/2014/main" id="{EA2E0D53-88B2-4917-9C93-3338A6F00D86}"/>
              </a:ext>
            </a:extLst>
          </p:cNvPr>
          <p:cNvSpPr>
            <a:spLocks noGrp="1"/>
          </p:cNvSpPr>
          <p:nvPr>
            <p:ph type="body" sz="quarter" idx="29" hasCustomPrompt="1"/>
          </p:nvPr>
        </p:nvSpPr>
        <p:spPr>
          <a:xfrm>
            <a:off x="727276" y="5865475"/>
            <a:ext cx="1323466" cy="248343"/>
          </a:xfrm>
        </p:spPr>
        <p:txBody>
          <a:bodyPr>
            <a:noAutofit/>
          </a:bodyPr>
          <a:lstStyle>
            <a:lvl1pPr>
              <a:defRPr sz="1100"/>
            </a:lvl1pPr>
            <a:lvl5pPr>
              <a:defRPr/>
            </a:lvl5pPr>
          </a:lstStyle>
          <a:p>
            <a:pPr lvl="0"/>
            <a:r>
              <a:rPr lang="en-GB" dirty="0"/>
              <a:t>CATEGORY E</a:t>
            </a:r>
          </a:p>
        </p:txBody>
      </p:sp>
      <p:sp>
        <p:nvSpPr>
          <p:cNvPr id="41" name="Slide Number Placeholder 5">
            <a:extLst>
              <a:ext uri="{FF2B5EF4-FFF2-40B4-BE49-F238E27FC236}">
                <a16:creationId xmlns:a16="http://schemas.microsoft.com/office/drawing/2014/main" id="{A8A223C2-4538-4C36-8A41-89C8D384BA06}"/>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42" name="Straight Connector 41">
            <a:extLst>
              <a:ext uri="{FF2B5EF4-FFF2-40B4-BE49-F238E27FC236}">
                <a16:creationId xmlns:a16="http://schemas.microsoft.com/office/drawing/2014/main" id="{A0D6A3DD-334B-4F9F-9B5E-96AD23FBD5C7}"/>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A_Xchange full colour landscape.png" descr="A_Xchange full colour landscape.png">
            <a:extLst>
              <a:ext uri="{FF2B5EF4-FFF2-40B4-BE49-F238E27FC236}">
                <a16:creationId xmlns:a16="http://schemas.microsoft.com/office/drawing/2014/main" id="{BC808B1C-0E35-4F8A-94B2-36DFBE1587C9}"/>
              </a:ext>
            </a:extLst>
          </p:cNvPr>
          <p:cNvPicPr>
            <a:picLocks noChangeAspect="1"/>
          </p:cNvPicPr>
          <p:nvPr userDrawn="1"/>
        </p:nvPicPr>
        <p:blipFill>
          <a:blip r:embed="rId7"/>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3596DE1D-2570-4455-8273-0FE8762B6459}"/>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43" name="Group 42">
            <a:extLst>
              <a:ext uri="{FF2B5EF4-FFF2-40B4-BE49-F238E27FC236}">
                <a16:creationId xmlns:a16="http://schemas.microsoft.com/office/drawing/2014/main" id="{EB8D9824-95F3-4249-BD6E-DC0CBE412803}"/>
              </a:ext>
            </a:extLst>
          </p:cNvPr>
          <p:cNvGrpSpPr/>
          <p:nvPr userDrawn="1"/>
        </p:nvGrpSpPr>
        <p:grpSpPr>
          <a:xfrm>
            <a:off x="328473" y="6289674"/>
            <a:ext cx="2266315" cy="431800"/>
            <a:chOff x="6519545" y="598622"/>
            <a:chExt cx="2266315" cy="431800"/>
          </a:xfrm>
        </p:grpSpPr>
        <p:pic>
          <p:nvPicPr>
            <p:cNvPr id="44" name="Picture 43">
              <a:extLst>
                <a:ext uri="{FF2B5EF4-FFF2-40B4-BE49-F238E27FC236}">
                  <a16:creationId xmlns:a16="http://schemas.microsoft.com/office/drawing/2014/main" id="{134796EB-71E0-4BF5-8523-D31D3BEC78D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45" name="Text Box 2">
              <a:extLst>
                <a:ext uri="{FF2B5EF4-FFF2-40B4-BE49-F238E27FC236}">
                  <a16:creationId xmlns:a16="http://schemas.microsoft.com/office/drawing/2014/main" id="{6B691428-18F6-458D-B37E-4B36BBE8A4E5}"/>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37836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nt chart / timeline">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5B05398-7975-47F3-BD42-EE6F3A994790}"/>
              </a:ext>
            </a:extLst>
          </p:cNvPr>
          <p:cNvGraphicFramePr>
            <a:graphicFrameLocks noGrp="1"/>
          </p:cNvGraphicFramePr>
          <p:nvPr userDrawn="1">
            <p:extLst>
              <p:ext uri="{D42A27DB-BD31-4B8C-83A1-F6EECF244321}">
                <p14:modId xmlns:p14="http://schemas.microsoft.com/office/powerpoint/2010/main" val="3583147879"/>
              </p:ext>
            </p:extLst>
          </p:nvPr>
        </p:nvGraphicFramePr>
        <p:xfrm>
          <a:off x="328472" y="1370001"/>
          <a:ext cx="9365936" cy="4852459"/>
        </p:xfrm>
        <a:graphic>
          <a:graphicData uri="http://schemas.openxmlformats.org/drawingml/2006/table">
            <a:tbl>
              <a:tblPr firstRow="1" bandRow="1">
                <a:tableStyleId>{5C22544A-7EE6-4342-B048-85BDC9FD1C3A}</a:tableStyleId>
              </a:tblPr>
              <a:tblGrid>
                <a:gridCol w="1251753">
                  <a:extLst>
                    <a:ext uri="{9D8B030D-6E8A-4147-A177-3AD203B41FA5}">
                      <a16:colId xmlns:a16="http://schemas.microsoft.com/office/drawing/2014/main" val="2470500638"/>
                    </a:ext>
                  </a:extLst>
                </a:gridCol>
                <a:gridCol w="737653">
                  <a:extLst>
                    <a:ext uri="{9D8B030D-6E8A-4147-A177-3AD203B41FA5}">
                      <a16:colId xmlns:a16="http://schemas.microsoft.com/office/drawing/2014/main" val="2650024314"/>
                    </a:ext>
                  </a:extLst>
                </a:gridCol>
                <a:gridCol w="737653">
                  <a:extLst>
                    <a:ext uri="{9D8B030D-6E8A-4147-A177-3AD203B41FA5}">
                      <a16:colId xmlns:a16="http://schemas.microsoft.com/office/drawing/2014/main" val="917114941"/>
                    </a:ext>
                  </a:extLst>
                </a:gridCol>
                <a:gridCol w="737653">
                  <a:extLst>
                    <a:ext uri="{9D8B030D-6E8A-4147-A177-3AD203B41FA5}">
                      <a16:colId xmlns:a16="http://schemas.microsoft.com/office/drawing/2014/main" val="1091088212"/>
                    </a:ext>
                  </a:extLst>
                </a:gridCol>
                <a:gridCol w="737653">
                  <a:extLst>
                    <a:ext uri="{9D8B030D-6E8A-4147-A177-3AD203B41FA5}">
                      <a16:colId xmlns:a16="http://schemas.microsoft.com/office/drawing/2014/main" val="661214861"/>
                    </a:ext>
                  </a:extLst>
                </a:gridCol>
                <a:gridCol w="737653">
                  <a:extLst>
                    <a:ext uri="{9D8B030D-6E8A-4147-A177-3AD203B41FA5}">
                      <a16:colId xmlns:a16="http://schemas.microsoft.com/office/drawing/2014/main" val="1712736249"/>
                    </a:ext>
                  </a:extLst>
                </a:gridCol>
                <a:gridCol w="737653">
                  <a:extLst>
                    <a:ext uri="{9D8B030D-6E8A-4147-A177-3AD203B41FA5}">
                      <a16:colId xmlns:a16="http://schemas.microsoft.com/office/drawing/2014/main" val="1085568046"/>
                    </a:ext>
                  </a:extLst>
                </a:gridCol>
                <a:gridCol w="737653">
                  <a:extLst>
                    <a:ext uri="{9D8B030D-6E8A-4147-A177-3AD203B41FA5}">
                      <a16:colId xmlns:a16="http://schemas.microsoft.com/office/drawing/2014/main" val="769491886"/>
                    </a:ext>
                  </a:extLst>
                </a:gridCol>
                <a:gridCol w="737653">
                  <a:extLst>
                    <a:ext uri="{9D8B030D-6E8A-4147-A177-3AD203B41FA5}">
                      <a16:colId xmlns:a16="http://schemas.microsoft.com/office/drawing/2014/main" val="647875760"/>
                    </a:ext>
                  </a:extLst>
                </a:gridCol>
                <a:gridCol w="737653">
                  <a:extLst>
                    <a:ext uri="{9D8B030D-6E8A-4147-A177-3AD203B41FA5}">
                      <a16:colId xmlns:a16="http://schemas.microsoft.com/office/drawing/2014/main" val="2716412262"/>
                    </a:ext>
                  </a:extLst>
                </a:gridCol>
                <a:gridCol w="737653">
                  <a:extLst>
                    <a:ext uri="{9D8B030D-6E8A-4147-A177-3AD203B41FA5}">
                      <a16:colId xmlns:a16="http://schemas.microsoft.com/office/drawing/2014/main" val="804170902"/>
                    </a:ext>
                  </a:extLst>
                </a:gridCol>
                <a:gridCol w="737653">
                  <a:extLst>
                    <a:ext uri="{9D8B030D-6E8A-4147-A177-3AD203B41FA5}">
                      <a16:colId xmlns:a16="http://schemas.microsoft.com/office/drawing/2014/main" val="1939688320"/>
                    </a:ext>
                  </a:extLst>
                </a:gridCol>
              </a:tblGrid>
              <a:tr h="321020">
                <a:tc>
                  <a:txBody>
                    <a:bodyPr/>
                    <a:lstStyle/>
                    <a:p>
                      <a:r>
                        <a:rPr lang="en-GB" sz="900" b="0" dirty="0">
                          <a:solidFill>
                            <a:schemeClr val="bg2">
                              <a:lumMod val="50000"/>
                            </a:schemeClr>
                          </a:solidFill>
                        </a:rPr>
                        <a:t>Week</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900" b="1" dirty="0">
                          <a:solidFill>
                            <a:schemeClr val="bg1"/>
                          </a:solidFill>
                        </a:rPr>
                        <a:t>2</a:t>
                      </a:r>
                    </a:p>
                  </a:txBody>
                  <a:tcPr marL="79156" marR="79156" marT="39578" marB="39578" anchor="ctr">
                    <a:lnL w="3175" cap="flat" cmpd="sng" algn="ctr">
                      <a:solidFill>
                        <a:schemeClr val="tx1"/>
                      </a:solidFill>
                      <a:prstDash val="solid"/>
                      <a:round/>
                      <a:headEnd type="none" w="med" len="med"/>
                      <a:tailEnd type="none" w="med" len="med"/>
                    </a:lnL>
                    <a:solidFill>
                      <a:schemeClr val="accent1">
                        <a:lumMod val="75000"/>
                      </a:schemeClr>
                    </a:solidFill>
                  </a:tcPr>
                </a:tc>
                <a:tc>
                  <a:txBody>
                    <a:bodyPr/>
                    <a:lstStyle/>
                    <a:p>
                      <a:pPr algn="ctr"/>
                      <a:r>
                        <a:rPr lang="en-GB" sz="900" b="1" dirty="0">
                          <a:solidFill>
                            <a:schemeClr val="bg1"/>
                          </a:solidFill>
                        </a:rPr>
                        <a:t>3</a:t>
                      </a:r>
                    </a:p>
                  </a:txBody>
                  <a:tcPr marL="79156" marR="79156" marT="39578" marB="39578" anchor="ctr">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solidFill>
                      <a:schemeClr val="accent1">
                        <a:lumMod val="75000"/>
                      </a:schemeClr>
                    </a:solidFill>
                  </a:tcPr>
                </a:tc>
                <a:tc>
                  <a:txBody>
                    <a:bodyPr/>
                    <a:lstStyle/>
                    <a:p>
                      <a:pPr algn="ctr"/>
                      <a:endParaRPr lang="en-GB" sz="900" b="0">
                        <a:solidFill>
                          <a:schemeClr val="bg2">
                            <a:lumMod val="50000"/>
                          </a:schemeClr>
                        </a:solidFill>
                      </a:endParaRPr>
                    </a:p>
                  </a:txBody>
                  <a:tcPr marL="79156" marR="79156" marT="39578" marB="39578" anchor="ctr">
                    <a:solidFill>
                      <a:schemeClr val="accent1">
                        <a:lumMod val="75000"/>
                      </a:schemeClr>
                    </a:solidFill>
                  </a:tcPr>
                </a:tc>
                <a:tc>
                  <a:txBody>
                    <a:bodyPr/>
                    <a:lstStyle/>
                    <a:p>
                      <a:pPr algn="ctr"/>
                      <a:endParaRPr lang="en-GB" sz="900" b="0">
                        <a:solidFill>
                          <a:schemeClr val="bg2">
                            <a:lumMod val="50000"/>
                          </a:schemeClr>
                        </a:solidFill>
                      </a:endParaRPr>
                    </a:p>
                  </a:txBody>
                  <a:tcPr marL="79156" marR="79156" marT="39578" marB="39578" anchor="ctr">
                    <a:solidFill>
                      <a:schemeClr val="accent1">
                        <a:lumMod val="75000"/>
                      </a:schemeClr>
                    </a:solidFill>
                  </a:tcPr>
                </a:tc>
                <a:tc>
                  <a:txBody>
                    <a:bodyPr/>
                    <a:lstStyle/>
                    <a:p>
                      <a:pPr algn="ctr"/>
                      <a:endParaRPr lang="en-GB" sz="900" b="0">
                        <a:solidFill>
                          <a:schemeClr val="bg2">
                            <a:lumMod val="50000"/>
                          </a:schemeClr>
                        </a:solidFill>
                      </a:endParaRPr>
                    </a:p>
                  </a:txBody>
                  <a:tcPr marL="79156" marR="79156" marT="39578" marB="39578" anchor="ctr">
                    <a:solidFill>
                      <a:schemeClr val="accent1">
                        <a:lumMod val="75000"/>
                      </a:schemeClr>
                    </a:solidFill>
                  </a:tcPr>
                </a:tc>
                <a:tc>
                  <a:txBody>
                    <a:bodyPr/>
                    <a:lstStyle/>
                    <a:p>
                      <a:pPr algn="ctr"/>
                      <a:endParaRPr lang="en-GB" sz="900" b="0">
                        <a:solidFill>
                          <a:schemeClr val="bg2">
                            <a:lumMod val="50000"/>
                          </a:schemeClr>
                        </a:solidFill>
                      </a:endParaRPr>
                    </a:p>
                  </a:txBody>
                  <a:tcPr marL="79156" marR="79156" marT="39578" marB="39578" anchor="ctr">
                    <a:solidFill>
                      <a:schemeClr val="accent1">
                        <a:lumMod val="75000"/>
                      </a:schemeClr>
                    </a:solidFill>
                  </a:tcPr>
                </a:tc>
                <a:tc>
                  <a:txBody>
                    <a:bodyPr/>
                    <a:lstStyle/>
                    <a:p>
                      <a:pPr algn="ctr"/>
                      <a:endParaRPr lang="en-GB" sz="900" b="0">
                        <a:solidFill>
                          <a:schemeClr val="bg2">
                            <a:lumMod val="50000"/>
                          </a:schemeClr>
                        </a:solidFill>
                      </a:endParaRPr>
                    </a:p>
                  </a:txBody>
                  <a:tcPr marL="79156" marR="79156" marT="39578" marB="39578" anchor="ctr">
                    <a:solidFill>
                      <a:schemeClr val="accent1">
                        <a:lumMod val="75000"/>
                      </a:schemeClr>
                    </a:solidFill>
                  </a:tcPr>
                </a:tc>
                <a:tc>
                  <a:txBody>
                    <a:bodyPr/>
                    <a:lstStyle/>
                    <a:p>
                      <a:pPr algn="ctr"/>
                      <a:endParaRPr lang="en-GB" sz="900" b="0">
                        <a:solidFill>
                          <a:schemeClr val="bg2">
                            <a:lumMod val="50000"/>
                          </a:schemeClr>
                        </a:solidFill>
                      </a:endParaRPr>
                    </a:p>
                  </a:txBody>
                  <a:tcPr marL="79156" marR="79156" marT="39578" marB="39578" anchor="ctr">
                    <a:solidFill>
                      <a:schemeClr val="accent1">
                        <a:lumMod val="75000"/>
                      </a:schemeClr>
                    </a:solidFill>
                  </a:tcPr>
                </a:tc>
                <a:tc>
                  <a:txBody>
                    <a:bodyPr/>
                    <a:lstStyle/>
                    <a:p>
                      <a:pPr algn="ctr"/>
                      <a:endParaRPr lang="en-GB" sz="900" b="0">
                        <a:solidFill>
                          <a:schemeClr val="bg2">
                            <a:lumMod val="50000"/>
                          </a:schemeClr>
                        </a:solidFill>
                      </a:endParaRPr>
                    </a:p>
                  </a:txBody>
                  <a:tcPr marL="79156" marR="79156" marT="39578" marB="39578" anchor="ctr">
                    <a:solidFill>
                      <a:schemeClr val="accent1">
                        <a:lumMod val="75000"/>
                      </a:schemeClr>
                    </a:solidFill>
                  </a:tcPr>
                </a:tc>
                <a:tc>
                  <a:txBody>
                    <a:bodyPr/>
                    <a:lstStyle/>
                    <a:p>
                      <a:pPr algn="ctr"/>
                      <a:endParaRPr lang="en-GB" sz="900" b="0">
                        <a:solidFill>
                          <a:schemeClr val="bg2">
                            <a:lumMod val="50000"/>
                          </a:schemeClr>
                        </a:solidFill>
                      </a:endParaRPr>
                    </a:p>
                  </a:txBody>
                  <a:tcPr marL="79156" marR="79156" marT="39578" marB="39578" anchor="ctr">
                    <a:solidFill>
                      <a:schemeClr val="accent1">
                        <a:lumMod val="75000"/>
                      </a:schemeClr>
                    </a:solidFill>
                  </a:tcPr>
                </a:tc>
                <a:extLst>
                  <a:ext uri="{0D108BD9-81ED-4DB2-BD59-A6C34878D82A}">
                    <a16:rowId xmlns:a16="http://schemas.microsoft.com/office/drawing/2014/main" val="3234184988"/>
                  </a:ext>
                </a:extLst>
              </a:tr>
              <a:tr h="321020">
                <a:tc>
                  <a:txBody>
                    <a:bodyPr/>
                    <a:lstStyle/>
                    <a:p>
                      <a:r>
                        <a:rPr lang="en-GB" sz="900" b="0" dirty="0">
                          <a:solidFill>
                            <a:schemeClr val="bg2">
                              <a:lumMod val="50000"/>
                            </a:schemeClr>
                          </a:solidFill>
                        </a:rPr>
                        <a:t>Starts on</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GB" sz="900" b="0" dirty="0">
                          <a:solidFill>
                            <a:schemeClr val="bg1"/>
                          </a:solidFill>
                        </a:rPr>
                        <a:t>7/1</a:t>
                      </a:r>
                    </a:p>
                  </a:txBody>
                  <a:tcPr marL="79156" marR="79156" marT="39578" marB="39578" anchor="ctr">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GB" sz="900" b="0" dirty="0">
                          <a:solidFill>
                            <a:schemeClr val="bg1"/>
                          </a:solidFill>
                        </a:rPr>
                        <a:t>14/1</a:t>
                      </a: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endParaRPr lang="en-GB" sz="900" b="0" dirty="0">
                        <a:solidFill>
                          <a:schemeClr val="bg2">
                            <a:lumMod val="50000"/>
                          </a:schemeClr>
                        </a:solidFill>
                      </a:endParaRPr>
                    </a:p>
                  </a:txBody>
                  <a:tcPr marL="79156" marR="79156" marT="39578" marB="39578" anchor="ctr">
                    <a:lnB w="3175"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413509555"/>
                  </a:ext>
                </a:extLst>
              </a:tr>
              <a:tr h="321020">
                <a:tc>
                  <a:txBody>
                    <a:bodyPr/>
                    <a:lstStyle/>
                    <a:p>
                      <a:r>
                        <a:rPr lang="en-GB" sz="900" b="1" dirty="0">
                          <a:solidFill>
                            <a:schemeClr val="bg2">
                              <a:lumMod val="50000"/>
                            </a:schemeClr>
                          </a:solidFill>
                        </a:rPr>
                        <a:t>Phase 1</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1">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GB" sz="1200" b="0" dirty="0">
                        <a:solidFill>
                          <a:schemeClr val="bg2">
                            <a:lumMod val="50000"/>
                          </a:schemeClr>
                        </a:solidFill>
                      </a:endParaRPr>
                    </a:p>
                  </a:txBody>
                  <a:tcPr marL="79156" marR="79156" marT="39578" marB="39578"/>
                </a:tc>
                <a:tc hMerge="1">
                  <a:txBody>
                    <a:bodyPr/>
                    <a:lstStyle/>
                    <a:p>
                      <a:endParaRPr lang="en-GB" sz="1200" b="0" dirty="0">
                        <a:solidFill>
                          <a:schemeClr val="bg2">
                            <a:lumMod val="50000"/>
                          </a:schemeClr>
                        </a:solidFill>
                      </a:endParaRPr>
                    </a:p>
                  </a:txBody>
                  <a:tcPr marL="79156" marR="79156" marT="39578" marB="39578"/>
                </a:tc>
                <a:tc hMerge="1">
                  <a:txBody>
                    <a:bodyPr/>
                    <a:lstStyle/>
                    <a:p>
                      <a:endParaRPr lang="en-GB" sz="1200" b="0" dirty="0">
                        <a:solidFill>
                          <a:schemeClr val="bg2">
                            <a:lumMod val="50000"/>
                          </a:schemeClr>
                        </a:solidFill>
                      </a:endParaRPr>
                    </a:p>
                  </a:txBody>
                  <a:tcPr marL="79156" marR="79156" marT="39578" marB="39578"/>
                </a:tc>
                <a:tc hMerge="1">
                  <a:txBody>
                    <a:bodyPr/>
                    <a:lstStyle/>
                    <a:p>
                      <a:endParaRPr lang="en-GB" sz="1200" b="0" dirty="0">
                        <a:solidFill>
                          <a:schemeClr val="bg2">
                            <a:lumMod val="50000"/>
                          </a:schemeClr>
                        </a:solidFill>
                      </a:endParaRPr>
                    </a:p>
                  </a:txBody>
                  <a:tcPr marL="79156" marR="79156" marT="39578" marB="39578"/>
                </a:tc>
                <a:tc hMerge="1">
                  <a:txBody>
                    <a:bodyPr/>
                    <a:lstStyle/>
                    <a:p>
                      <a:endParaRPr lang="en-GB" sz="1200" b="0">
                        <a:solidFill>
                          <a:schemeClr val="bg2">
                            <a:lumMod val="50000"/>
                          </a:schemeClr>
                        </a:solidFill>
                      </a:endParaRPr>
                    </a:p>
                  </a:txBody>
                  <a:tcPr marL="79156" marR="79156" marT="39578" marB="39578"/>
                </a:tc>
                <a:tc hMerge="1">
                  <a:txBody>
                    <a:bodyPr/>
                    <a:lstStyle/>
                    <a:p>
                      <a:endParaRPr lang="en-GB" sz="1200" b="0" dirty="0">
                        <a:solidFill>
                          <a:schemeClr val="bg2">
                            <a:lumMod val="50000"/>
                          </a:schemeClr>
                        </a:solidFill>
                      </a:endParaRPr>
                    </a:p>
                  </a:txBody>
                  <a:tcPr marL="79156" marR="79156" marT="39578" marB="39578"/>
                </a:tc>
                <a:tc hMerge="1">
                  <a:txBody>
                    <a:bodyPr/>
                    <a:lstStyle/>
                    <a:p>
                      <a:endParaRPr lang="en-GB" sz="1200" b="0" dirty="0">
                        <a:solidFill>
                          <a:schemeClr val="bg2">
                            <a:lumMod val="50000"/>
                          </a:schemeClr>
                        </a:solidFill>
                      </a:endParaRPr>
                    </a:p>
                  </a:txBody>
                  <a:tcPr marL="79156" marR="79156" marT="39578" marB="39578"/>
                </a:tc>
                <a:tc hMerge="1">
                  <a:txBody>
                    <a:bodyPr/>
                    <a:lstStyle/>
                    <a:p>
                      <a:endParaRPr lang="en-GB" sz="1200" b="0" dirty="0">
                        <a:solidFill>
                          <a:schemeClr val="bg2">
                            <a:lumMod val="50000"/>
                          </a:schemeClr>
                        </a:solidFill>
                      </a:endParaRPr>
                    </a:p>
                  </a:txBody>
                  <a:tcPr marL="79156" marR="79156" marT="39578" marB="39578"/>
                </a:tc>
                <a:tc hMerge="1">
                  <a:txBody>
                    <a:bodyPr/>
                    <a:lstStyle/>
                    <a:p>
                      <a:endParaRPr lang="en-GB" sz="1200" b="0" dirty="0">
                        <a:solidFill>
                          <a:schemeClr val="bg2">
                            <a:lumMod val="50000"/>
                          </a:schemeClr>
                        </a:solidFill>
                      </a:endParaRPr>
                    </a:p>
                  </a:txBody>
                  <a:tcPr marL="79156" marR="79156" marT="39578" marB="39578"/>
                </a:tc>
                <a:tc hMerge="1">
                  <a:txBody>
                    <a:bodyPr/>
                    <a:lstStyle/>
                    <a:p>
                      <a:endParaRPr lang="en-GB" sz="1200" b="0" dirty="0">
                        <a:solidFill>
                          <a:schemeClr val="bg2">
                            <a:lumMod val="50000"/>
                          </a:schemeClr>
                        </a:solidFill>
                      </a:endParaRPr>
                    </a:p>
                  </a:txBody>
                  <a:tcPr marL="79156" marR="79156" marT="39578" marB="39578"/>
                </a:tc>
                <a:extLst>
                  <a:ext uri="{0D108BD9-81ED-4DB2-BD59-A6C34878D82A}">
                    <a16:rowId xmlns:a16="http://schemas.microsoft.com/office/drawing/2014/main" val="2358329939"/>
                  </a:ext>
                </a:extLst>
              </a:tr>
              <a:tr h="321020">
                <a:tc>
                  <a:txBody>
                    <a:bodyPr/>
                    <a:lstStyle/>
                    <a:p>
                      <a:pPr marL="171450" indent="-171450">
                        <a:buFont typeface="Arial" panose="020B0604020202020204" pitchFamily="34" charset="0"/>
                        <a:buChar char="•"/>
                      </a:pPr>
                      <a:r>
                        <a:rPr lang="en-GB" sz="900" b="0" dirty="0">
                          <a:solidFill>
                            <a:schemeClr val="bg2">
                              <a:lumMod val="50000"/>
                            </a:schemeClr>
                          </a:solidFill>
                        </a:rPr>
                        <a:t>Activity / Task</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4644715"/>
                  </a:ext>
                </a:extLst>
              </a:tr>
              <a:tr h="358179">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dirty="0">
                          <a:solidFill>
                            <a:schemeClr val="bg2">
                              <a:lumMod val="50000"/>
                            </a:schemeClr>
                          </a:solidFill>
                        </a:rPr>
                        <a:t>Activity / Task</a:t>
                      </a:r>
                    </a:p>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273293"/>
                  </a:ext>
                </a:extLst>
              </a:tr>
              <a:tr h="321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chemeClr val="bg2">
                              <a:lumMod val="50000"/>
                            </a:schemeClr>
                          </a:solidFill>
                        </a:rPr>
                        <a:t>Phase 2</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1">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extLst>
                  <a:ext uri="{0D108BD9-81ED-4DB2-BD59-A6C34878D82A}">
                    <a16:rowId xmlns:a16="http://schemas.microsoft.com/office/drawing/2014/main" val="1422826615"/>
                  </a:ext>
                </a:extLst>
              </a:tr>
              <a:tr h="321020">
                <a:tc>
                  <a:txBody>
                    <a:bodyPr/>
                    <a:lstStyle/>
                    <a:p>
                      <a:pPr marL="171450" indent="-171450">
                        <a:buFont typeface="Arial" panose="020B0604020202020204" pitchFamily="34" charset="0"/>
                        <a:buChar char="•"/>
                      </a:pPr>
                      <a:r>
                        <a:rPr lang="en-GB" sz="900" b="0" dirty="0">
                          <a:solidFill>
                            <a:schemeClr val="bg2">
                              <a:lumMod val="50000"/>
                            </a:schemeClr>
                          </a:solidFill>
                        </a:rPr>
                        <a:t>Activity/Task</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2156365"/>
                  </a:ext>
                </a:extLst>
              </a:tr>
              <a:tr h="321020">
                <a:tc>
                  <a:txBody>
                    <a:bodyPr/>
                    <a:lstStyle/>
                    <a:p>
                      <a:pPr marL="171450" indent="-171450">
                        <a:buFont typeface="Arial" panose="020B0604020202020204" pitchFamily="34" charset="0"/>
                        <a:buChar char="•"/>
                      </a:pPr>
                      <a:r>
                        <a:rPr lang="en-GB" sz="900" b="0" dirty="0">
                          <a:solidFill>
                            <a:schemeClr val="bg2">
                              <a:lumMod val="50000"/>
                            </a:schemeClr>
                          </a:solidFill>
                        </a:rPr>
                        <a:t>Activity/Task</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540156"/>
                  </a:ext>
                </a:extLst>
              </a:tr>
              <a:tr h="321020">
                <a:tc>
                  <a:txBody>
                    <a:bodyPr/>
                    <a:lstStyle/>
                    <a:p>
                      <a:r>
                        <a:rPr lang="en-GB" sz="900" b="1" dirty="0">
                          <a:solidFill>
                            <a:schemeClr val="bg2">
                              <a:lumMod val="50000"/>
                            </a:schemeClr>
                          </a:solidFill>
                        </a:rPr>
                        <a:t>Phase 3</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1">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extLst>
                  <a:ext uri="{0D108BD9-81ED-4DB2-BD59-A6C34878D82A}">
                    <a16:rowId xmlns:a16="http://schemas.microsoft.com/office/drawing/2014/main" val="641354159"/>
                  </a:ext>
                </a:extLst>
              </a:tr>
              <a:tr h="321020">
                <a:tc>
                  <a:txBody>
                    <a:bodyPr/>
                    <a:lstStyle/>
                    <a:p>
                      <a:pPr marL="171450" indent="-171450">
                        <a:buFont typeface="Arial" panose="020B0604020202020204" pitchFamily="34" charset="0"/>
                        <a:buChar char="•"/>
                      </a:pPr>
                      <a:r>
                        <a:rPr lang="en-GB" sz="900" b="0" dirty="0">
                          <a:solidFill>
                            <a:schemeClr val="bg2">
                              <a:lumMod val="50000"/>
                            </a:schemeClr>
                          </a:solidFill>
                        </a:rPr>
                        <a:t>Activity/Task</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0763151"/>
                  </a:ext>
                </a:extLst>
              </a:tr>
              <a:tr h="321020">
                <a:tc>
                  <a:txBody>
                    <a:bodyPr/>
                    <a:lstStyle/>
                    <a:p>
                      <a:pPr marL="171450" indent="-171450">
                        <a:buFont typeface="Arial" panose="020B0604020202020204" pitchFamily="34" charset="0"/>
                        <a:buChar char="•"/>
                      </a:pPr>
                      <a:r>
                        <a:rPr lang="en-GB" sz="900" b="0" dirty="0">
                          <a:solidFill>
                            <a:schemeClr val="bg2">
                              <a:lumMod val="50000"/>
                            </a:schemeClr>
                          </a:solidFill>
                        </a:rPr>
                        <a:t>Activity/Task</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4688028"/>
                  </a:ext>
                </a:extLst>
              </a:tr>
              <a:tr h="321020">
                <a:tc>
                  <a:txBody>
                    <a:bodyPr/>
                    <a:lstStyle/>
                    <a:p>
                      <a:pPr marL="171450" indent="-171450">
                        <a:buFont typeface="Arial" panose="020B0604020202020204" pitchFamily="34" charset="0"/>
                        <a:buChar char="•"/>
                      </a:pPr>
                      <a:r>
                        <a:rPr lang="en-GB" sz="900" b="0" dirty="0">
                          <a:solidFill>
                            <a:schemeClr val="bg2">
                              <a:lumMod val="50000"/>
                            </a:schemeClr>
                          </a:solidFill>
                        </a:rPr>
                        <a:t>Activity/Task</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3047217"/>
                  </a:ext>
                </a:extLst>
              </a:tr>
              <a:tr h="321020">
                <a:tc>
                  <a:txBody>
                    <a:bodyPr/>
                    <a:lstStyle/>
                    <a:p>
                      <a:r>
                        <a:rPr lang="en-GB" sz="900" b="1" dirty="0">
                          <a:solidFill>
                            <a:schemeClr val="bg2">
                              <a:lumMod val="50000"/>
                            </a:schemeClr>
                          </a:solidFill>
                        </a:rPr>
                        <a:t>Phase 4</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1">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tc hMerge="1">
                  <a:txBody>
                    <a:bodyPr/>
                    <a:lstStyle/>
                    <a:p>
                      <a:endParaRPr lang="en-GB" sz="1050" b="0" dirty="0">
                        <a:solidFill>
                          <a:schemeClr val="bg2">
                            <a:lumMod val="50000"/>
                          </a:schemeClr>
                        </a:solidFill>
                      </a:endParaRPr>
                    </a:p>
                  </a:txBody>
                  <a:tcPr marL="79156" marR="79156" marT="39578" marB="39578" anchor="ctr"/>
                </a:tc>
                <a:extLst>
                  <a:ext uri="{0D108BD9-81ED-4DB2-BD59-A6C34878D82A}">
                    <a16:rowId xmlns:a16="http://schemas.microsoft.com/office/drawing/2014/main" val="2027830579"/>
                  </a:ext>
                </a:extLst>
              </a:tr>
              <a:tr h="321020">
                <a:tc>
                  <a:txBody>
                    <a:bodyPr/>
                    <a:lstStyle/>
                    <a:p>
                      <a:pPr marL="171450" indent="-171450">
                        <a:buFont typeface="Arial" panose="020B0604020202020204" pitchFamily="34" charset="0"/>
                        <a:buChar char="•"/>
                      </a:pPr>
                      <a:r>
                        <a:rPr lang="en-GB" sz="900" b="0" dirty="0">
                          <a:solidFill>
                            <a:schemeClr val="bg2">
                              <a:lumMod val="50000"/>
                            </a:schemeClr>
                          </a:solidFill>
                        </a:rPr>
                        <a:t>Activity/Task</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6183068"/>
                  </a:ext>
                </a:extLst>
              </a:tr>
              <a:tr h="321020">
                <a:tc>
                  <a:txBody>
                    <a:bodyPr/>
                    <a:lstStyle/>
                    <a:p>
                      <a:pPr marL="171450" indent="-171450">
                        <a:buFont typeface="Arial" panose="020B0604020202020204" pitchFamily="34" charset="0"/>
                        <a:buChar char="•"/>
                      </a:pPr>
                      <a:r>
                        <a:rPr lang="en-GB" sz="900" b="0" dirty="0">
                          <a:solidFill>
                            <a:schemeClr val="bg2">
                              <a:lumMod val="50000"/>
                            </a:schemeClr>
                          </a:solidFill>
                        </a:rPr>
                        <a:t>Activity/Task</a:t>
                      </a: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GB" sz="900" b="0" dirty="0">
                        <a:solidFill>
                          <a:schemeClr val="bg2">
                            <a:lumMod val="50000"/>
                          </a:schemeClr>
                        </a:solidFill>
                      </a:endParaRPr>
                    </a:p>
                  </a:txBody>
                  <a:tcPr marL="79156" marR="79156" marT="39578" marB="3957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207581"/>
                  </a:ext>
                </a:extLst>
              </a:tr>
            </a:tbl>
          </a:graphicData>
        </a:graphic>
      </p:graphicFrame>
      <p:sp>
        <p:nvSpPr>
          <p:cNvPr id="25" name="Text Placeholder 22">
            <a:extLst>
              <a:ext uri="{FF2B5EF4-FFF2-40B4-BE49-F238E27FC236}">
                <a16:creationId xmlns:a16="http://schemas.microsoft.com/office/drawing/2014/main" id="{A24D85B0-0FF8-46CE-A2D9-9BD7764D2518}"/>
              </a:ext>
            </a:extLst>
          </p:cNvPr>
          <p:cNvSpPr>
            <a:spLocks noGrp="1"/>
          </p:cNvSpPr>
          <p:nvPr>
            <p:ph type="body" sz="quarter" idx="12" hasCustomPrompt="1"/>
          </p:nvPr>
        </p:nvSpPr>
        <p:spPr>
          <a:xfrm>
            <a:off x="5372102" y="5011020"/>
            <a:ext cx="1276350" cy="208190"/>
          </a:xfrm>
          <a:solidFill>
            <a:schemeClr val="accent1">
              <a:lumMod val="75000"/>
            </a:schemeClr>
          </a:solidFill>
        </p:spPr>
        <p:txBody>
          <a:bodyPr>
            <a:noAutofit/>
          </a:bodyPr>
          <a:lstStyle>
            <a:lvl1pPr algn="ctr">
              <a:defRPr sz="800">
                <a:solidFill>
                  <a:schemeClr val="bg1"/>
                </a:solidFill>
              </a:defRPr>
            </a:lvl1pPr>
          </a:lstStyle>
          <a:p>
            <a:pPr lvl="0"/>
            <a:r>
              <a:rPr lang="en-US" dirty="0"/>
              <a:t>Text</a:t>
            </a:r>
            <a:endParaRPr lang="en-GB" dirty="0"/>
          </a:p>
        </p:txBody>
      </p:sp>
      <p:sp>
        <p:nvSpPr>
          <p:cNvPr id="24" name="Text Placeholder 22">
            <a:extLst>
              <a:ext uri="{FF2B5EF4-FFF2-40B4-BE49-F238E27FC236}">
                <a16:creationId xmlns:a16="http://schemas.microsoft.com/office/drawing/2014/main" id="{F6AA72EB-F375-420B-BDD3-A14BCB17D709}"/>
              </a:ext>
            </a:extLst>
          </p:cNvPr>
          <p:cNvSpPr>
            <a:spLocks noGrp="1"/>
          </p:cNvSpPr>
          <p:nvPr>
            <p:ph type="body" sz="quarter" idx="11" hasCustomPrompt="1"/>
          </p:nvPr>
        </p:nvSpPr>
        <p:spPr>
          <a:xfrm>
            <a:off x="2371725" y="3743170"/>
            <a:ext cx="3381375" cy="208190"/>
          </a:xfrm>
          <a:solidFill>
            <a:schemeClr val="accent1">
              <a:lumMod val="75000"/>
            </a:schemeClr>
          </a:solidFill>
        </p:spPr>
        <p:txBody>
          <a:bodyPr>
            <a:noAutofit/>
          </a:bodyPr>
          <a:lstStyle>
            <a:lvl1pPr algn="ctr">
              <a:defRPr sz="800">
                <a:solidFill>
                  <a:schemeClr val="bg1"/>
                </a:solidFill>
              </a:defRPr>
            </a:lvl1pPr>
          </a:lstStyle>
          <a:p>
            <a:pPr lvl="0"/>
            <a:r>
              <a:rPr lang="en-US" dirty="0"/>
              <a:t>Text</a:t>
            </a:r>
            <a:endParaRPr lang="en-GB" dirty="0"/>
          </a:p>
        </p:txBody>
      </p:sp>
      <p:sp>
        <p:nvSpPr>
          <p:cNvPr id="23" name="Text Placeholder 22">
            <a:extLst>
              <a:ext uri="{FF2B5EF4-FFF2-40B4-BE49-F238E27FC236}">
                <a16:creationId xmlns:a16="http://schemas.microsoft.com/office/drawing/2014/main" id="{0BDF3F33-43DC-4AE1-BAA6-7D47C193B7F6}"/>
              </a:ext>
            </a:extLst>
          </p:cNvPr>
          <p:cNvSpPr>
            <a:spLocks noGrp="1"/>
          </p:cNvSpPr>
          <p:nvPr>
            <p:ph type="body" sz="quarter" idx="10" hasCustomPrompt="1"/>
          </p:nvPr>
        </p:nvSpPr>
        <p:spPr>
          <a:xfrm>
            <a:off x="1762805" y="2408210"/>
            <a:ext cx="1838325" cy="187325"/>
          </a:xfrm>
          <a:solidFill>
            <a:schemeClr val="accent1">
              <a:lumMod val="75000"/>
            </a:schemeClr>
          </a:solidFill>
        </p:spPr>
        <p:txBody>
          <a:bodyPr>
            <a:noAutofit/>
          </a:bodyPr>
          <a:lstStyle>
            <a:lvl1pPr algn="ctr">
              <a:defRPr sz="800">
                <a:solidFill>
                  <a:schemeClr val="bg1"/>
                </a:solidFill>
              </a:defRPr>
            </a:lvl1pPr>
          </a:lstStyle>
          <a:p>
            <a:pPr lvl="0"/>
            <a:r>
              <a:rPr lang="en-US" dirty="0"/>
              <a:t>Text</a:t>
            </a:r>
            <a:endParaRPr lang="en-GB" dirty="0"/>
          </a:p>
        </p:txBody>
      </p:sp>
      <p:sp>
        <p:nvSpPr>
          <p:cNvPr id="2" name="Title 1">
            <a:extLst>
              <a:ext uri="{FF2B5EF4-FFF2-40B4-BE49-F238E27FC236}">
                <a16:creationId xmlns:a16="http://schemas.microsoft.com/office/drawing/2014/main" id="{99207A0D-DB09-44C3-83B9-7B761338AECF}"/>
              </a:ext>
            </a:extLst>
          </p:cNvPr>
          <p:cNvSpPr>
            <a:spLocks noGrp="1"/>
          </p:cNvSpPr>
          <p:nvPr>
            <p:ph type="title" hasCustomPrompt="1"/>
          </p:nvPr>
        </p:nvSpPr>
        <p:spPr>
          <a:xfrm>
            <a:off x="328473" y="559294"/>
            <a:ext cx="9365935" cy="710214"/>
          </a:xfrm>
        </p:spPr>
        <p:txBody>
          <a:bodyPr/>
          <a:lstStyle>
            <a:lvl1pPr>
              <a:defRPr/>
            </a:lvl1pPr>
          </a:lstStyle>
          <a:p>
            <a:r>
              <a:rPr lang="en-US" dirty="0"/>
              <a:t>Click to add a title text</a:t>
            </a:r>
            <a:endParaRPr lang="en-GB" dirty="0"/>
          </a:p>
        </p:txBody>
      </p:sp>
      <p:sp>
        <p:nvSpPr>
          <p:cNvPr id="4" name="Rectangle 3">
            <a:extLst>
              <a:ext uri="{FF2B5EF4-FFF2-40B4-BE49-F238E27FC236}">
                <a16:creationId xmlns:a16="http://schemas.microsoft.com/office/drawing/2014/main" id="{5BBD3C89-C55F-4FB8-BF41-16727297CEE2}"/>
              </a:ext>
            </a:extLst>
          </p:cNvPr>
          <p:cNvSpPr/>
          <p:nvPr userDrawn="1"/>
        </p:nvSpPr>
        <p:spPr>
          <a:xfrm>
            <a:off x="9942990" y="1370002"/>
            <a:ext cx="1917576" cy="1587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C9C7149-78EE-4355-BCD3-ACED3025EFB2}"/>
              </a:ext>
            </a:extLst>
          </p:cNvPr>
          <p:cNvSpPr txBox="1"/>
          <p:nvPr userDrawn="1"/>
        </p:nvSpPr>
        <p:spPr>
          <a:xfrm>
            <a:off x="10038240" y="1515589"/>
            <a:ext cx="1917576" cy="1354217"/>
          </a:xfrm>
          <a:prstGeom prst="rect">
            <a:avLst/>
          </a:prstGeom>
          <a:noFill/>
        </p:spPr>
        <p:txBody>
          <a:bodyPr wrap="square" rtlCol="0">
            <a:spAutoFit/>
          </a:bodyPr>
          <a:lstStyle/>
          <a:p>
            <a:pPr>
              <a:spcBef>
                <a:spcPts val="1200"/>
              </a:spcBef>
            </a:pPr>
            <a:r>
              <a:rPr lang="en-GB" sz="1600" b="1" dirty="0"/>
              <a:t>Milestones</a:t>
            </a:r>
          </a:p>
          <a:p>
            <a:pPr>
              <a:spcBef>
                <a:spcPts val="1200"/>
              </a:spcBef>
            </a:pPr>
            <a:r>
              <a:rPr lang="en-GB" sz="1100" dirty="0"/>
              <a:t>Milestone A</a:t>
            </a:r>
          </a:p>
          <a:p>
            <a:pPr>
              <a:spcBef>
                <a:spcPts val="1200"/>
              </a:spcBef>
            </a:pPr>
            <a:r>
              <a:rPr lang="en-GB" sz="1100" dirty="0"/>
              <a:t>Milestone B</a:t>
            </a:r>
          </a:p>
          <a:p>
            <a:pPr>
              <a:spcBef>
                <a:spcPts val="1200"/>
              </a:spcBef>
            </a:pPr>
            <a:r>
              <a:rPr lang="en-GB" sz="1100" dirty="0"/>
              <a:t>Milestone C</a:t>
            </a:r>
            <a:endParaRPr lang="en-GB" sz="1200" dirty="0"/>
          </a:p>
        </p:txBody>
      </p:sp>
      <p:sp>
        <p:nvSpPr>
          <p:cNvPr id="6" name="Diamond 5">
            <a:extLst>
              <a:ext uri="{FF2B5EF4-FFF2-40B4-BE49-F238E27FC236}">
                <a16:creationId xmlns:a16="http://schemas.microsoft.com/office/drawing/2014/main" id="{C23CD770-873B-4842-8525-A6C89D87DDA8}"/>
              </a:ext>
            </a:extLst>
          </p:cNvPr>
          <p:cNvSpPr/>
          <p:nvPr userDrawn="1"/>
        </p:nvSpPr>
        <p:spPr>
          <a:xfrm>
            <a:off x="11328197" y="1903437"/>
            <a:ext cx="208190" cy="20819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iamond 7">
            <a:extLst>
              <a:ext uri="{FF2B5EF4-FFF2-40B4-BE49-F238E27FC236}">
                <a16:creationId xmlns:a16="http://schemas.microsoft.com/office/drawing/2014/main" id="{E52885B8-8D21-49A3-9374-DF77A4B000EA}"/>
              </a:ext>
            </a:extLst>
          </p:cNvPr>
          <p:cNvSpPr/>
          <p:nvPr userDrawn="1"/>
        </p:nvSpPr>
        <p:spPr>
          <a:xfrm>
            <a:off x="11328197" y="2229330"/>
            <a:ext cx="208190" cy="20819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iamond 9">
            <a:extLst>
              <a:ext uri="{FF2B5EF4-FFF2-40B4-BE49-F238E27FC236}">
                <a16:creationId xmlns:a16="http://schemas.microsoft.com/office/drawing/2014/main" id="{197F96E6-18A8-41F4-9062-EEDE1F0FBB16}"/>
              </a:ext>
            </a:extLst>
          </p:cNvPr>
          <p:cNvSpPr/>
          <p:nvPr userDrawn="1"/>
        </p:nvSpPr>
        <p:spPr>
          <a:xfrm>
            <a:off x="11339631" y="2564666"/>
            <a:ext cx="208190" cy="208190"/>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iamond 16">
            <a:extLst>
              <a:ext uri="{FF2B5EF4-FFF2-40B4-BE49-F238E27FC236}">
                <a16:creationId xmlns:a16="http://schemas.microsoft.com/office/drawing/2014/main" id="{9089C890-91A1-46F6-A479-B9FCF0812768}"/>
              </a:ext>
            </a:extLst>
          </p:cNvPr>
          <p:cNvSpPr/>
          <p:nvPr userDrawn="1"/>
        </p:nvSpPr>
        <p:spPr>
          <a:xfrm>
            <a:off x="7775372" y="5011020"/>
            <a:ext cx="208190" cy="20819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iamond 18">
            <a:extLst>
              <a:ext uri="{FF2B5EF4-FFF2-40B4-BE49-F238E27FC236}">
                <a16:creationId xmlns:a16="http://schemas.microsoft.com/office/drawing/2014/main" id="{7423FA0D-E22B-490D-A43F-3CE9B1212774}"/>
              </a:ext>
            </a:extLst>
          </p:cNvPr>
          <p:cNvSpPr/>
          <p:nvPr userDrawn="1"/>
        </p:nvSpPr>
        <p:spPr>
          <a:xfrm>
            <a:off x="3497035" y="2387117"/>
            <a:ext cx="208190" cy="208190"/>
          </a:xfrm>
          <a:prstGeom prst="diamond">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Diamond 20">
            <a:extLst>
              <a:ext uri="{FF2B5EF4-FFF2-40B4-BE49-F238E27FC236}">
                <a16:creationId xmlns:a16="http://schemas.microsoft.com/office/drawing/2014/main" id="{4FC4231D-C5B5-4299-9BA0-5B1C22E9A0F2}"/>
              </a:ext>
            </a:extLst>
          </p:cNvPr>
          <p:cNvSpPr/>
          <p:nvPr userDrawn="1"/>
        </p:nvSpPr>
        <p:spPr>
          <a:xfrm>
            <a:off x="7015281" y="3722305"/>
            <a:ext cx="208190" cy="208190"/>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lide Number Placeholder 5">
            <a:extLst>
              <a:ext uri="{FF2B5EF4-FFF2-40B4-BE49-F238E27FC236}">
                <a16:creationId xmlns:a16="http://schemas.microsoft.com/office/drawing/2014/main" id="{D8255931-CAA8-4E12-8D3C-2F052484C462}"/>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2" name="Straight Connector 21">
            <a:extLst>
              <a:ext uri="{FF2B5EF4-FFF2-40B4-BE49-F238E27FC236}">
                <a16:creationId xmlns:a16="http://schemas.microsoft.com/office/drawing/2014/main" id="{536CD691-CB08-4F9E-B22E-CB3EEACC967C}"/>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A_Xchange full colour landscape.png" descr="A_Xchange full colour landscape.png">
            <a:extLst>
              <a:ext uri="{FF2B5EF4-FFF2-40B4-BE49-F238E27FC236}">
                <a16:creationId xmlns:a16="http://schemas.microsoft.com/office/drawing/2014/main" id="{195EC3E0-57DA-43C8-B190-5DDE830F1B28}"/>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7" name="Footer Placeholder 6">
            <a:extLst>
              <a:ext uri="{FF2B5EF4-FFF2-40B4-BE49-F238E27FC236}">
                <a16:creationId xmlns:a16="http://schemas.microsoft.com/office/drawing/2014/main" id="{1431B8B5-2E1E-44E1-B78B-A29C086B9171}"/>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0" name="Group 29">
            <a:extLst>
              <a:ext uri="{FF2B5EF4-FFF2-40B4-BE49-F238E27FC236}">
                <a16:creationId xmlns:a16="http://schemas.microsoft.com/office/drawing/2014/main" id="{0C5E8FBC-B0EA-4B9C-8350-F6F2DA66C50D}"/>
              </a:ext>
            </a:extLst>
          </p:cNvPr>
          <p:cNvGrpSpPr/>
          <p:nvPr userDrawn="1"/>
        </p:nvGrpSpPr>
        <p:grpSpPr>
          <a:xfrm>
            <a:off x="328473" y="6289674"/>
            <a:ext cx="2266315" cy="431800"/>
            <a:chOff x="6519545" y="598622"/>
            <a:chExt cx="2266315" cy="431800"/>
          </a:xfrm>
        </p:grpSpPr>
        <p:pic>
          <p:nvPicPr>
            <p:cNvPr id="31" name="Picture 30">
              <a:extLst>
                <a:ext uri="{FF2B5EF4-FFF2-40B4-BE49-F238E27FC236}">
                  <a16:creationId xmlns:a16="http://schemas.microsoft.com/office/drawing/2014/main" id="{C3E52735-BE5C-430E-88EF-6AE1F0F4E1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2" name="Text Box 2">
              <a:extLst>
                <a:ext uri="{FF2B5EF4-FFF2-40B4-BE49-F238E27FC236}">
                  <a16:creationId xmlns:a16="http://schemas.microsoft.com/office/drawing/2014/main" id="{5C2AE2E8-B74C-42BF-A58B-AEBBD0087483}"/>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252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wim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C61D-A2FF-40EB-9A57-3D70D8B4A26B}"/>
              </a:ext>
            </a:extLst>
          </p:cNvPr>
          <p:cNvSpPr>
            <a:spLocks noGrp="1"/>
          </p:cNvSpPr>
          <p:nvPr>
            <p:ph type="title" hasCustomPrompt="1"/>
          </p:nvPr>
        </p:nvSpPr>
        <p:spPr>
          <a:xfrm>
            <a:off x="328473" y="559294"/>
            <a:ext cx="8793877" cy="710214"/>
          </a:xfrm>
        </p:spPr>
        <p:txBody>
          <a:bodyPr/>
          <a:lstStyle>
            <a:lvl1pPr>
              <a:defRPr/>
            </a:lvl1pPr>
          </a:lstStyle>
          <a:p>
            <a:r>
              <a:rPr lang="en-US" dirty="0"/>
              <a:t>Click to add a title text</a:t>
            </a:r>
            <a:endParaRPr lang="en-GB" dirty="0"/>
          </a:p>
        </p:txBody>
      </p:sp>
      <p:graphicFrame>
        <p:nvGraphicFramePr>
          <p:cNvPr id="3" name="Table 3">
            <a:extLst>
              <a:ext uri="{FF2B5EF4-FFF2-40B4-BE49-F238E27FC236}">
                <a16:creationId xmlns:a16="http://schemas.microsoft.com/office/drawing/2014/main" id="{BABD42E8-CBBA-4D1B-B1E6-9E6F63D382CF}"/>
              </a:ext>
            </a:extLst>
          </p:cNvPr>
          <p:cNvGraphicFramePr>
            <a:graphicFrameLocks noGrp="1"/>
          </p:cNvGraphicFramePr>
          <p:nvPr userDrawn="1">
            <p:extLst>
              <p:ext uri="{D42A27DB-BD31-4B8C-83A1-F6EECF244321}">
                <p14:modId xmlns:p14="http://schemas.microsoft.com/office/powerpoint/2010/main" val="647410447"/>
              </p:ext>
            </p:extLst>
          </p:nvPr>
        </p:nvGraphicFramePr>
        <p:xfrm>
          <a:off x="328472" y="1253439"/>
          <a:ext cx="10853875" cy="4778942"/>
        </p:xfrm>
        <a:graphic>
          <a:graphicData uri="http://schemas.openxmlformats.org/drawingml/2006/table">
            <a:tbl>
              <a:tblPr firstRow="1" bandRow="1">
                <a:tableStyleId>{5C22544A-7EE6-4342-B048-85BDC9FD1C3A}</a:tableStyleId>
              </a:tblPr>
              <a:tblGrid>
                <a:gridCol w="2170775">
                  <a:extLst>
                    <a:ext uri="{9D8B030D-6E8A-4147-A177-3AD203B41FA5}">
                      <a16:colId xmlns:a16="http://schemas.microsoft.com/office/drawing/2014/main" val="3422858462"/>
                    </a:ext>
                  </a:extLst>
                </a:gridCol>
                <a:gridCol w="2170775">
                  <a:extLst>
                    <a:ext uri="{9D8B030D-6E8A-4147-A177-3AD203B41FA5}">
                      <a16:colId xmlns:a16="http://schemas.microsoft.com/office/drawing/2014/main" val="3421749144"/>
                    </a:ext>
                  </a:extLst>
                </a:gridCol>
                <a:gridCol w="2170775">
                  <a:extLst>
                    <a:ext uri="{9D8B030D-6E8A-4147-A177-3AD203B41FA5}">
                      <a16:colId xmlns:a16="http://schemas.microsoft.com/office/drawing/2014/main" val="2048720256"/>
                    </a:ext>
                  </a:extLst>
                </a:gridCol>
                <a:gridCol w="2170775">
                  <a:extLst>
                    <a:ext uri="{9D8B030D-6E8A-4147-A177-3AD203B41FA5}">
                      <a16:colId xmlns:a16="http://schemas.microsoft.com/office/drawing/2014/main" val="2952719287"/>
                    </a:ext>
                  </a:extLst>
                </a:gridCol>
                <a:gridCol w="2170775">
                  <a:extLst>
                    <a:ext uri="{9D8B030D-6E8A-4147-A177-3AD203B41FA5}">
                      <a16:colId xmlns:a16="http://schemas.microsoft.com/office/drawing/2014/main" val="3078531633"/>
                    </a:ext>
                  </a:extLst>
                </a:gridCol>
              </a:tblGrid>
              <a:tr h="682706">
                <a:tc>
                  <a:txBody>
                    <a:bodyPr/>
                    <a:lstStyle/>
                    <a:p>
                      <a:endParaRPr lang="en-GB" b="0" dirty="0">
                        <a:solidFill>
                          <a:schemeClr val="accent1">
                            <a:lumMod val="75000"/>
                          </a:schemeClr>
                        </a:solidFill>
                      </a:endParaRPr>
                    </a:p>
                  </a:txBody>
                  <a:tcPr anchor="ct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extLst>
                  <a:ext uri="{0D108BD9-81ED-4DB2-BD59-A6C34878D82A}">
                    <a16:rowId xmlns:a16="http://schemas.microsoft.com/office/drawing/2014/main" val="287253118"/>
                  </a:ext>
                </a:extLst>
              </a:tr>
              <a:tr h="682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chemeClr val="accent1">
                            <a:lumMod val="75000"/>
                          </a:schemeClr>
                        </a:solidFill>
                      </a:endParaRPr>
                    </a:p>
                  </a:txBody>
                  <a:tcPr anchor="ct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15407740"/>
                  </a:ext>
                </a:extLst>
              </a:tr>
              <a:tr h="682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chemeClr val="accent1">
                            <a:lumMod val="75000"/>
                          </a:schemeClr>
                        </a:solidFill>
                      </a:endParaRPr>
                    </a:p>
                  </a:txBody>
                  <a:tcPr anchor="ct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extLst>
                  <a:ext uri="{0D108BD9-81ED-4DB2-BD59-A6C34878D82A}">
                    <a16:rowId xmlns:a16="http://schemas.microsoft.com/office/drawing/2014/main" val="3636344360"/>
                  </a:ext>
                </a:extLst>
              </a:tr>
              <a:tr h="682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chemeClr val="accent1">
                            <a:lumMod val="75000"/>
                          </a:schemeClr>
                        </a:solidFill>
                      </a:endParaRPr>
                    </a:p>
                  </a:txBody>
                  <a:tcPr anchor="ct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342718159"/>
                  </a:ext>
                </a:extLst>
              </a:tr>
              <a:tr h="682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chemeClr val="accent1">
                            <a:lumMod val="75000"/>
                          </a:schemeClr>
                        </a:solidFill>
                      </a:endParaRPr>
                    </a:p>
                  </a:txBody>
                  <a:tcPr anchor="ct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extLst>
                  <a:ext uri="{0D108BD9-81ED-4DB2-BD59-A6C34878D82A}">
                    <a16:rowId xmlns:a16="http://schemas.microsoft.com/office/drawing/2014/main" val="3053332370"/>
                  </a:ext>
                </a:extLst>
              </a:tr>
              <a:tr h="682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chemeClr val="accent1">
                            <a:lumMod val="75000"/>
                          </a:schemeClr>
                        </a:solidFill>
                      </a:endParaRPr>
                    </a:p>
                  </a:txBody>
                  <a:tcPr anchor="ct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513339822"/>
                  </a:ext>
                </a:extLst>
              </a:tr>
              <a:tr h="682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chemeClr val="accent1">
                            <a:lumMod val="75000"/>
                          </a:schemeClr>
                        </a:solidFill>
                      </a:endParaRPr>
                    </a:p>
                  </a:txBody>
                  <a:tcPr anchor="ct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tc>
                  <a:txBody>
                    <a:bodyPr/>
                    <a:lstStyle/>
                    <a:p>
                      <a:endParaRPr lang="en-GB" dirty="0"/>
                    </a:p>
                  </a:txBody>
                  <a:tcPr>
                    <a:solidFill>
                      <a:schemeClr val="accent1">
                        <a:lumMod val="40000"/>
                        <a:lumOff val="60000"/>
                      </a:schemeClr>
                    </a:solidFill>
                  </a:tcPr>
                </a:tc>
                <a:extLst>
                  <a:ext uri="{0D108BD9-81ED-4DB2-BD59-A6C34878D82A}">
                    <a16:rowId xmlns:a16="http://schemas.microsoft.com/office/drawing/2014/main" val="1853137760"/>
                  </a:ext>
                </a:extLst>
              </a:tr>
            </a:tbl>
          </a:graphicData>
        </a:graphic>
      </p:graphicFrame>
      <p:sp>
        <p:nvSpPr>
          <p:cNvPr id="5" name="Text Placeholder 4">
            <a:extLst>
              <a:ext uri="{FF2B5EF4-FFF2-40B4-BE49-F238E27FC236}">
                <a16:creationId xmlns:a16="http://schemas.microsoft.com/office/drawing/2014/main" id="{2C979080-A8F7-4F8E-8B7B-0125CBA9E3EC}"/>
              </a:ext>
            </a:extLst>
          </p:cNvPr>
          <p:cNvSpPr>
            <a:spLocks noGrp="1"/>
          </p:cNvSpPr>
          <p:nvPr>
            <p:ph type="body" sz="quarter" idx="10" hasCustomPrompt="1"/>
          </p:nvPr>
        </p:nvSpPr>
        <p:spPr>
          <a:xfrm>
            <a:off x="328472" y="1277103"/>
            <a:ext cx="2143125" cy="599696"/>
          </a:xfrm>
        </p:spPr>
        <p:txBody>
          <a:bodyPr anchor="ctr"/>
          <a:lstStyle>
            <a:lvl1pPr algn="l">
              <a:defRPr>
                <a:solidFill>
                  <a:schemeClr val="accent1">
                    <a:lumMod val="75000"/>
                  </a:schemeClr>
                </a:solidFill>
              </a:defRPr>
            </a:lvl1pPr>
          </a:lstStyle>
          <a:p>
            <a:pPr lvl="0"/>
            <a:r>
              <a:rPr lang="en-US" dirty="0"/>
              <a:t>Department</a:t>
            </a:r>
            <a:endParaRPr lang="en-GB" dirty="0"/>
          </a:p>
        </p:txBody>
      </p:sp>
      <p:sp>
        <p:nvSpPr>
          <p:cNvPr id="6" name="Text Placeholder 4">
            <a:extLst>
              <a:ext uri="{FF2B5EF4-FFF2-40B4-BE49-F238E27FC236}">
                <a16:creationId xmlns:a16="http://schemas.microsoft.com/office/drawing/2014/main" id="{011641BD-D6F0-4792-8E2E-3990F6101008}"/>
              </a:ext>
            </a:extLst>
          </p:cNvPr>
          <p:cNvSpPr>
            <a:spLocks noGrp="1"/>
          </p:cNvSpPr>
          <p:nvPr>
            <p:ph type="body" sz="quarter" idx="11" hasCustomPrompt="1"/>
          </p:nvPr>
        </p:nvSpPr>
        <p:spPr>
          <a:xfrm>
            <a:off x="328471" y="1967738"/>
            <a:ext cx="2143125" cy="626043"/>
          </a:xfrm>
        </p:spPr>
        <p:txBody>
          <a:bodyPr anchor="ctr"/>
          <a:lstStyle>
            <a:lvl1pPr algn="l">
              <a:defRPr>
                <a:solidFill>
                  <a:schemeClr val="accent1">
                    <a:lumMod val="75000"/>
                  </a:schemeClr>
                </a:solidFill>
              </a:defRPr>
            </a:lvl1pPr>
          </a:lstStyle>
          <a:p>
            <a:pPr lvl="0"/>
            <a:r>
              <a:rPr lang="en-US" dirty="0"/>
              <a:t>Department</a:t>
            </a:r>
            <a:endParaRPr lang="en-GB" dirty="0"/>
          </a:p>
        </p:txBody>
      </p:sp>
      <p:sp>
        <p:nvSpPr>
          <p:cNvPr id="7" name="Text Placeholder 4">
            <a:extLst>
              <a:ext uri="{FF2B5EF4-FFF2-40B4-BE49-F238E27FC236}">
                <a16:creationId xmlns:a16="http://schemas.microsoft.com/office/drawing/2014/main" id="{A0D040BF-09D1-4B3F-91E9-14A47ACED878}"/>
              </a:ext>
            </a:extLst>
          </p:cNvPr>
          <p:cNvSpPr>
            <a:spLocks noGrp="1"/>
          </p:cNvSpPr>
          <p:nvPr>
            <p:ph type="body" sz="quarter" idx="12" hasCustomPrompt="1"/>
          </p:nvPr>
        </p:nvSpPr>
        <p:spPr>
          <a:xfrm>
            <a:off x="328470" y="2635742"/>
            <a:ext cx="2143125" cy="672339"/>
          </a:xfrm>
        </p:spPr>
        <p:txBody>
          <a:bodyPr anchor="ctr"/>
          <a:lstStyle>
            <a:lvl1pPr algn="l">
              <a:defRPr>
                <a:solidFill>
                  <a:schemeClr val="accent1">
                    <a:lumMod val="75000"/>
                  </a:schemeClr>
                </a:solidFill>
              </a:defRPr>
            </a:lvl1pPr>
          </a:lstStyle>
          <a:p>
            <a:pPr lvl="0"/>
            <a:r>
              <a:rPr lang="en-US" dirty="0"/>
              <a:t>Department</a:t>
            </a:r>
            <a:endParaRPr lang="en-GB" dirty="0"/>
          </a:p>
        </p:txBody>
      </p:sp>
      <p:sp>
        <p:nvSpPr>
          <p:cNvPr id="8" name="Text Placeholder 4">
            <a:extLst>
              <a:ext uri="{FF2B5EF4-FFF2-40B4-BE49-F238E27FC236}">
                <a16:creationId xmlns:a16="http://schemas.microsoft.com/office/drawing/2014/main" id="{39D2BE7B-BB93-4358-B1DF-8CDA531D4638}"/>
              </a:ext>
            </a:extLst>
          </p:cNvPr>
          <p:cNvSpPr>
            <a:spLocks noGrp="1"/>
          </p:cNvSpPr>
          <p:nvPr>
            <p:ph type="body" sz="quarter" idx="13" hasCustomPrompt="1"/>
          </p:nvPr>
        </p:nvSpPr>
        <p:spPr>
          <a:xfrm>
            <a:off x="328469" y="3350042"/>
            <a:ext cx="2143125" cy="672339"/>
          </a:xfrm>
        </p:spPr>
        <p:txBody>
          <a:bodyPr anchor="ctr"/>
          <a:lstStyle>
            <a:lvl1pPr algn="l">
              <a:defRPr>
                <a:solidFill>
                  <a:schemeClr val="accent1">
                    <a:lumMod val="75000"/>
                  </a:schemeClr>
                </a:solidFill>
              </a:defRPr>
            </a:lvl1pPr>
          </a:lstStyle>
          <a:p>
            <a:pPr lvl="0"/>
            <a:r>
              <a:rPr lang="en-US" dirty="0"/>
              <a:t>Department</a:t>
            </a:r>
            <a:endParaRPr lang="en-GB" dirty="0"/>
          </a:p>
        </p:txBody>
      </p:sp>
      <p:sp>
        <p:nvSpPr>
          <p:cNvPr id="9" name="Text Placeholder 4">
            <a:extLst>
              <a:ext uri="{FF2B5EF4-FFF2-40B4-BE49-F238E27FC236}">
                <a16:creationId xmlns:a16="http://schemas.microsoft.com/office/drawing/2014/main" id="{66389B86-0C8E-459A-9C91-28BACD7DD23A}"/>
              </a:ext>
            </a:extLst>
          </p:cNvPr>
          <p:cNvSpPr>
            <a:spLocks noGrp="1"/>
          </p:cNvSpPr>
          <p:nvPr>
            <p:ph type="body" sz="quarter" idx="14" hasCustomPrompt="1"/>
          </p:nvPr>
        </p:nvSpPr>
        <p:spPr>
          <a:xfrm>
            <a:off x="328469" y="4064343"/>
            <a:ext cx="2143125" cy="581398"/>
          </a:xfrm>
        </p:spPr>
        <p:txBody>
          <a:bodyPr anchor="ctr"/>
          <a:lstStyle>
            <a:lvl1pPr algn="l">
              <a:defRPr>
                <a:solidFill>
                  <a:schemeClr val="accent1">
                    <a:lumMod val="75000"/>
                  </a:schemeClr>
                </a:solidFill>
              </a:defRPr>
            </a:lvl1pPr>
          </a:lstStyle>
          <a:p>
            <a:pPr lvl="0"/>
            <a:r>
              <a:rPr lang="en-US" dirty="0"/>
              <a:t>Department</a:t>
            </a:r>
            <a:endParaRPr lang="en-GB" dirty="0"/>
          </a:p>
        </p:txBody>
      </p:sp>
      <p:sp>
        <p:nvSpPr>
          <p:cNvPr id="10" name="Text Placeholder 4">
            <a:extLst>
              <a:ext uri="{FF2B5EF4-FFF2-40B4-BE49-F238E27FC236}">
                <a16:creationId xmlns:a16="http://schemas.microsoft.com/office/drawing/2014/main" id="{36990508-4521-40AB-8D4C-6CD450AA8D27}"/>
              </a:ext>
            </a:extLst>
          </p:cNvPr>
          <p:cNvSpPr>
            <a:spLocks noGrp="1"/>
          </p:cNvSpPr>
          <p:nvPr>
            <p:ph type="body" sz="quarter" idx="15" hasCustomPrompt="1"/>
          </p:nvPr>
        </p:nvSpPr>
        <p:spPr>
          <a:xfrm>
            <a:off x="328468" y="4687703"/>
            <a:ext cx="2143125" cy="651357"/>
          </a:xfrm>
        </p:spPr>
        <p:txBody>
          <a:bodyPr anchor="ctr"/>
          <a:lstStyle>
            <a:lvl1pPr algn="l">
              <a:defRPr>
                <a:solidFill>
                  <a:schemeClr val="accent1">
                    <a:lumMod val="75000"/>
                  </a:schemeClr>
                </a:solidFill>
              </a:defRPr>
            </a:lvl1pPr>
          </a:lstStyle>
          <a:p>
            <a:pPr lvl="0"/>
            <a:r>
              <a:rPr lang="en-US" dirty="0"/>
              <a:t>Department</a:t>
            </a:r>
            <a:endParaRPr lang="en-GB" dirty="0"/>
          </a:p>
        </p:txBody>
      </p:sp>
      <p:sp>
        <p:nvSpPr>
          <p:cNvPr id="11" name="Text Placeholder 4">
            <a:extLst>
              <a:ext uri="{FF2B5EF4-FFF2-40B4-BE49-F238E27FC236}">
                <a16:creationId xmlns:a16="http://schemas.microsoft.com/office/drawing/2014/main" id="{2BCE0335-699D-4218-8366-20122C04E82E}"/>
              </a:ext>
            </a:extLst>
          </p:cNvPr>
          <p:cNvSpPr>
            <a:spLocks noGrp="1"/>
          </p:cNvSpPr>
          <p:nvPr>
            <p:ph type="body" sz="quarter" idx="16" hasCustomPrompt="1"/>
          </p:nvPr>
        </p:nvSpPr>
        <p:spPr>
          <a:xfrm>
            <a:off x="328467" y="5360040"/>
            <a:ext cx="2143125" cy="672339"/>
          </a:xfrm>
        </p:spPr>
        <p:txBody>
          <a:bodyPr anchor="ctr"/>
          <a:lstStyle>
            <a:lvl1pPr algn="l">
              <a:defRPr>
                <a:solidFill>
                  <a:schemeClr val="accent1">
                    <a:lumMod val="75000"/>
                  </a:schemeClr>
                </a:solidFill>
              </a:defRPr>
            </a:lvl1pPr>
          </a:lstStyle>
          <a:p>
            <a:pPr lvl="0"/>
            <a:r>
              <a:rPr lang="en-US" dirty="0"/>
              <a:t>Department</a:t>
            </a:r>
            <a:endParaRPr lang="en-GB" dirty="0"/>
          </a:p>
        </p:txBody>
      </p:sp>
      <p:sp>
        <p:nvSpPr>
          <p:cNvPr id="13" name="Text Placeholder 12">
            <a:extLst>
              <a:ext uri="{FF2B5EF4-FFF2-40B4-BE49-F238E27FC236}">
                <a16:creationId xmlns:a16="http://schemas.microsoft.com/office/drawing/2014/main" id="{6D22C9A1-9A7B-4D16-947A-E189E55C229C}"/>
              </a:ext>
            </a:extLst>
          </p:cNvPr>
          <p:cNvSpPr>
            <a:spLocks noGrp="1"/>
          </p:cNvSpPr>
          <p:nvPr>
            <p:ph type="body" sz="quarter" idx="17" hasCustomPrompt="1"/>
          </p:nvPr>
        </p:nvSpPr>
        <p:spPr>
          <a:xfrm>
            <a:off x="2628901" y="1343588"/>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14" name="Text Placeholder 12">
            <a:extLst>
              <a:ext uri="{FF2B5EF4-FFF2-40B4-BE49-F238E27FC236}">
                <a16:creationId xmlns:a16="http://schemas.microsoft.com/office/drawing/2014/main" id="{8295AE09-6B82-4321-ADD4-84800DAC58E8}"/>
              </a:ext>
            </a:extLst>
          </p:cNvPr>
          <p:cNvSpPr>
            <a:spLocks noGrp="1"/>
          </p:cNvSpPr>
          <p:nvPr>
            <p:ph type="body" sz="quarter" idx="18" hasCustomPrompt="1"/>
          </p:nvPr>
        </p:nvSpPr>
        <p:spPr>
          <a:xfrm>
            <a:off x="4793384" y="1343588"/>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15" name="Text Placeholder 12">
            <a:extLst>
              <a:ext uri="{FF2B5EF4-FFF2-40B4-BE49-F238E27FC236}">
                <a16:creationId xmlns:a16="http://schemas.microsoft.com/office/drawing/2014/main" id="{4A27CDDC-55F4-454F-B07B-A6463AB8BD0C}"/>
              </a:ext>
            </a:extLst>
          </p:cNvPr>
          <p:cNvSpPr>
            <a:spLocks noGrp="1"/>
          </p:cNvSpPr>
          <p:nvPr>
            <p:ph type="body" sz="quarter" idx="19" hasCustomPrompt="1"/>
          </p:nvPr>
        </p:nvSpPr>
        <p:spPr>
          <a:xfrm>
            <a:off x="6957867" y="1339278"/>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16" name="Text Placeholder 12">
            <a:extLst>
              <a:ext uri="{FF2B5EF4-FFF2-40B4-BE49-F238E27FC236}">
                <a16:creationId xmlns:a16="http://schemas.microsoft.com/office/drawing/2014/main" id="{B29E02CF-B985-42D7-89D3-4CEE39BB32EF}"/>
              </a:ext>
            </a:extLst>
          </p:cNvPr>
          <p:cNvSpPr>
            <a:spLocks noGrp="1"/>
          </p:cNvSpPr>
          <p:nvPr>
            <p:ph type="body" sz="quarter" idx="20" hasCustomPrompt="1"/>
          </p:nvPr>
        </p:nvSpPr>
        <p:spPr>
          <a:xfrm>
            <a:off x="9122350" y="1339278"/>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17" name="Text Placeholder 12">
            <a:extLst>
              <a:ext uri="{FF2B5EF4-FFF2-40B4-BE49-F238E27FC236}">
                <a16:creationId xmlns:a16="http://schemas.microsoft.com/office/drawing/2014/main" id="{915645DB-E930-437F-88BE-43310749340F}"/>
              </a:ext>
            </a:extLst>
          </p:cNvPr>
          <p:cNvSpPr>
            <a:spLocks noGrp="1"/>
          </p:cNvSpPr>
          <p:nvPr>
            <p:ph type="body" sz="quarter" idx="21" hasCustomPrompt="1"/>
          </p:nvPr>
        </p:nvSpPr>
        <p:spPr>
          <a:xfrm>
            <a:off x="2618221" y="2724523"/>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18" name="Text Placeholder 12">
            <a:extLst>
              <a:ext uri="{FF2B5EF4-FFF2-40B4-BE49-F238E27FC236}">
                <a16:creationId xmlns:a16="http://schemas.microsoft.com/office/drawing/2014/main" id="{ABCAF994-9DB4-429B-A9AE-0161EAA42186}"/>
              </a:ext>
            </a:extLst>
          </p:cNvPr>
          <p:cNvSpPr>
            <a:spLocks noGrp="1"/>
          </p:cNvSpPr>
          <p:nvPr>
            <p:ph type="body" sz="quarter" idx="22" hasCustomPrompt="1"/>
          </p:nvPr>
        </p:nvSpPr>
        <p:spPr>
          <a:xfrm>
            <a:off x="4782704" y="2724523"/>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19" name="Text Placeholder 12">
            <a:extLst>
              <a:ext uri="{FF2B5EF4-FFF2-40B4-BE49-F238E27FC236}">
                <a16:creationId xmlns:a16="http://schemas.microsoft.com/office/drawing/2014/main" id="{5605A8D7-7A30-4A27-A36A-9E7603BF6F17}"/>
              </a:ext>
            </a:extLst>
          </p:cNvPr>
          <p:cNvSpPr>
            <a:spLocks noGrp="1"/>
          </p:cNvSpPr>
          <p:nvPr>
            <p:ph type="body" sz="quarter" idx="23" hasCustomPrompt="1"/>
          </p:nvPr>
        </p:nvSpPr>
        <p:spPr>
          <a:xfrm>
            <a:off x="6947187" y="2720213"/>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0" name="Text Placeholder 12">
            <a:extLst>
              <a:ext uri="{FF2B5EF4-FFF2-40B4-BE49-F238E27FC236}">
                <a16:creationId xmlns:a16="http://schemas.microsoft.com/office/drawing/2014/main" id="{7BB6B4D5-A332-4B4B-B7F9-61A8673998B0}"/>
              </a:ext>
            </a:extLst>
          </p:cNvPr>
          <p:cNvSpPr>
            <a:spLocks noGrp="1"/>
          </p:cNvSpPr>
          <p:nvPr>
            <p:ph type="body" sz="quarter" idx="24" hasCustomPrompt="1"/>
          </p:nvPr>
        </p:nvSpPr>
        <p:spPr>
          <a:xfrm>
            <a:off x="9111670" y="2720213"/>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1" name="Text Placeholder 12">
            <a:extLst>
              <a:ext uri="{FF2B5EF4-FFF2-40B4-BE49-F238E27FC236}">
                <a16:creationId xmlns:a16="http://schemas.microsoft.com/office/drawing/2014/main" id="{4DDB1344-D5DF-4FF3-9A7D-D96782C29112}"/>
              </a:ext>
            </a:extLst>
          </p:cNvPr>
          <p:cNvSpPr>
            <a:spLocks noGrp="1"/>
          </p:cNvSpPr>
          <p:nvPr>
            <p:ph type="body" sz="quarter" idx="25" hasCustomPrompt="1"/>
          </p:nvPr>
        </p:nvSpPr>
        <p:spPr>
          <a:xfrm>
            <a:off x="2628901" y="4088941"/>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2" name="Text Placeholder 12">
            <a:extLst>
              <a:ext uri="{FF2B5EF4-FFF2-40B4-BE49-F238E27FC236}">
                <a16:creationId xmlns:a16="http://schemas.microsoft.com/office/drawing/2014/main" id="{1C73732F-5ACB-44BE-B8E9-CFAA3F99B589}"/>
              </a:ext>
            </a:extLst>
          </p:cNvPr>
          <p:cNvSpPr>
            <a:spLocks noGrp="1"/>
          </p:cNvSpPr>
          <p:nvPr>
            <p:ph type="body" sz="quarter" idx="26" hasCustomPrompt="1"/>
          </p:nvPr>
        </p:nvSpPr>
        <p:spPr>
          <a:xfrm>
            <a:off x="4793384" y="4088941"/>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3" name="Text Placeholder 12">
            <a:extLst>
              <a:ext uri="{FF2B5EF4-FFF2-40B4-BE49-F238E27FC236}">
                <a16:creationId xmlns:a16="http://schemas.microsoft.com/office/drawing/2014/main" id="{70FE7E32-ED66-4C27-BF16-FAF575493958}"/>
              </a:ext>
            </a:extLst>
          </p:cNvPr>
          <p:cNvSpPr>
            <a:spLocks noGrp="1"/>
          </p:cNvSpPr>
          <p:nvPr>
            <p:ph type="body" sz="quarter" idx="27" hasCustomPrompt="1"/>
          </p:nvPr>
        </p:nvSpPr>
        <p:spPr>
          <a:xfrm>
            <a:off x="6957867" y="4084631"/>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4" name="Text Placeholder 12">
            <a:extLst>
              <a:ext uri="{FF2B5EF4-FFF2-40B4-BE49-F238E27FC236}">
                <a16:creationId xmlns:a16="http://schemas.microsoft.com/office/drawing/2014/main" id="{34D1FBA1-71B7-4818-9BE4-219637F0F918}"/>
              </a:ext>
            </a:extLst>
          </p:cNvPr>
          <p:cNvSpPr>
            <a:spLocks noGrp="1"/>
          </p:cNvSpPr>
          <p:nvPr>
            <p:ph type="body" sz="quarter" idx="28" hasCustomPrompt="1"/>
          </p:nvPr>
        </p:nvSpPr>
        <p:spPr>
          <a:xfrm>
            <a:off x="9122350" y="4084631"/>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5" name="Text Placeholder 12">
            <a:extLst>
              <a:ext uri="{FF2B5EF4-FFF2-40B4-BE49-F238E27FC236}">
                <a16:creationId xmlns:a16="http://schemas.microsoft.com/office/drawing/2014/main" id="{F1813F5F-FE27-4D41-BFD4-C54F7FF65BDA}"/>
              </a:ext>
            </a:extLst>
          </p:cNvPr>
          <p:cNvSpPr>
            <a:spLocks noGrp="1"/>
          </p:cNvSpPr>
          <p:nvPr>
            <p:ph type="body" sz="quarter" idx="29" hasCustomPrompt="1"/>
          </p:nvPr>
        </p:nvSpPr>
        <p:spPr>
          <a:xfrm>
            <a:off x="2618220" y="5465566"/>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6" name="Text Placeholder 12">
            <a:extLst>
              <a:ext uri="{FF2B5EF4-FFF2-40B4-BE49-F238E27FC236}">
                <a16:creationId xmlns:a16="http://schemas.microsoft.com/office/drawing/2014/main" id="{4B4C4784-7F61-4E3F-A301-840549F656B3}"/>
              </a:ext>
            </a:extLst>
          </p:cNvPr>
          <p:cNvSpPr>
            <a:spLocks noGrp="1"/>
          </p:cNvSpPr>
          <p:nvPr>
            <p:ph type="body" sz="quarter" idx="30" hasCustomPrompt="1"/>
          </p:nvPr>
        </p:nvSpPr>
        <p:spPr>
          <a:xfrm>
            <a:off x="4782703" y="5465566"/>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7" name="Text Placeholder 12">
            <a:extLst>
              <a:ext uri="{FF2B5EF4-FFF2-40B4-BE49-F238E27FC236}">
                <a16:creationId xmlns:a16="http://schemas.microsoft.com/office/drawing/2014/main" id="{00939667-C58F-4F6B-A8C6-3776F3EAC632}"/>
              </a:ext>
            </a:extLst>
          </p:cNvPr>
          <p:cNvSpPr>
            <a:spLocks noGrp="1"/>
          </p:cNvSpPr>
          <p:nvPr>
            <p:ph type="body" sz="quarter" idx="31" hasCustomPrompt="1"/>
          </p:nvPr>
        </p:nvSpPr>
        <p:spPr>
          <a:xfrm>
            <a:off x="6947186" y="5461256"/>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8" name="Text Placeholder 12">
            <a:extLst>
              <a:ext uri="{FF2B5EF4-FFF2-40B4-BE49-F238E27FC236}">
                <a16:creationId xmlns:a16="http://schemas.microsoft.com/office/drawing/2014/main" id="{C276C2A4-9CBD-42DE-A564-0A152FFEC696}"/>
              </a:ext>
            </a:extLst>
          </p:cNvPr>
          <p:cNvSpPr>
            <a:spLocks noGrp="1"/>
          </p:cNvSpPr>
          <p:nvPr>
            <p:ph type="body" sz="quarter" idx="32" hasCustomPrompt="1"/>
          </p:nvPr>
        </p:nvSpPr>
        <p:spPr>
          <a:xfrm>
            <a:off x="9111669" y="5461256"/>
            <a:ext cx="1924050" cy="466725"/>
          </a:xfrm>
          <a:solidFill>
            <a:schemeClr val="bg1"/>
          </a:solidFill>
        </p:spPr>
        <p:txBody>
          <a:bodyPr anchor="ctr"/>
          <a:lstStyle>
            <a:lvl1pPr algn="ctr">
              <a:defRPr>
                <a:solidFill>
                  <a:schemeClr val="accent1">
                    <a:lumMod val="75000"/>
                  </a:schemeClr>
                </a:solidFill>
              </a:defRPr>
            </a:lvl1pPr>
          </a:lstStyle>
          <a:p>
            <a:pPr lvl="0"/>
            <a:r>
              <a:rPr lang="en-US" dirty="0"/>
              <a:t>Activity</a:t>
            </a:r>
            <a:endParaRPr lang="en-GB" dirty="0"/>
          </a:p>
        </p:txBody>
      </p:sp>
      <p:sp>
        <p:nvSpPr>
          <p:cNvPr id="29" name="Text Placeholder 12">
            <a:extLst>
              <a:ext uri="{FF2B5EF4-FFF2-40B4-BE49-F238E27FC236}">
                <a16:creationId xmlns:a16="http://schemas.microsoft.com/office/drawing/2014/main" id="{F5437CEA-0BA1-494E-B843-1A774E4A1332}"/>
              </a:ext>
            </a:extLst>
          </p:cNvPr>
          <p:cNvSpPr>
            <a:spLocks noGrp="1"/>
          </p:cNvSpPr>
          <p:nvPr>
            <p:ph type="body" sz="quarter" idx="33" hasCustomPrompt="1"/>
          </p:nvPr>
        </p:nvSpPr>
        <p:spPr>
          <a:xfrm>
            <a:off x="2628901" y="2027590"/>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30" name="Text Placeholder 12">
            <a:extLst>
              <a:ext uri="{FF2B5EF4-FFF2-40B4-BE49-F238E27FC236}">
                <a16:creationId xmlns:a16="http://schemas.microsoft.com/office/drawing/2014/main" id="{E433FB34-7985-4E17-835E-626E21E50F77}"/>
              </a:ext>
            </a:extLst>
          </p:cNvPr>
          <p:cNvSpPr>
            <a:spLocks noGrp="1"/>
          </p:cNvSpPr>
          <p:nvPr>
            <p:ph type="body" sz="quarter" idx="34" hasCustomPrompt="1"/>
          </p:nvPr>
        </p:nvSpPr>
        <p:spPr>
          <a:xfrm>
            <a:off x="4793384" y="2027590"/>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31" name="Text Placeholder 12">
            <a:extLst>
              <a:ext uri="{FF2B5EF4-FFF2-40B4-BE49-F238E27FC236}">
                <a16:creationId xmlns:a16="http://schemas.microsoft.com/office/drawing/2014/main" id="{7791CE84-1196-446C-877F-8A2AFAC67244}"/>
              </a:ext>
            </a:extLst>
          </p:cNvPr>
          <p:cNvSpPr>
            <a:spLocks noGrp="1"/>
          </p:cNvSpPr>
          <p:nvPr>
            <p:ph type="body" sz="quarter" idx="35" hasCustomPrompt="1"/>
          </p:nvPr>
        </p:nvSpPr>
        <p:spPr>
          <a:xfrm>
            <a:off x="6957867" y="2023280"/>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32" name="Text Placeholder 12">
            <a:extLst>
              <a:ext uri="{FF2B5EF4-FFF2-40B4-BE49-F238E27FC236}">
                <a16:creationId xmlns:a16="http://schemas.microsoft.com/office/drawing/2014/main" id="{1B4EF86E-AAD4-4DBC-B8BB-286365D8929C}"/>
              </a:ext>
            </a:extLst>
          </p:cNvPr>
          <p:cNvSpPr>
            <a:spLocks noGrp="1"/>
          </p:cNvSpPr>
          <p:nvPr>
            <p:ph type="body" sz="quarter" idx="36" hasCustomPrompt="1"/>
          </p:nvPr>
        </p:nvSpPr>
        <p:spPr>
          <a:xfrm>
            <a:off x="9122350" y="2023280"/>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37" name="Text Placeholder 12">
            <a:extLst>
              <a:ext uri="{FF2B5EF4-FFF2-40B4-BE49-F238E27FC236}">
                <a16:creationId xmlns:a16="http://schemas.microsoft.com/office/drawing/2014/main" id="{47F3AF6F-CFEF-405D-81E7-207B5790B239}"/>
              </a:ext>
            </a:extLst>
          </p:cNvPr>
          <p:cNvSpPr>
            <a:spLocks noGrp="1"/>
          </p:cNvSpPr>
          <p:nvPr>
            <p:ph type="body" sz="quarter" idx="37" hasCustomPrompt="1"/>
          </p:nvPr>
        </p:nvSpPr>
        <p:spPr>
          <a:xfrm>
            <a:off x="2628901" y="3408525"/>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38" name="Text Placeholder 12">
            <a:extLst>
              <a:ext uri="{FF2B5EF4-FFF2-40B4-BE49-F238E27FC236}">
                <a16:creationId xmlns:a16="http://schemas.microsoft.com/office/drawing/2014/main" id="{CF2C2091-5E21-4188-B97C-27C8B45D4D29}"/>
              </a:ext>
            </a:extLst>
          </p:cNvPr>
          <p:cNvSpPr>
            <a:spLocks noGrp="1"/>
          </p:cNvSpPr>
          <p:nvPr>
            <p:ph type="body" sz="quarter" idx="38" hasCustomPrompt="1"/>
          </p:nvPr>
        </p:nvSpPr>
        <p:spPr>
          <a:xfrm>
            <a:off x="4793384" y="3408525"/>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39" name="Text Placeholder 12">
            <a:extLst>
              <a:ext uri="{FF2B5EF4-FFF2-40B4-BE49-F238E27FC236}">
                <a16:creationId xmlns:a16="http://schemas.microsoft.com/office/drawing/2014/main" id="{A344126B-18EC-4B6F-8E04-5FCE930BEE09}"/>
              </a:ext>
            </a:extLst>
          </p:cNvPr>
          <p:cNvSpPr>
            <a:spLocks noGrp="1"/>
          </p:cNvSpPr>
          <p:nvPr>
            <p:ph type="body" sz="quarter" idx="39" hasCustomPrompt="1"/>
          </p:nvPr>
        </p:nvSpPr>
        <p:spPr>
          <a:xfrm>
            <a:off x="6957867" y="3404215"/>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40" name="Text Placeholder 12">
            <a:extLst>
              <a:ext uri="{FF2B5EF4-FFF2-40B4-BE49-F238E27FC236}">
                <a16:creationId xmlns:a16="http://schemas.microsoft.com/office/drawing/2014/main" id="{119D5A75-BF9A-4254-814E-B1E1E689E02E}"/>
              </a:ext>
            </a:extLst>
          </p:cNvPr>
          <p:cNvSpPr>
            <a:spLocks noGrp="1"/>
          </p:cNvSpPr>
          <p:nvPr>
            <p:ph type="body" sz="quarter" idx="40" hasCustomPrompt="1"/>
          </p:nvPr>
        </p:nvSpPr>
        <p:spPr>
          <a:xfrm>
            <a:off x="9122350" y="3404215"/>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41" name="Text Placeholder 12">
            <a:extLst>
              <a:ext uri="{FF2B5EF4-FFF2-40B4-BE49-F238E27FC236}">
                <a16:creationId xmlns:a16="http://schemas.microsoft.com/office/drawing/2014/main" id="{568DD0B0-4A82-4AD2-A6BD-48305840B34B}"/>
              </a:ext>
            </a:extLst>
          </p:cNvPr>
          <p:cNvSpPr>
            <a:spLocks noGrp="1"/>
          </p:cNvSpPr>
          <p:nvPr>
            <p:ph type="body" sz="quarter" idx="41" hasCustomPrompt="1"/>
          </p:nvPr>
        </p:nvSpPr>
        <p:spPr>
          <a:xfrm>
            <a:off x="2628901" y="4770788"/>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42" name="Text Placeholder 12">
            <a:extLst>
              <a:ext uri="{FF2B5EF4-FFF2-40B4-BE49-F238E27FC236}">
                <a16:creationId xmlns:a16="http://schemas.microsoft.com/office/drawing/2014/main" id="{227DFA2B-E754-4635-A01F-3E36FB330434}"/>
              </a:ext>
            </a:extLst>
          </p:cNvPr>
          <p:cNvSpPr>
            <a:spLocks noGrp="1"/>
          </p:cNvSpPr>
          <p:nvPr>
            <p:ph type="body" sz="quarter" idx="42" hasCustomPrompt="1"/>
          </p:nvPr>
        </p:nvSpPr>
        <p:spPr>
          <a:xfrm>
            <a:off x="4793384" y="4770788"/>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43" name="Text Placeholder 12">
            <a:extLst>
              <a:ext uri="{FF2B5EF4-FFF2-40B4-BE49-F238E27FC236}">
                <a16:creationId xmlns:a16="http://schemas.microsoft.com/office/drawing/2014/main" id="{77479692-CF6C-4092-9892-2DC90EB7F5FD}"/>
              </a:ext>
            </a:extLst>
          </p:cNvPr>
          <p:cNvSpPr>
            <a:spLocks noGrp="1"/>
          </p:cNvSpPr>
          <p:nvPr>
            <p:ph type="body" sz="quarter" idx="43" hasCustomPrompt="1"/>
          </p:nvPr>
        </p:nvSpPr>
        <p:spPr>
          <a:xfrm>
            <a:off x="6957867" y="4766478"/>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sp>
        <p:nvSpPr>
          <p:cNvPr id="44" name="Text Placeholder 12">
            <a:extLst>
              <a:ext uri="{FF2B5EF4-FFF2-40B4-BE49-F238E27FC236}">
                <a16:creationId xmlns:a16="http://schemas.microsoft.com/office/drawing/2014/main" id="{9F3E4FCD-31C5-41DC-A4F3-91A924E8DE25}"/>
              </a:ext>
            </a:extLst>
          </p:cNvPr>
          <p:cNvSpPr>
            <a:spLocks noGrp="1"/>
          </p:cNvSpPr>
          <p:nvPr>
            <p:ph type="body" sz="quarter" idx="44" hasCustomPrompt="1"/>
          </p:nvPr>
        </p:nvSpPr>
        <p:spPr>
          <a:xfrm>
            <a:off x="9122350" y="4766478"/>
            <a:ext cx="1924050" cy="466725"/>
          </a:xfrm>
          <a:solidFill>
            <a:schemeClr val="accent1">
              <a:lumMod val="75000"/>
            </a:schemeClr>
          </a:solidFill>
          <a:ln>
            <a:noFill/>
          </a:ln>
        </p:spPr>
        <p:txBody>
          <a:bodyPr anchor="ctr"/>
          <a:lstStyle>
            <a:lvl1pPr algn="ctr">
              <a:defRPr>
                <a:solidFill>
                  <a:schemeClr val="bg1"/>
                </a:solidFill>
              </a:defRPr>
            </a:lvl1pPr>
          </a:lstStyle>
          <a:p>
            <a:pPr lvl="0"/>
            <a:r>
              <a:rPr lang="en-US" dirty="0"/>
              <a:t>Activity</a:t>
            </a:r>
            <a:endParaRPr lang="en-GB" dirty="0"/>
          </a:p>
        </p:txBody>
      </p:sp>
      <p:cxnSp>
        <p:nvCxnSpPr>
          <p:cNvPr id="46" name="Straight Arrow Connector 45">
            <a:extLst>
              <a:ext uri="{FF2B5EF4-FFF2-40B4-BE49-F238E27FC236}">
                <a16:creationId xmlns:a16="http://schemas.microsoft.com/office/drawing/2014/main" id="{3FDFAFE7-33E8-4DE9-9ECB-6EC7A1093E35}"/>
              </a:ext>
            </a:extLst>
          </p:cNvPr>
          <p:cNvCxnSpPr>
            <a:cxnSpLocks/>
          </p:cNvCxnSpPr>
          <p:nvPr userDrawn="1"/>
        </p:nvCxnSpPr>
        <p:spPr>
          <a:xfrm>
            <a:off x="4542270" y="1576328"/>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FBE08DA7-F5D0-4BE7-8D25-A76F036111B6}"/>
              </a:ext>
            </a:extLst>
          </p:cNvPr>
          <p:cNvCxnSpPr>
            <a:cxnSpLocks/>
          </p:cNvCxnSpPr>
          <p:nvPr userDrawn="1"/>
        </p:nvCxnSpPr>
        <p:spPr>
          <a:xfrm>
            <a:off x="6717434" y="1576328"/>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061D98A-0621-4B32-BE85-BA54F3C302D2}"/>
              </a:ext>
            </a:extLst>
          </p:cNvPr>
          <p:cNvCxnSpPr>
            <a:cxnSpLocks/>
          </p:cNvCxnSpPr>
          <p:nvPr userDrawn="1"/>
        </p:nvCxnSpPr>
        <p:spPr>
          <a:xfrm>
            <a:off x="8881917" y="1576328"/>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C13309F5-3414-4AAA-B1CC-74C2E68D6383}"/>
              </a:ext>
            </a:extLst>
          </p:cNvPr>
          <p:cNvCxnSpPr>
            <a:cxnSpLocks/>
          </p:cNvCxnSpPr>
          <p:nvPr userDrawn="1"/>
        </p:nvCxnSpPr>
        <p:spPr>
          <a:xfrm>
            <a:off x="4542270" y="2255201"/>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EE7CA25F-DF75-42B8-9C5D-EF53ADEE2689}"/>
              </a:ext>
            </a:extLst>
          </p:cNvPr>
          <p:cNvCxnSpPr>
            <a:cxnSpLocks/>
          </p:cNvCxnSpPr>
          <p:nvPr userDrawn="1"/>
        </p:nvCxnSpPr>
        <p:spPr>
          <a:xfrm>
            <a:off x="6717434" y="2255201"/>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28F73D2F-BA59-45D0-8A73-3776228809DB}"/>
              </a:ext>
            </a:extLst>
          </p:cNvPr>
          <p:cNvCxnSpPr>
            <a:cxnSpLocks/>
          </p:cNvCxnSpPr>
          <p:nvPr userDrawn="1"/>
        </p:nvCxnSpPr>
        <p:spPr>
          <a:xfrm>
            <a:off x="8881917" y="2255201"/>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31E7F7C1-CDF2-4881-9935-56EFD2C4787B}"/>
              </a:ext>
            </a:extLst>
          </p:cNvPr>
          <p:cNvCxnSpPr>
            <a:cxnSpLocks/>
          </p:cNvCxnSpPr>
          <p:nvPr userDrawn="1"/>
        </p:nvCxnSpPr>
        <p:spPr>
          <a:xfrm>
            <a:off x="4542270" y="2968710"/>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6C0E0379-A02E-4619-8899-F5E3514B9521}"/>
              </a:ext>
            </a:extLst>
          </p:cNvPr>
          <p:cNvCxnSpPr>
            <a:cxnSpLocks/>
          </p:cNvCxnSpPr>
          <p:nvPr userDrawn="1"/>
        </p:nvCxnSpPr>
        <p:spPr>
          <a:xfrm>
            <a:off x="6717434" y="2968710"/>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20F4BEC-1923-4F22-AE57-237D72D9C4CE}"/>
              </a:ext>
            </a:extLst>
          </p:cNvPr>
          <p:cNvCxnSpPr>
            <a:cxnSpLocks/>
          </p:cNvCxnSpPr>
          <p:nvPr userDrawn="1"/>
        </p:nvCxnSpPr>
        <p:spPr>
          <a:xfrm>
            <a:off x="8881917" y="2968710"/>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C39BC8FE-A39F-4F0B-9594-105242D8D8F5}"/>
              </a:ext>
            </a:extLst>
          </p:cNvPr>
          <p:cNvCxnSpPr>
            <a:cxnSpLocks/>
          </p:cNvCxnSpPr>
          <p:nvPr userDrawn="1"/>
        </p:nvCxnSpPr>
        <p:spPr>
          <a:xfrm>
            <a:off x="4542270" y="3633728"/>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DF6AF889-B7B8-4A63-950F-DBCD54CC4E6D}"/>
              </a:ext>
            </a:extLst>
          </p:cNvPr>
          <p:cNvCxnSpPr>
            <a:cxnSpLocks/>
          </p:cNvCxnSpPr>
          <p:nvPr userDrawn="1"/>
        </p:nvCxnSpPr>
        <p:spPr>
          <a:xfrm>
            <a:off x="6717434" y="3633728"/>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4B455C28-E21A-4DAF-963E-E5E809879CC2}"/>
              </a:ext>
            </a:extLst>
          </p:cNvPr>
          <p:cNvCxnSpPr>
            <a:cxnSpLocks/>
          </p:cNvCxnSpPr>
          <p:nvPr userDrawn="1"/>
        </p:nvCxnSpPr>
        <p:spPr>
          <a:xfrm>
            <a:off x="8881917" y="3633728"/>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D57ABF50-E978-4E72-B5AE-11F42917BA8E}"/>
              </a:ext>
            </a:extLst>
          </p:cNvPr>
          <p:cNvCxnSpPr>
            <a:cxnSpLocks/>
          </p:cNvCxnSpPr>
          <p:nvPr userDrawn="1"/>
        </p:nvCxnSpPr>
        <p:spPr>
          <a:xfrm>
            <a:off x="4542270" y="4326455"/>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54DC00F4-B2E1-48DF-B455-DC52F4820FFE}"/>
              </a:ext>
            </a:extLst>
          </p:cNvPr>
          <p:cNvCxnSpPr>
            <a:cxnSpLocks/>
          </p:cNvCxnSpPr>
          <p:nvPr userDrawn="1"/>
        </p:nvCxnSpPr>
        <p:spPr>
          <a:xfrm>
            <a:off x="6717434" y="4326455"/>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D555EC62-D4D7-4B6B-930F-23D3BE4A2EA0}"/>
              </a:ext>
            </a:extLst>
          </p:cNvPr>
          <p:cNvCxnSpPr>
            <a:cxnSpLocks/>
          </p:cNvCxnSpPr>
          <p:nvPr userDrawn="1"/>
        </p:nvCxnSpPr>
        <p:spPr>
          <a:xfrm>
            <a:off x="8881917" y="4326455"/>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8ED07A59-8854-4908-B881-0F582D06D367}"/>
              </a:ext>
            </a:extLst>
          </p:cNvPr>
          <p:cNvCxnSpPr>
            <a:cxnSpLocks/>
          </p:cNvCxnSpPr>
          <p:nvPr userDrawn="1"/>
        </p:nvCxnSpPr>
        <p:spPr>
          <a:xfrm>
            <a:off x="4542270" y="5019182"/>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8A9C2FD7-51C1-4C29-BC78-C762B96A8E24}"/>
              </a:ext>
            </a:extLst>
          </p:cNvPr>
          <p:cNvCxnSpPr>
            <a:cxnSpLocks/>
          </p:cNvCxnSpPr>
          <p:nvPr userDrawn="1"/>
        </p:nvCxnSpPr>
        <p:spPr>
          <a:xfrm>
            <a:off x="6717434" y="5019182"/>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D6D9ABF5-3046-479A-8E74-F9953F592D43}"/>
              </a:ext>
            </a:extLst>
          </p:cNvPr>
          <p:cNvCxnSpPr>
            <a:cxnSpLocks/>
          </p:cNvCxnSpPr>
          <p:nvPr userDrawn="1"/>
        </p:nvCxnSpPr>
        <p:spPr>
          <a:xfrm>
            <a:off x="8881917" y="5019182"/>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3045A5A3-073D-4312-BD3F-A8A10C243D40}"/>
              </a:ext>
            </a:extLst>
          </p:cNvPr>
          <p:cNvCxnSpPr>
            <a:cxnSpLocks/>
          </p:cNvCxnSpPr>
          <p:nvPr userDrawn="1"/>
        </p:nvCxnSpPr>
        <p:spPr>
          <a:xfrm>
            <a:off x="4542270" y="5718836"/>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AC608F5C-3D6D-4EBA-9E70-D28695199471}"/>
              </a:ext>
            </a:extLst>
          </p:cNvPr>
          <p:cNvCxnSpPr>
            <a:cxnSpLocks/>
          </p:cNvCxnSpPr>
          <p:nvPr userDrawn="1"/>
        </p:nvCxnSpPr>
        <p:spPr>
          <a:xfrm>
            <a:off x="6717434" y="5718836"/>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AFD69F7F-0534-4863-94B9-79704E9A602C}"/>
              </a:ext>
            </a:extLst>
          </p:cNvPr>
          <p:cNvCxnSpPr>
            <a:cxnSpLocks/>
          </p:cNvCxnSpPr>
          <p:nvPr userDrawn="1"/>
        </p:nvCxnSpPr>
        <p:spPr>
          <a:xfrm>
            <a:off x="8881917" y="5718836"/>
            <a:ext cx="240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0C7FCC74-C5EF-4A2F-9C6F-14AA90CAA088}"/>
              </a:ext>
            </a:extLst>
          </p:cNvPr>
          <p:cNvCxnSpPr>
            <a:stCxn id="18" idx="2"/>
          </p:cNvCxnSpPr>
          <p:nvPr userDrawn="1"/>
        </p:nvCxnSpPr>
        <p:spPr>
          <a:xfrm flipH="1">
            <a:off x="5742709" y="3191248"/>
            <a:ext cx="2020" cy="116833"/>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09B4CA23-309F-430E-8FFC-29B16AB6912B}"/>
              </a:ext>
            </a:extLst>
          </p:cNvPr>
          <p:cNvCxnSpPr/>
          <p:nvPr userDrawn="1"/>
        </p:nvCxnSpPr>
        <p:spPr>
          <a:xfrm>
            <a:off x="5742709" y="3308081"/>
            <a:ext cx="45096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C1AF331-2961-41BC-BF7A-B5F18BCFDCB9}"/>
              </a:ext>
            </a:extLst>
          </p:cNvPr>
          <p:cNvCxnSpPr/>
          <p:nvPr userDrawn="1"/>
        </p:nvCxnSpPr>
        <p:spPr>
          <a:xfrm>
            <a:off x="10266218" y="3308081"/>
            <a:ext cx="0" cy="96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Slide Number Placeholder 5">
            <a:extLst>
              <a:ext uri="{FF2B5EF4-FFF2-40B4-BE49-F238E27FC236}">
                <a16:creationId xmlns:a16="http://schemas.microsoft.com/office/drawing/2014/main" id="{6677F446-EAEC-4ABB-A391-F64807045636}"/>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74" name="Straight Connector 73">
            <a:extLst>
              <a:ext uri="{FF2B5EF4-FFF2-40B4-BE49-F238E27FC236}">
                <a16:creationId xmlns:a16="http://schemas.microsoft.com/office/drawing/2014/main" id="{A107F1AE-6C17-4206-8B43-5D8787F33CDC}"/>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69" name="A_Xchange full colour landscape.png" descr="A_Xchange full colour landscape.png">
            <a:extLst>
              <a:ext uri="{FF2B5EF4-FFF2-40B4-BE49-F238E27FC236}">
                <a16:creationId xmlns:a16="http://schemas.microsoft.com/office/drawing/2014/main" id="{6C11FC12-A05C-42C4-9280-202389DFC8E2}"/>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4" name="Footer Placeholder 6">
            <a:extLst>
              <a:ext uri="{FF2B5EF4-FFF2-40B4-BE49-F238E27FC236}">
                <a16:creationId xmlns:a16="http://schemas.microsoft.com/office/drawing/2014/main" id="{0EE8DAE4-B9EE-4B0F-8E72-B083F02205DD}"/>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77" name="Group 76">
            <a:extLst>
              <a:ext uri="{FF2B5EF4-FFF2-40B4-BE49-F238E27FC236}">
                <a16:creationId xmlns:a16="http://schemas.microsoft.com/office/drawing/2014/main" id="{6D849AD1-B881-4CF0-BF5C-A2E72E8D1293}"/>
              </a:ext>
            </a:extLst>
          </p:cNvPr>
          <p:cNvGrpSpPr/>
          <p:nvPr userDrawn="1"/>
        </p:nvGrpSpPr>
        <p:grpSpPr>
          <a:xfrm>
            <a:off x="328473" y="6289674"/>
            <a:ext cx="2266315" cy="431800"/>
            <a:chOff x="6519545" y="598622"/>
            <a:chExt cx="2266315" cy="431800"/>
          </a:xfrm>
        </p:grpSpPr>
        <p:pic>
          <p:nvPicPr>
            <p:cNvPr id="78" name="Picture 77">
              <a:extLst>
                <a:ext uri="{FF2B5EF4-FFF2-40B4-BE49-F238E27FC236}">
                  <a16:creationId xmlns:a16="http://schemas.microsoft.com/office/drawing/2014/main" id="{0B71FEFD-17DD-4845-902F-F960B36A12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79" name="Text Box 2">
              <a:extLst>
                <a:ext uri="{FF2B5EF4-FFF2-40B4-BE49-F238E27FC236}">
                  <a16:creationId xmlns:a16="http://schemas.microsoft.com/office/drawing/2014/main" id="{CBC41FCB-18F4-4723-9D59-A706052B5FA7}"/>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599546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exam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83589-FF42-4CD2-9232-12CFEF676B4E}"/>
              </a:ext>
            </a:extLst>
          </p:cNvPr>
          <p:cNvSpPr>
            <a:spLocks noGrp="1"/>
          </p:cNvSpPr>
          <p:nvPr>
            <p:ph type="title" hasCustomPrompt="1"/>
          </p:nvPr>
        </p:nvSpPr>
        <p:spPr>
          <a:xfrm>
            <a:off x="328473" y="559294"/>
            <a:ext cx="7760809" cy="710214"/>
          </a:xfrm>
        </p:spPr>
        <p:txBody>
          <a:bodyPr/>
          <a:lstStyle>
            <a:lvl1pPr>
              <a:defRPr/>
            </a:lvl1pPr>
          </a:lstStyle>
          <a:p>
            <a:r>
              <a:rPr lang="en-US" dirty="0"/>
              <a:t>Click to add a title text</a:t>
            </a:r>
            <a:endParaRPr lang="en-GB" dirty="0"/>
          </a:p>
        </p:txBody>
      </p:sp>
      <p:cxnSp>
        <p:nvCxnSpPr>
          <p:cNvPr id="4" name="Straight Arrow Connector 3">
            <a:extLst>
              <a:ext uri="{FF2B5EF4-FFF2-40B4-BE49-F238E27FC236}">
                <a16:creationId xmlns:a16="http://schemas.microsoft.com/office/drawing/2014/main" id="{CEF6F8F4-35F9-4C23-92DB-8EA0A0FC89A3}"/>
              </a:ext>
            </a:extLst>
          </p:cNvPr>
          <p:cNvCxnSpPr/>
          <p:nvPr userDrawn="1"/>
        </p:nvCxnSpPr>
        <p:spPr>
          <a:xfrm>
            <a:off x="689805" y="3975100"/>
            <a:ext cx="10809427"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A87003F-F9CE-4FB6-A291-C5F558A658AC}"/>
              </a:ext>
            </a:extLst>
          </p:cNvPr>
          <p:cNvCxnSpPr/>
          <p:nvPr userDrawn="1"/>
        </p:nvCxnSpPr>
        <p:spPr>
          <a:xfrm flipV="1">
            <a:off x="1402732" y="3340100"/>
            <a:ext cx="0" cy="63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ACC461D-0176-4B87-9DAB-965E4AD1A80B}"/>
              </a:ext>
            </a:extLst>
          </p:cNvPr>
          <p:cNvCxnSpPr/>
          <p:nvPr userDrawn="1"/>
        </p:nvCxnSpPr>
        <p:spPr>
          <a:xfrm flipV="1">
            <a:off x="10064132" y="3340100"/>
            <a:ext cx="0" cy="63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5F48D46-907E-4579-B195-93B544AFDB1F}"/>
              </a:ext>
            </a:extLst>
          </p:cNvPr>
          <p:cNvCxnSpPr/>
          <p:nvPr userDrawn="1"/>
        </p:nvCxnSpPr>
        <p:spPr>
          <a:xfrm flipV="1">
            <a:off x="4311032" y="3340100"/>
            <a:ext cx="0" cy="63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1FEB661-9CDB-43B7-9F7F-B791B276C9AC}"/>
              </a:ext>
            </a:extLst>
          </p:cNvPr>
          <p:cNvCxnSpPr/>
          <p:nvPr userDrawn="1"/>
        </p:nvCxnSpPr>
        <p:spPr>
          <a:xfrm flipV="1">
            <a:off x="7181232" y="3340100"/>
            <a:ext cx="0" cy="63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C08721-3731-4DDE-8870-4019D29620AC}"/>
              </a:ext>
            </a:extLst>
          </p:cNvPr>
          <p:cNvCxnSpPr/>
          <p:nvPr userDrawn="1"/>
        </p:nvCxnSpPr>
        <p:spPr>
          <a:xfrm flipV="1">
            <a:off x="2875932" y="3975100"/>
            <a:ext cx="0" cy="63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2B0984-1613-4B48-9317-ED516A581221}"/>
              </a:ext>
            </a:extLst>
          </p:cNvPr>
          <p:cNvCxnSpPr/>
          <p:nvPr userDrawn="1"/>
        </p:nvCxnSpPr>
        <p:spPr>
          <a:xfrm flipV="1">
            <a:off x="5784232" y="3975100"/>
            <a:ext cx="0" cy="63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D23A7A-60D6-4EC4-9377-FC8DF347FDDF}"/>
              </a:ext>
            </a:extLst>
          </p:cNvPr>
          <p:cNvCxnSpPr/>
          <p:nvPr userDrawn="1"/>
        </p:nvCxnSpPr>
        <p:spPr>
          <a:xfrm flipV="1">
            <a:off x="8654432" y="3975100"/>
            <a:ext cx="0" cy="635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BCA7B128-BF77-42AA-9D09-1E1AF7975E2B}"/>
              </a:ext>
            </a:extLst>
          </p:cNvPr>
          <p:cNvSpPr>
            <a:spLocks noGrp="1"/>
          </p:cNvSpPr>
          <p:nvPr>
            <p:ph type="body" sz="quarter" idx="10" hasCustomPrompt="1"/>
          </p:nvPr>
        </p:nvSpPr>
        <p:spPr>
          <a:xfrm>
            <a:off x="1967882" y="4699001"/>
            <a:ext cx="1816100" cy="241298"/>
          </a:xfrm>
        </p:spPr>
        <p:txBody>
          <a:bodyPr>
            <a:noAutofit/>
          </a:bodyPr>
          <a:lstStyle>
            <a:lvl1pPr algn="ctr">
              <a:defRPr sz="1600" b="1">
                <a:solidFill>
                  <a:schemeClr val="accent1"/>
                </a:solidFill>
              </a:defRPr>
            </a:lvl1pPr>
          </a:lstStyle>
          <a:p>
            <a:pPr lvl="0"/>
            <a:r>
              <a:rPr lang="en-US" dirty="0"/>
              <a:t>2015</a:t>
            </a:r>
          </a:p>
        </p:txBody>
      </p:sp>
      <p:sp>
        <p:nvSpPr>
          <p:cNvPr id="15" name="Text Placeholder 13">
            <a:extLst>
              <a:ext uri="{FF2B5EF4-FFF2-40B4-BE49-F238E27FC236}">
                <a16:creationId xmlns:a16="http://schemas.microsoft.com/office/drawing/2014/main" id="{CA88B855-5F41-4588-8F80-F3E5074D23D2}"/>
              </a:ext>
            </a:extLst>
          </p:cNvPr>
          <p:cNvSpPr>
            <a:spLocks noGrp="1"/>
          </p:cNvSpPr>
          <p:nvPr>
            <p:ph type="body" sz="quarter" idx="11" hasCustomPrompt="1"/>
          </p:nvPr>
        </p:nvSpPr>
        <p:spPr>
          <a:xfrm>
            <a:off x="4876182" y="4699001"/>
            <a:ext cx="1816100" cy="241298"/>
          </a:xfrm>
        </p:spPr>
        <p:txBody>
          <a:bodyPr>
            <a:noAutofit/>
          </a:bodyPr>
          <a:lstStyle>
            <a:lvl1pPr algn="ctr">
              <a:defRPr sz="1600" b="1">
                <a:solidFill>
                  <a:schemeClr val="accent1"/>
                </a:solidFill>
              </a:defRPr>
            </a:lvl1pPr>
          </a:lstStyle>
          <a:p>
            <a:pPr lvl="0"/>
            <a:r>
              <a:rPr lang="en-US" dirty="0"/>
              <a:t>2017</a:t>
            </a:r>
          </a:p>
        </p:txBody>
      </p:sp>
      <p:sp>
        <p:nvSpPr>
          <p:cNvPr id="16" name="Text Placeholder 13">
            <a:extLst>
              <a:ext uri="{FF2B5EF4-FFF2-40B4-BE49-F238E27FC236}">
                <a16:creationId xmlns:a16="http://schemas.microsoft.com/office/drawing/2014/main" id="{C8F7B7A0-28CE-4FCC-99FB-DCA169F2DC37}"/>
              </a:ext>
            </a:extLst>
          </p:cNvPr>
          <p:cNvSpPr>
            <a:spLocks noGrp="1"/>
          </p:cNvSpPr>
          <p:nvPr>
            <p:ph type="body" sz="quarter" idx="12" hasCustomPrompt="1"/>
          </p:nvPr>
        </p:nvSpPr>
        <p:spPr>
          <a:xfrm>
            <a:off x="7746382" y="4699001"/>
            <a:ext cx="1816100" cy="241298"/>
          </a:xfrm>
        </p:spPr>
        <p:txBody>
          <a:bodyPr/>
          <a:lstStyle>
            <a:lvl1pPr algn="ctr">
              <a:defRPr sz="1600" b="1">
                <a:solidFill>
                  <a:schemeClr val="accent1"/>
                </a:solidFill>
              </a:defRPr>
            </a:lvl1pPr>
          </a:lstStyle>
          <a:p>
            <a:pPr lvl="0"/>
            <a:r>
              <a:rPr lang="en-US" dirty="0"/>
              <a:t>2019</a:t>
            </a:r>
          </a:p>
        </p:txBody>
      </p:sp>
      <p:sp>
        <p:nvSpPr>
          <p:cNvPr id="17" name="Text Placeholder 13">
            <a:extLst>
              <a:ext uri="{FF2B5EF4-FFF2-40B4-BE49-F238E27FC236}">
                <a16:creationId xmlns:a16="http://schemas.microsoft.com/office/drawing/2014/main" id="{A1A3601F-FA1C-40B0-87D9-79E1034599BA}"/>
              </a:ext>
            </a:extLst>
          </p:cNvPr>
          <p:cNvSpPr>
            <a:spLocks noGrp="1"/>
          </p:cNvSpPr>
          <p:nvPr>
            <p:ph type="body" sz="quarter" idx="13" hasCustomPrompt="1"/>
          </p:nvPr>
        </p:nvSpPr>
        <p:spPr>
          <a:xfrm>
            <a:off x="494682" y="2260601"/>
            <a:ext cx="1816100" cy="278903"/>
          </a:xfrm>
        </p:spPr>
        <p:txBody>
          <a:bodyPr/>
          <a:lstStyle>
            <a:lvl1pPr algn="ctr">
              <a:defRPr sz="1600" b="1">
                <a:solidFill>
                  <a:schemeClr val="accent1"/>
                </a:solidFill>
              </a:defRPr>
            </a:lvl1pPr>
          </a:lstStyle>
          <a:p>
            <a:pPr lvl="0"/>
            <a:r>
              <a:rPr lang="en-US" dirty="0"/>
              <a:t>2014</a:t>
            </a:r>
          </a:p>
        </p:txBody>
      </p:sp>
      <p:sp>
        <p:nvSpPr>
          <p:cNvPr id="18" name="Text Placeholder 13">
            <a:extLst>
              <a:ext uri="{FF2B5EF4-FFF2-40B4-BE49-F238E27FC236}">
                <a16:creationId xmlns:a16="http://schemas.microsoft.com/office/drawing/2014/main" id="{C1891F53-A6F6-4038-8B44-5DB22A15E7AD}"/>
              </a:ext>
            </a:extLst>
          </p:cNvPr>
          <p:cNvSpPr>
            <a:spLocks noGrp="1"/>
          </p:cNvSpPr>
          <p:nvPr>
            <p:ph type="body" sz="quarter" idx="14" hasCustomPrompt="1"/>
          </p:nvPr>
        </p:nvSpPr>
        <p:spPr>
          <a:xfrm>
            <a:off x="3402982" y="2260601"/>
            <a:ext cx="1816100" cy="278903"/>
          </a:xfrm>
        </p:spPr>
        <p:txBody>
          <a:bodyPr/>
          <a:lstStyle>
            <a:lvl1pPr algn="ctr">
              <a:defRPr sz="1600" b="1">
                <a:solidFill>
                  <a:schemeClr val="accent1"/>
                </a:solidFill>
              </a:defRPr>
            </a:lvl1pPr>
          </a:lstStyle>
          <a:p>
            <a:pPr lvl="0"/>
            <a:r>
              <a:rPr lang="en-US" dirty="0"/>
              <a:t>2016</a:t>
            </a:r>
          </a:p>
        </p:txBody>
      </p:sp>
      <p:sp>
        <p:nvSpPr>
          <p:cNvPr id="19" name="Text Placeholder 13">
            <a:extLst>
              <a:ext uri="{FF2B5EF4-FFF2-40B4-BE49-F238E27FC236}">
                <a16:creationId xmlns:a16="http://schemas.microsoft.com/office/drawing/2014/main" id="{E6E66E69-4BD2-46AB-96D9-173C5271E2F3}"/>
              </a:ext>
            </a:extLst>
          </p:cNvPr>
          <p:cNvSpPr>
            <a:spLocks noGrp="1"/>
          </p:cNvSpPr>
          <p:nvPr>
            <p:ph type="body" sz="quarter" idx="15" hasCustomPrompt="1"/>
          </p:nvPr>
        </p:nvSpPr>
        <p:spPr>
          <a:xfrm>
            <a:off x="6273182" y="2260601"/>
            <a:ext cx="1816100" cy="278903"/>
          </a:xfrm>
        </p:spPr>
        <p:txBody>
          <a:bodyPr/>
          <a:lstStyle>
            <a:lvl1pPr algn="ctr">
              <a:defRPr sz="1600" b="1">
                <a:solidFill>
                  <a:schemeClr val="accent1"/>
                </a:solidFill>
              </a:defRPr>
            </a:lvl1pPr>
          </a:lstStyle>
          <a:p>
            <a:pPr lvl="0"/>
            <a:r>
              <a:rPr lang="en-US" dirty="0"/>
              <a:t>2018</a:t>
            </a:r>
          </a:p>
        </p:txBody>
      </p:sp>
      <p:sp>
        <p:nvSpPr>
          <p:cNvPr id="20" name="Text Placeholder 13">
            <a:extLst>
              <a:ext uri="{FF2B5EF4-FFF2-40B4-BE49-F238E27FC236}">
                <a16:creationId xmlns:a16="http://schemas.microsoft.com/office/drawing/2014/main" id="{F40E2CA3-1260-4BF6-8EF2-2AF351635885}"/>
              </a:ext>
            </a:extLst>
          </p:cNvPr>
          <p:cNvSpPr>
            <a:spLocks noGrp="1"/>
          </p:cNvSpPr>
          <p:nvPr>
            <p:ph type="body" sz="quarter" idx="16" hasCustomPrompt="1"/>
          </p:nvPr>
        </p:nvSpPr>
        <p:spPr>
          <a:xfrm>
            <a:off x="9124332" y="2260601"/>
            <a:ext cx="1816100" cy="278903"/>
          </a:xfrm>
        </p:spPr>
        <p:txBody>
          <a:bodyPr/>
          <a:lstStyle>
            <a:lvl1pPr algn="ctr">
              <a:defRPr sz="1600" b="1">
                <a:solidFill>
                  <a:schemeClr val="accent1"/>
                </a:solidFill>
              </a:defRPr>
            </a:lvl1pPr>
          </a:lstStyle>
          <a:p>
            <a:pPr lvl="0"/>
            <a:r>
              <a:rPr lang="en-US" dirty="0"/>
              <a:t>2020</a:t>
            </a:r>
          </a:p>
        </p:txBody>
      </p:sp>
      <p:sp>
        <p:nvSpPr>
          <p:cNvPr id="22" name="Text Placeholder 21">
            <a:extLst>
              <a:ext uri="{FF2B5EF4-FFF2-40B4-BE49-F238E27FC236}">
                <a16:creationId xmlns:a16="http://schemas.microsoft.com/office/drawing/2014/main" id="{1D56D33F-D30D-4003-A237-228E5E986D48}"/>
              </a:ext>
            </a:extLst>
          </p:cNvPr>
          <p:cNvSpPr>
            <a:spLocks noGrp="1"/>
          </p:cNvSpPr>
          <p:nvPr>
            <p:ph type="body" sz="quarter" idx="17" hasCustomPrompt="1"/>
          </p:nvPr>
        </p:nvSpPr>
        <p:spPr>
          <a:xfrm>
            <a:off x="689945" y="2628900"/>
            <a:ext cx="1620837" cy="711199"/>
          </a:xfrm>
        </p:spPr>
        <p:txBody>
          <a:bodyPr/>
          <a:lstStyle>
            <a:lvl1pPr>
              <a:defRPr/>
            </a:lvl1pPr>
          </a:lstStyle>
          <a:p>
            <a:pPr lvl="0"/>
            <a:r>
              <a:rPr lang="en-US" dirty="0"/>
              <a:t>Amazing things happened</a:t>
            </a:r>
            <a:endParaRPr lang="en-GB" dirty="0"/>
          </a:p>
        </p:txBody>
      </p:sp>
      <p:sp>
        <p:nvSpPr>
          <p:cNvPr id="23" name="Text Placeholder 21">
            <a:extLst>
              <a:ext uri="{FF2B5EF4-FFF2-40B4-BE49-F238E27FC236}">
                <a16:creationId xmlns:a16="http://schemas.microsoft.com/office/drawing/2014/main" id="{CF951907-4920-4A05-82D7-8B3EC10B2B27}"/>
              </a:ext>
            </a:extLst>
          </p:cNvPr>
          <p:cNvSpPr>
            <a:spLocks noGrp="1"/>
          </p:cNvSpPr>
          <p:nvPr>
            <p:ph type="body" sz="quarter" idx="18" hasCustomPrompt="1"/>
          </p:nvPr>
        </p:nvSpPr>
        <p:spPr>
          <a:xfrm>
            <a:off x="3402982" y="2628900"/>
            <a:ext cx="1620837" cy="711199"/>
          </a:xfrm>
        </p:spPr>
        <p:txBody>
          <a:bodyPr/>
          <a:lstStyle>
            <a:lvl1pPr>
              <a:defRPr/>
            </a:lvl1pPr>
          </a:lstStyle>
          <a:p>
            <a:pPr lvl="0"/>
            <a:r>
              <a:rPr lang="en-US" dirty="0"/>
              <a:t>Amazing things happened</a:t>
            </a:r>
            <a:endParaRPr lang="en-GB" dirty="0"/>
          </a:p>
        </p:txBody>
      </p:sp>
      <p:sp>
        <p:nvSpPr>
          <p:cNvPr id="24" name="Text Placeholder 21">
            <a:extLst>
              <a:ext uri="{FF2B5EF4-FFF2-40B4-BE49-F238E27FC236}">
                <a16:creationId xmlns:a16="http://schemas.microsoft.com/office/drawing/2014/main" id="{57EA88E7-7708-4DD3-9CDD-401E4D6EB235}"/>
              </a:ext>
            </a:extLst>
          </p:cNvPr>
          <p:cNvSpPr>
            <a:spLocks noGrp="1"/>
          </p:cNvSpPr>
          <p:nvPr>
            <p:ph type="body" sz="quarter" idx="19" hasCustomPrompt="1"/>
          </p:nvPr>
        </p:nvSpPr>
        <p:spPr>
          <a:xfrm>
            <a:off x="6270010" y="2647950"/>
            <a:ext cx="1620837" cy="711199"/>
          </a:xfrm>
        </p:spPr>
        <p:txBody>
          <a:bodyPr/>
          <a:lstStyle>
            <a:lvl1pPr>
              <a:defRPr/>
            </a:lvl1pPr>
          </a:lstStyle>
          <a:p>
            <a:pPr lvl="0"/>
            <a:r>
              <a:rPr lang="en-US" dirty="0"/>
              <a:t>Amazing things happened</a:t>
            </a:r>
            <a:endParaRPr lang="en-GB" dirty="0"/>
          </a:p>
        </p:txBody>
      </p:sp>
      <p:sp>
        <p:nvSpPr>
          <p:cNvPr id="25" name="Text Placeholder 21">
            <a:extLst>
              <a:ext uri="{FF2B5EF4-FFF2-40B4-BE49-F238E27FC236}">
                <a16:creationId xmlns:a16="http://schemas.microsoft.com/office/drawing/2014/main" id="{478ABEE2-8985-4E05-A3CB-D8CE39BB0AA5}"/>
              </a:ext>
            </a:extLst>
          </p:cNvPr>
          <p:cNvSpPr>
            <a:spLocks noGrp="1"/>
          </p:cNvSpPr>
          <p:nvPr>
            <p:ph type="body" sz="quarter" idx="20" hasCustomPrompt="1"/>
          </p:nvPr>
        </p:nvSpPr>
        <p:spPr>
          <a:xfrm>
            <a:off x="9156082" y="2647950"/>
            <a:ext cx="1620837" cy="711199"/>
          </a:xfrm>
        </p:spPr>
        <p:txBody>
          <a:bodyPr/>
          <a:lstStyle>
            <a:lvl1pPr>
              <a:defRPr/>
            </a:lvl1pPr>
          </a:lstStyle>
          <a:p>
            <a:pPr lvl="0"/>
            <a:r>
              <a:rPr lang="en-US" dirty="0"/>
              <a:t>Amazing things happened</a:t>
            </a:r>
            <a:endParaRPr lang="en-GB" dirty="0"/>
          </a:p>
        </p:txBody>
      </p:sp>
      <p:sp>
        <p:nvSpPr>
          <p:cNvPr id="26" name="Text Placeholder 21">
            <a:extLst>
              <a:ext uri="{FF2B5EF4-FFF2-40B4-BE49-F238E27FC236}">
                <a16:creationId xmlns:a16="http://schemas.microsoft.com/office/drawing/2014/main" id="{FCF0A104-F2B4-429B-979D-4FB4A21FDF8F}"/>
              </a:ext>
            </a:extLst>
          </p:cNvPr>
          <p:cNvSpPr>
            <a:spLocks noGrp="1"/>
          </p:cNvSpPr>
          <p:nvPr>
            <p:ph type="body" sz="quarter" idx="21" hasCustomPrompt="1"/>
          </p:nvPr>
        </p:nvSpPr>
        <p:spPr>
          <a:xfrm>
            <a:off x="1970264" y="5055096"/>
            <a:ext cx="1620837" cy="711199"/>
          </a:xfrm>
        </p:spPr>
        <p:txBody>
          <a:bodyPr/>
          <a:lstStyle>
            <a:lvl1pPr>
              <a:defRPr/>
            </a:lvl1pPr>
          </a:lstStyle>
          <a:p>
            <a:pPr lvl="0"/>
            <a:r>
              <a:rPr lang="en-US" dirty="0"/>
              <a:t>Amazing things happened</a:t>
            </a:r>
            <a:endParaRPr lang="en-GB" dirty="0"/>
          </a:p>
        </p:txBody>
      </p:sp>
      <p:sp>
        <p:nvSpPr>
          <p:cNvPr id="27" name="Text Placeholder 21">
            <a:extLst>
              <a:ext uri="{FF2B5EF4-FFF2-40B4-BE49-F238E27FC236}">
                <a16:creationId xmlns:a16="http://schemas.microsoft.com/office/drawing/2014/main" id="{3BC1A159-DEA0-4EF7-8AE5-88B46160B0DB}"/>
              </a:ext>
            </a:extLst>
          </p:cNvPr>
          <p:cNvSpPr>
            <a:spLocks noGrp="1"/>
          </p:cNvSpPr>
          <p:nvPr>
            <p:ph type="body" sz="quarter" idx="22" hasCustomPrompt="1"/>
          </p:nvPr>
        </p:nvSpPr>
        <p:spPr>
          <a:xfrm>
            <a:off x="4876182" y="5055096"/>
            <a:ext cx="1620837" cy="711199"/>
          </a:xfrm>
        </p:spPr>
        <p:txBody>
          <a:bodyPr/>
          <a:lstStyle>
            <a:lvl1pPr>
              <a:defRPr/>
            </a:lvl1pPr>
          </a:lstStyle>
          <a:p>
            <a:pPr lvl="0"/>
            <a:r>
              <a:rPr lang="en-US" dirty="0"/>
              <a:t>Amazing things happened</a:t>
            </a:r>
            <a:endParaRPr lang="en-GB" dirty="0"/>
          </a:p>
        </p:txBody>
      </p:sp>
      <p:sp>
        <p:nvSpPr>
          <p:cNvPr id="28" name="Text Placeholder 21">
            <a:extLst>
              <a:ext uri="{FF2B5EF4-FFF2-40B4-BE49-F238E27FC236}">
                <a16:creationId xmlns:a16="http://schemas.microsoft.com/office/drawing/2014/main" id="{355426C8-A617-4955-AEE5-164725007412}"/>
              </a:ext>
            </a:extLst>
          </p:cNvPr>
          <p:cNvSpPr>
            <a:spLocks noGrp="1"/>
          </p:cNvSpPr>
          <p:nvPr>
            <p:ph type="body" sz="quarter" idx="23" hasCustomPrompt="1"/>
          </p:nvPr>
        </p:nvSpPr>
        <p:spPr>
          <a:xfrm>
            <a:off x="7746382" y="5074146"/>
            <a:ext cx="1620837" cy="711199"/>
          </a:xfrm>
        </p:spPr>
        <p:txBody>
          <a:bodyPr/>
          <a:lstStyle>
            <a:lvl1pPr>
              <a:defRPr/>
            </a:lvl1pPr>
          </a:lstStyle>
          <a:p>
            <a:pPr lvl="0"/>
            <a:r>
              <a:rPr lang="en-US" dirty="0"/>
              <a:t>Amazing things happened</a:t>
            </a:r>
            <a:endParaRPr lang="en-GB" dirty="0"/>
          </a:p>
        </p:txBody>
      </p:sp>
      <p:sp>
        <p:nvSpPr>
          <p:cNvPr id="32" name="Slide Number Placeholder 5">
            <a:extLst>
              <a:ext uri="{FF2B5EF4-FFF2-40B4-BE49-F238E27FC236}">
                <a16:creationId xmlns:a16="http://schemas.microsoft.com/office/drawing/2014/main" id="{3694F660-DDA1-41A8-8F7D-85CB359372E6}"/>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33" name="Straight Connector 32">
            <a:extLst>
              <a:ext uri="{FF2B5EF4-FFF2-40B4-BE49-F238E27FC236}">
                <a16:creationId xmlns:a16="http://schemas.microsoft.com/office/drawing/2014/main" id="{4C34C7BA-2482-4359-9A72-46E5DF941745}"/>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A_Xchange full colour landscape.png" descr="A_Xchange full colour landscape.png">
            <a:extLst>
              <a:ext uri="{FF2B5EF4-FFF2-40B4-BE49-F238E27FC236}">
                <a16:creationId xmlns:a16="http://schemas.microsoft.com/office/drawing/2014/main" id="{8D90250C-099A-43EF-8BA4-82273B7653BD}"/>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5" name="Footer Placeholder 6">
            <a:extLst>
              <a:ext uri="{FF2B5EF4-FFF2-40B4-BE49-F238E27FC236}">
                <a16:creationId xmlns:a16="http://schemas.microsoft.com/office/drawing/2014/main" id="{EFA34275-CB50-43F7-8F2E-B0E2EAA7434E}"/>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6" name="Group 35">
            <a:extLst>
              <a:ext uri="{FF2B5EF4-FFF2-40B4-BE49-F238E27FC236}">
                <a16:creationId xmlns:a16="http://schemas.microsoft.com/office/drawing/2014/main" id="{A0F83F2C-5907-4E3B-AE60-BAFD83787087}"/>
              </a:ext>
            </a:extLst>
          </p:cNvPr>
          <p:cNvGrpSpPr/>
          <p:nvPr userDrawn="1"/>
        </p:nvGrpSpPr>
        <p:grpSpPr>
          <a:xfrm>
            <a:off x="328473" y="6289674"/>
            <a:ext cx="2266315" cy="431800"/>
            <a:chOff x="6519545" y="598622"/>
            <a:chExt cx="2266315" cy="431800"/>
          </a:xfrm>
        </p:grpSpPr>
        <p:pic>
          <p:nvPicPr>
            <p:cNvPr id="37" name="Picture 36">
              <a:extLst>
                <a:ext uri="{FF2B5EF4-FFF2-40B4-BE49-F238E27FC236}">
                  <a16:creationId xmlns:a16="http://schemas.microsoft.com/office/drawing/2014/main" id="{01C46E00-0A33-4982-83EF-0ECB768E41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8" name="Text Box 2">
              <a:extLst>
                <a:ext uri="{FF2B5EF4-FFF2-40B4-BE49-F238E27FC236}">
                  <a16:creationId xmlns:a16="http://schemas.microsoft.com/office/drawing/2014/main" id="{850D3590-B3D8-4903-87B1-E25F0C3018BA}"/>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5549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exam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0882-61CD-4216-BF12-5E24DB18BE21}"/>
              </a:ext>
            </a:extLst>
          </p:cNvPr>
          <p:cNvSpPr>
            <a:spLocks noGrp="1"/>
          </p:cNvSpPr>
          <p:nvPr>
            <p:ph type="title" hasCustomPrompt="1"/>
          </p:nvPr>
        </p:nvSpPr>
        <p:spPr>
          <a:xfrm>
            <a:off x="328473" y="559294"/>
            <a:ext cx="8057839" cy="710214"/>
          </a:xfrm>
        </p:spPr>
        <p:txBody>
          <a:bodyPr/>
          <a:lstStyle>
            <a:lvl1pPr>
              <a:defRPr/>
            </a:lvl1pPr>
          </a:lstStyle>
          <a:p>
            <a:r>
              <a:rPr lang="en-US" dirty="0"/>
              <a:t>Click to add a title text</a:t>
            </a:r>
            <a:endParaRPr lang="en-GB" dirty="0"/>
          </a:p>
        </p:txBody>
      </p:sp>
      <p:sp>
        <p:nvSpPr>
          <p:cNvPr id="3" name="Parallelogram 2">
            <a:extLst>
              <a:ext uri="{FF2B5EF4-FFF2-40B4-BE49-F238E27FC236}">
                <a16:creationId xmlns:a16="http://schemas.microsoft.com/office/drawing/2014/main" id="{51A2850B-136E-42B7-B6E5-3803F87260B6}"/>
              </a:ext>
            </a:extLst>
          </p:cNvPr>
          <p:cNvSpPr/>
          <p:nvPr userDrawn="1"/>
        </p:nvSpPr>
        <p:spPr>
          <a:xfrm>
            <a:off x="328473" y="3510110"/>
            <a:ext cx="1602237" cy="325290"/>
          </a:xfrm>
          <a:prstGeom prst="parallelogram">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2013</a:t>
            </a:r>
            <a:endParaRPr lang="en-GB" dirty="0"/>
          </a:p>
        </p:txBody>
      </p:sp>
      <p:sp>
        <p:nvSpPr>
          <p:cNvPr id="5" name="Parallelogram 4">
            <a:extLst>
              <a:ext uri="{FF2B5EF4-FFF2-40B4-BE49-F238E27FC236}">
                <a16:creationId xmlns:a16="http://schemas.microsoft.com/office/drawing/2014/main" id="{32B1D70F-13A3-4BA6-9EF0-130C13DD1092}"/>
              </a:ext>
            </a:extLst>
          </p:cNvPr>
          <p:cNvSpPr/>
          <p:nvPr userDrawn="1"/>
        </p:nvSpPr>
        <p:spPr>
          <a:xfrm>
            <a:off x="1930710" y="3510110"/>
            <a:ext cx="1602237" cy="325290"/>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2014</a:t>
            </a:r>
            <a:endParaRPr lang="en-GB" dirty="0"/>
          </a:p>
        </p:txBody>
      </p:sp>
      <p:sp>
        <p:nvSpPr>
          <p:cNvPr id="7" name="Parallelogram 6">
            <a:extLst>
              <a:ext uri="{FF2B5EF4-FFF2-40B4-BE49-F238E27FC236}">
                <a16:creationId xmlns:a16="http://schemas.microsoft.com/office/drawing/2014/main" id="{07DB045A-013A-4AA7-9B2F-EC6807033001}"/>
              </a:ext>
            </a:extLst>
          </p:cNvPr>
          <p:cNvSpPr/>
          <p:nvPr userDrawn="1"/>
        </p:nvSpPr>
        <p:spPr>
          <a:xfrm>
            <a:off x="3559475" y="3510110"/>
            <a:ext cx="1602237" cy="325290"/>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2015</a:t>
            </a:r>
            <a:endParaRPr lang="en-GB" dirty="0"/>
          </a:p>
        </p:txBody>
      </p:sp>
      <p:sp>
        <p:nvSpPr>
          <p:cNvPr id="9" name="Parallelogram 8">
            <a:extLst>
              <a:ext uri="{FF2B5EF4-FFF2-40B4-BE49-F238E27FC236}">
                <a16:creationId xmlns:a16="http://schemas.microsoft.com/office/drawing/2014/main" id="{075665FC-B97E-442D-B7DF-5C2D348364BC}"/>
              </a:ext>
            </a:extLst>
          </p:cNvPr>
          <p:cNvSpPr/>
          <p:nvPr userDrawn="1"/>
        </p:nvSpPr>
        <p:spPr>
          <a:xfrm>
            <a:off x="5161712" y="3510110"/>
            <a:ext cx="1602237" cy="325290"/>
          </a:xfrm>
          <a:prstGeom prst="parallelogram">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2016</a:t>
            </a:r>
            <a:endParaRPr lang="en-GB" dirty="0"/>
          </a:p>
        </p:txBody>
      </p:sp>
      <p:sp>
        <p:nvSpPr>
          <p:cNvPr id="11" name="Parallelogram 10">
            <a:extLst>
              <a:ext uri="{FF2B5EF4-FFF2-40B4-BE49-F238E27FC236}">
                <a16:creationId xmlns:a16="http://schemas.microsoft.com/office/drawing/2014/main" id="{153F1EE3-470C-4356-B40D-5271436DA588}"/>
              </a:ext>
            </a:extLst>
          </p:cNvPr>
          <p:cNvSpPr/>
          <p:nvPr userDrawn="1"/>
        </p:nvSpPr>
        <p:spPr>
          <a:xfrm>
            <a:off x="6801089" y="3510110"/>
            <a:ext cx="1602237" cy="325290"/>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2017</a:t>
            </a:r>
            <a:endParaRPr lang="en-GB" dirty="0"/>
          </a:p>
        </p:txBody>
      </p:sp>
      <p:sp>
        <p:nvSpPr>
          <p:cNvPr id="13" name="Parallelogram 12">
            <a:extLst>
              <a:ext uri="{FF2B5EF4-FFF2-40B4-BE49-F238E27FC236}">
                <a16:creationId xmlns:a16="http://schemas.microsoft.com/office/drawing/2014/main" id="{39C73B55-DD63-4C58-B3D4-729253DDA5FF}"/>
              </a:ext>
            </a:extLst>
          </p:cNvPr>
          <p:cNvSpPr/>
          <p:nvPr userDrawn="1"/>
        </p:nvSpPr>
        <p:spPr>
          <a:xfrm>
            <a:off x="8403326" y="3510110"/>
            <a:ext cx="1602237" cy="325290"/>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2018</a:t>
            </a:r>
          </a:p>
        </p:txBody>
      </p:sp>
      <p:sp>
        <p:nvSpPr>
          <p:cNvPr id="15" name="Parallelogram 14">
            <a:extLst>
              <a:ext uri="{FF2B5EF4-FFF2-40B4-BE49-F238E27FC236}">
                <a16:creationId xmlns:a16="http://schemas.microsoft.com/office/drawing/2014/main" id="{E61B2F09-B471-4F7F-99AA-D9E135816A93}"/>
              </a:ext>
            </a:extLst>
          </p:cNvPr>
          <p:cNvSpPr/>
          <p:nvPr userDrawn="1"/>
        </p:nvSpPr>
        <p:spPr>
          <a:xfrm>
            <a:off x="10005564" y="3510110"/>
            <a:ext cx="1602237" cy="325290"/>
          </a:xfrm>
          <a:prstGeom prst="parallelogram">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2019</a:t>
            </a:r>
            <a:endParaRPr lang="en-GB" dirty="0"/>
          </a:p>
        </p:txBody>
      </p:sp>
      <p:cxnSp>
        <p:nvCxnSpPr>
          <p:cNvPr id="18" name="Straight Connector 17">
            <a:extLst>
              <a:ext uri="{FF2B5EF4-FFF2-40B4-BE49-F238E27FC236}">
                <a16:creationId xmlns:a16="http://schemas.microsoft.com/office/drawing/2014/main" id="{5DD39F60-0CC6-4FCD-BEE1-1680F3F25A38}"/>
              </a:ext>
            </a:extLst>
          </p:cNvPr>
          <p:cNvCxnSpPr/>
          <p:nvPr userDrawn="1"/>
        </p:nvCxnSpPr>
        <p:spPr>
          <a:xfrm flipV="1">
            <a:off x="1047750" y="3133725"/>
            <a:ext cx="0" cy="29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2921141-A025-4D0F-853F-B72F22DF290A}"/>
              </a:ext>
            </a:extLst>
          </p:cNvPr>
          <p:cNvCxnSpPr/>
          <p:nvPr userDrawn="1"/>
        </p:nvCxnSpPr>
        <p:spPr>
          <a:xfrm flipV="1">
            <a:off x="2762250" y="3933825"/>
            <a:ext cx="0" cy="29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31D345-BA7B-49DB-B749-BE10B7652241}"/>
              </a:ext>
            </a:extLst>
          </p:cNvPr>
          <p:cNvCxnSpPr/>
          <p:nvPr userDrawn="1"/>
        </p:nvCxnSpPr>
        <p:spPr>
          <a:xfrm flipV="1">
            <a:off x="4381500" y="3133725"/>
            <a:ext cx="0" cy="29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D000F4-A9A9-4B86-8244-E0E62DFA5A7F}"/>
              </a:ext>
            </a:extLst>
          </p:cNvPr>
          <p:cNvCxnSpPr/>
          <p:nvPr userDrawn="1"/>
        </p:nvCxnSpPr>
        <p:spPr>
          <a:xfrm flipV="1">
            <a:off x="6096000" y="3933825"/>
            <a:ext cx="0" cy="29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514CBF3-E3B0-49B2-8403-2695A338D700}"/>
              </a:ext>
            </a:extLst>
          </p:cNvPr>
          <p:cNvCxnSpPr/>
          <p:nvPr userDrawn="1"/>
        </p:nvCxnSpPr>
        <p:spPr>
          <a:xfrm flipV="1">
            <a:off x="7524750" y="3133725"/>
            <a:ext cx="0" cy="29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48821C-06C7-48F9-B197-FDD789E9A452}"/>
              </a:ext>
            </a:extLst>
          </p:cNvPr>
          <p:cNvCxnSpPr/>
          <p:nvPr userDrawn="1"/>
        </p:nvCxnSpPr>
        <p:spPr>
          <a:xfrm flipV="1">
            <a:off x="9239250" y="3933825"/>
            <a:ext cx="0" cy="29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15F53A-2A2D-46A6-987A-A4AD6EA0292D}"/>
              </a:ext>
            </a:extLst>
          </p:cNvPr>
          <p:cNvCxnSpPr/>
          <p:nvPr userDrawn="1"/>
        </p:nvCxnSpPr>
        <p:spPr>
          <a:xfrm flipV="1">
            <a:off x="10820400" y="3133725"/>
            <a:ext cx="0" cy="295275"/>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EA53224-60F9-47AB-AAD5-E7EA88D915D3}"/>
              </a:ext>
            </a:extLst>
          </p:cNvPr>
          <p:cNvSpPr>
            <a:spLocks noGrp="1"/>
          </p:cNvSpPr>
          <p:nvPr>
            <p:ph type="body" sz="quarter" idx="10" hasCustomPrompt="1"/>
          </p:nvPr>
        </p:nvSpPr>
        <p:spPr>
          <a:xfrm>
            <a:off x="523875" y="2218576"/>
            <a:ext cx="1495425" cy="710214"/>
          </a:xfrm>
        </p:spPr>
        <p:txBody>
          <a:bodyPr>
            <a:noAutofit/>
          </a:bodyPr>
          <a:lstStyle>
            <a:lvl1pPr>
              <a:defRPr sz="1600"/>
            </a:lvl1pPr>
          </a:lstStyle>
          <a:p>
            <a:pPr lvl="0"/>
            <a:r>
              <a:rPr lang="en-US" dirty="0"/>
              <a:t>Something exciting happened</a:t>
            </a:r>
            <a:endParaRPr lang="en-GB" dirty="0"/>
          </a:p>
        </p:txBody>
      </p:sp>
      <p:sp>
        <p:nvSpPr>
          <p:cNvPr id="27" name="Text Placeholder 25">
            <a:extLst>
              <a:ext uri="{FF2B5EF4-FFF2-40B4-BE49-F238E27FC236}">
                <a16:creationId xmlns:a16="http://schemas.microsoft.com/office/drawing/2014/main" id="{FA22DED2-DECF-4212-A1B5-DD7BCE922B01}"/>
              </a:ext>
            </a:extLst>
          </p:cNvPr>
          <p:cNvSpPr>
            <a:spLocks noGrp="1"/>
          </p:cNvSpPr>
          <p:nvPr>
            <p:ph type="body" sz="quarter" idx="11" hasCustomPrompt="1"/>
          </p:nvPr>
        </p:nvSpPr>
        <p:spPr>
          <a:xfrm>
            <a:off x="2133600" y="4322615"/>
            <a:ext cx="1495425" cy="710214"/>
          </a:xfrm>
        </p:spPr>
        <p:txBody>
          <a:bodyPr>
            <a:noAutofit/>
          </a:bodyPr>
          <a:lstStyle>
            <a:lvl1pPr>
              <a:defRPr sz="1600"/>
            </a:lvl1pPr>
          </a:lstStyle>
          <a:p>
            <a:pPr lvl="0"/>
            <a:r>
              <a:rPr lang="en-US" dirty="0"/>
              <a:t>Something exciting happened</a:t>
            </a:r>
            <a:endParaRPr lang="en-GB" dirty="0"/>
          </a:p>
        </p:txBody>
      </p:sp>
      <p:sp>
        <p:nvSpPr>
          <p:cNvPr id="28" name="Text Placeholder 25">
            <a:extLst>
              <a:ext uri="{FF2B5EF4-FFF2-40B4-BE49-F238E27FC236}">
                <a16:creationId xmlns:a16="http://schemas.microsoft.com/office/drawing/2014/main" id="{A60990EB-0F82-46FE-9C42-F2EEF12B5EC1}"/>
              </a:ext>
            </a:extLst>
          </p:cNvPr>
          <p:cNvSpPr>
            <a:spLocks noGrp="1"/>
          </p:cNvSpPr>
          <p:nvPr>
            <p:ph type="body" sz="quarter" idx="12" hasCustomPrompt="1"/>
          </p:nvPr>
        </p:nvSpPr>
        <p:spPr>
          <a:xfrm>
            <a:off x="3819524" y="2270816"/>
            <a:ext cx="1495425" cy="710214"/>
          </a:xfrm>
        </p:spPr>
        <p:txBody>
          <a:bodyPr>
            <a:noAutofit/>
          </a:bodyPr>
          <a:lstStyle>
            <a:lvl1pPr>
              <a:defRPr sz="1600"/>
            </a:lvl1pPr>
          </a:lstStyle>
          <a:p>
            <a:pPr lvl="0"/>
            <a:r>
              <a:rPr lang="en-US" dirty="0"/>
              <a:t>Something exciting happened</a:t>
            </a:r>
            <a:endParaRPr lang="en-GB" dirty="0"/>
          </a:p>
        </p:txBody>
      </p:sp>
      <p:sp>
        <p:nvSpPr>
          <p:cNvPr id="29" name="Text Placeholder 25">
            <a:extLst>
              <a:ext uri="{FF2B5EF4-FFF2-40B4-BE49-F238E27FC236}">
                <a16:creationId xmlns:a16="http://schemas.microsoft.com/office/drawing/2014/main" id="{20E008DF-A79E-4889-ABB2-EFFAEAD74999}"/>
              </a:ext>
            </a:extLst>
          </p:cNvPr>
          <p:cNvSpPr>
            <a:spLocks noGrp="1"/>
          </p:cNvSpPr>
          <p:nvPr>
            <p:ph type="body" sz="quarter" idx="13" hasCustomPrompt="1"/>
          </p:nvPr>
        </p:nvSpPr>
        <p:spPr>
          <a:xfrm>
            <a:off x="5429249" y="4374855"/>
            <a:ext cx="1495425" cy="710214"/>
          </a:xfrm>
        </p:spPr>
        <p:txBody>
          <a:bodyPr>
            <a:noAutofit/>
          </a:bodyPr>
          <a:lstStyle>
            <a:lvl1pPr>
              <a:defRPr sz="1600"/>
            </a:lvl1pPr>
          </a:lstStyle>
          <a:p>
            <a:pPr lvl="0"/>
            <a:r>
              <a:rPr lang="en-US" dirty="0"/>
              <a:t>Something exciting happened</a:t>
            </a:r>
            <a:endParaRPr lang="en-GB" dirty="0"/>
          </a:p>
        </p:txBody>
      </p:sp>
      <p:sp>
        <p:nvSpPr>
          <p:cNvPr id="30" name="Text Placeholder 25">
            <a:extLst>
              <a:ext uri="{FF2B5EF4-FFF2-40B4-BE49-F238E27FC236}">
                <a16:creationId xmlns:a16="http://schemas.microsoft.com/office/drawing/2014/main" id="{C6DB90CA-4C27-41CE-A99C-EB5E6556DADB}"/>
              </a:ext>
            </a:extLst>
          </p:cNvPr>
          <p:cNvSpPr>
            <a:spLocks noGrp="1"/>
          </p:cNvSpPr>
          <p:nvPr>
            <p:ph type="body" sz="quarter" idx="14" hasCustomPrompt="1"/>
          </p:nvPr>
        </p:nvSpPr>
        <p:spPr>
          <a:xfrm>
            <a:off x="6890887" y="2260996"/>
            <a:ext cx="1495425" cy="710214"/>
          </a:xfrm>
        </p:spPr>
        <p:txBody>
          <a:bodyPr>
            <a:noAutofit/>
          </a:bodyPr>
          <a:lstStyle>
            <a:lvl1pPr>
              <a:defRPr sz="1600"/>
            </a:lvl1pPr>
          </a:lstStyle>
          <a:p>
            <a:pPr lvl="0"/>
            <a:r>
              <a:rPr lang="en-US" dirty="0"/>
              <a:t>Something exciting happened</a:t>
            </a:r>
            <a:endParaRPr lang="en-GB" dirty="0"/>
          </a:p>
        </p:txBody>
      </p:sp>
      <p:sp>
        <p:nvSpPr>
          <p:cNvPr id="31" name="Text Placeholder 25">
            <a:extLst>
              <a:ext uri="{FF2B5EF4-FFF2-40B4-BE49-F238E27FC236}">
                <a16:creationId xmlns:a16="http://schemas.microsoft.com/office/drawing/2014/main" id="{4389D572-B057-43E1-8D07-42ED3F78131A}"/>
              </a:ext>
            </a:extLst>
          </p:cNvPr>
          <p:cNvSpPr>
            <a:spLocks noGrp="1"/>
          </p:cNvSpPr>
          <p:nvPr>
            <p:ph type="body" sz="quarter" idx="15" hasCustomPrompt="1"/>
          </p:nvPr>
        </p:nvSpPr>
        <p:spPr>
          <a:xfrm>
            <a:off x="8500612" y="4365035"/>
            <a:ext cx="1495425" cy="710214"/>
          </a:xfrm>
        </p:spPr>
        <p:txBody>
          <a:bodyPr>
            <a:noAutofit/>
          </a:bodyPr>
          <a:lstStyle>
            <a:lvl1pPr>
              <a:defRPr sz="1600"/>
            </a:lvl1pPr>
          </a:lstStyle>
          <a:p>
            <a:pPr lvl="0"/>
            <a:r>
              <a:rPr lang="en-US" dirty="0"/>
              <a:t>Something exciting happened</a:t>
            </a:r>
            <a:endParaRPr lang="en-GB" dirty="0"/>
          </a:p>
        </p:txBody>
      </p:sp>
      <p:sp>
        <p:nvSpPr>
          <p:cNvPr id="32" name="Text Placeholder 25">
            <a:extLst>
              <a:ext uri="{FF2B5EF4-FFF2-40B4-BE49-F238E27FC236}">
                <a16:creationId xmlns:a16="http://schemas.microsoft.com/office/drawing/2014/main" id="{71F763D1-9B1E-44BB-9B4C-D3151BE7DDB7}"/>
              </a:ext>
            </a:extLst>
          </p:cNvPr>
          <p:cNvSpPr>
            <a:spLocks noGrp="1"/>
          </p:cNvSpPr>
          <p:nvPr>
            <p:ph type="body" sz="quarter" idx="16" hasCustomPrompt="1"/>
          </p:nvPr>
        </p:nvSpPr>
        <p:spPr>
          <a:xfrm>
            <a:off x="10186536" y="2260996"/>
            <a:ext cx="1495425" cy="710214"/>
          </a:xfrm>
        </p:spPr>
        <p:txBody>
          <a:bodyPr>
            <a:noAutofit/>
          </a:bodyPr>
          <a:lstStyle>
            <a:lvl1pPr>
              <a:defRPr sz="1600"/>
            </a:lvl1pPr>
          </a:lstStyle>
          <a:p>
            <a:pPr lvl="0"/>
            <a:r>
              <a:rPr lang="en-US" dirty="0"/>
              <a:t>Something exciting happened</a:t>
            </a:r>
            <a:endParaRPr lang="en-GB" dirty="0"/>
          </a:p>
        </p:txBody>
      </p:sp>
      <p:sp>
        <p:nvSpPr>
          <p:cNvPr id="33" name="Slide Number Placeholder 5">
            <a:extLst>
              <a:ext uri="{FF2B5EF4-FFF2-40B4-BE49-F238E27FC236}">
                <a16:creationId xmlns:a16="http://schemas.microsoft.com/office/drawing/2014/main" id="{6DF7A508-9601-419D-85D9-1EA2486807EC}"/>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34" name="Straight Connector 33">
            <a:extLst>
              <a:ext uri="{FF2B5EF4-FFF2-40B4-BE49-F238E27FC236}">
                <a16:creationId xmlns:a16="http://schemas.microsoft.com/office/drawing/2014/main" id="{2295269E-842B-48A0-A465-B762056A805E}"/>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A_Xchange full colour landscape.png" descr="A_Xchange full colour landscape.png">
            <a:extLst>
              <a:ext uri="{FF2B5EF4-FFF2-40B4-BE49-F238E27FC236}">
                <a16:creationId xmlns:a16="http://schemas.microsoft.com/office/drawing/2014/main" id="{ED720500-6AD7-4110-8E0A-CAFC60C6767D}"/>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4" name="Footer Placeholder 6">
            <a:extLst>
              <a:ext uri="{FF2B5EF4-FFF2-40B4-BE49-F238E27FC236}">
                <a16:creationId xmlns:a16="http://schemas.microsoft.com/office/drawing/2014/main" id="{75F21F79-6DF3-4690-BD6F-D653BF945519}"/>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9" name="Group 38">
            <a:extLst>
              <a:ext uri="{FF2B5EF4-FFF2-40B4-BE49-F238E27FC236}">
                <a16:creationId xmlns:a16="http://schemas.microsoft.com/office/drawing/2014/main" id="{F25B732F-3BFE-4326-A6C0-58919BC90503}"/>
              </a:ext>
            </a:extLst>
          </p:cNvPr>
          <p:cNvGrpSpPr/>
          <p:nvPr userDrawn="1"/>
        </p:nvGrpSpPr>
        <p:grpSpPr>
          <a:xfrm>
            <a:off x="328473" y="6289674"/>
            <a:ext cx="2266315" cy="431800"/>
            <a:chOff x="6519545" y="598622"/>
            <a:chExt cx="2266315" cy="431800"/>
          </a:xfrm>
        </p:grpSpPr>
        <p:pic>
          <p:nvPicPr>
            <p:cNvPr id="40" name="Picture 39">
              <a:extLst>
                <a:ext uri="{FF2B5EF4-FFF2-40B4-BE49-F238E27FC236}">
                  <a16:creationId xmlns:a16="http://schemas.microsoft.com/office/drawing/2014/main" id="{3D5C16AA-245B-49E7-9EF8-175BFD8847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41" name="Text Box 2">
              <a:extLst>
                <a:ext uri="{FF2B5EF4-FFF2-40B4-BE49-F238E27FC236}">
                  <a16:creationId xmlns:a16="http://schemas.microsoft.com/office/drawing/2014/main" id="{CAAD0662-5E61-415C-85F0-1236E699133E}"/>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9470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lide 2 without imag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1729C218-7093-4EB7-A2A2-DDD3E7090662}"/>
              </a:ext>
            </a:extLst>
          </p:cNvPr>
          <p:cNvSpPr>
            <a:spLocks noGrp="1"/>
          </p:cNvSpPr>
          <p:nvPr>
            <p:ph type="body" sz="quarter" idx="13" hasCustomPrompt="1"/>
          </p:nvPr>
        </p:nvSpPr>
        <p:spPr>
          <a:xfrm>
            <a:off x="1065213" y="4333790"/>
            <a:ext cx="4565650" cy="744537"/>
          </a:xfrm>
        </p:spPr>
        <p:txBody>
          <a:bodyPr>
            <a:normAutofit/>
          </a:bodyPr>
          <a:lstStyle>
            <a:lvl1pPr marL="0" indent="0">
              <a:buNone/>
              <a:defRPr sz="1600">
                <a:solidFill>
                  <a:srgbClr val="145483"/>
                </a:solidFill>
                <a:latin typeface="Montserrat Medium" panose="00000600000000000000" pitchFamily="50" charset="0"/>
              </a:defRPr>
            </a:lvl1pPr>
          </a:lstStyle>
          <a:p>
            <a:pPr lvl="0"/>
            <a:r>
              <a:rPr lang="en-GB" dirty="0"/>
              <a:t>Any strapline to go here. Maximum word count should span across two lines</a:t>
            </a:r>
          </a:p>
        </p:txBody>
      </p:sp>
      <p:sp>
        <p:nvSpPr>
          <p:cNvPr id="8" name="Text Placeholder 13">
            <a:extLst>
              <a:ext uri="{FF2B5EF4-FFF2-40B4-BE49-F238E27FC236}">
                <a16:creationId xmlns:a16="http://schemas.microsoft.com/office/drawing/2014/main" id="{989AAB7A-E2F5-4546-8561-173F8AB83C68}"/>
              </a:ext>
            </a:extLst>
          </p:cNvPr>
          <p:cNvSpPr>
            <a:spLocks noGrp="1"/>
          </p:cNvSpPr>
          <p:nvPr>
            <p:ph type="body" sz="quarter" idx="14" hasCustomPrompt="1"/>
          </p:nvPr>
        </p:nvSpPr>
        <p:spPr>
          <a:xfrm>
            <a:off x="1058513" y="5546392"/>
            <a:ext cx="1953441" cy="246310"/>
          </a:xfrm>
        </p:spPr>
        <p:txBody>
          <a:bodyPr>
            <a:noAutofit/>
          </a:bodyPr>
          <a:lstStyle>
            <a:lvl1pPr marL="0" indent="0">
              <a:buNone/>
              <a:defRPr sz="900">
                <a:solidFill>
                  <a:srgbClr val="737373"/>
                </a:solidFill>
                <a:latin typeface="Montserrat Medium" panose="00000600000000000000" pitchFamily="50" charset="0"/>
              </a:defRPr>
            </a:lvl1pPr>
          </a:lstStyle>
          <a:p>
            <a:pPr lvl="0"/>
            <a:r>
              <a:rPr lang="en-US" dirty="0"/>
              <a:t>00/00/0000</a:t>
            </a:r>
            <a:endParaRPr lang="en-GB" dirty="0"/>
          </a:p>
        </p:txBody>
      </p:sp>
      <p:sp>
        <p:nvSpPr>
          <p:cNvPr id="10" name="Text Placeholder 12">
            <a:extLst>
              <a:ext uri="{FF2B5EF4-FFF2-40B4-BE49-F238E27FC236}">
                <a16:creationId xmlns:a16="http://schemas.microsoft.com/office/drawing/2014/main" id="{3218B528-279A-4477-8FF7-375208DA4154}"/>
              </a:ext>
            </a:extLst>
          </p:cNvPr>
          <p:cNvSpPr>
            <a:spLocks noGrp="1"/>
          </p:cNvSpPr>
          <p:nvPr>
            <p:ph type="body" sz="quarter" idx="16" hasCustomPrompt="1"/>
          </p:nvPr>
        </p:nvSpPr>
        <p:spPr>
          <a:xfrm>
            <a:off x="1065213" y="2956644"/>
            <a:ext cx="5727700" cy="1458912"/>
          </a:xfrm>
        </p:spPr>
        <p:txBody>
          <a:bodyPr>
            <a:normAutofit/>
          </a:bodyPr>
          <a:lstStyle>
            <a:lvl1pPr>
              <a:defRPr sz="3600">
                <a:solidFill>
                  <a:schemeClr val="accent1"/>
                </a:solidFill>
                <a:latin typeface="+mj-lt"/>
              </a:defRPr>
            </a:lvl1pPr>
          </a:lstStyle>
          <a:p>
            <a:pPr lvl="0"/>
            <a:r>
              <a:rPr lang="en-GB" dirty="0"/>
              <a:t>Title slide. Click to edit text.</a:t>
            </a:r>
          </a:p>
        </p:txBody>
      </p:sp>
      <p:grpSp>
        <p:nvGrpSpPr>
          <p:cNvPr id="19" name="Group 18">
            <a:extLst>
              <a:ext uri="{FF2B5EF4-FFF2-40B4-BE49-F238E27FC236}">
                <a16:creationId xmlns:a16="http://schemas.microsoft.com/office/drawing/2014/main" id="{28003749-43D4-41A0-A000-37DC15651453}"/>
              </a:ext>
            </a:extLst>
          </p:cNvPr>
          <p:cNvGrpSpPr/>
          <p:nvPr userDrawn="1"/>
        </p:nvGrpSpPr>
        <p:grpSpPr>
          <a:xfrm>
            <a:off x="7229474" y="-32658"/>
            <a:ext cx="4962525" cy="6858000"/>
            <a:chOff x="7229474" y="-239486"/>
            <a:chExt cx="4962525" cy="7097486"/>
          </a:xfrm>
        </p:grpSpPr>
        <p:sp>
          <p:nvSpPr>
            <p:cNvPr id="17" name="Freeform: Shape 16">
              <a:extLst>
                <a:ext uri="{FF2B5EF4-FFF2-40B4-BE49-F238E27FC236}">
                  <a16:creationId xmlns:a16="http://schemas.microsoft.com/office/drawing/2014/main" id="{015B13D6-CB6A-4C74-90C6-20BD956C4A51}"/>
                </a:ext>
              </a:extLst>
            </p:cNvPr>
            <p:cNvSpPr/>
            <p:nvPr userDrawn="1"/>
          </p:nvSpPr>
          <p:spPr>
            <a:xfrm>
              <a:off x="7347857" y="-208190"/>
              <a:ext cx="4844142" cy="2232932"/>
            </a:xfrm>
            <a:custGeom>
              <a:avLst/>
              <a:gdLst>
                <a:gd name="connsiteX0" fmla="*/ 674914 w 4844142"/>
                <a:gd name="connsiteY0" fmla="*/ 0 h 2232932"/>
                <a:gd name="connsiteX1" fmla="*/ 4844142 w 4844142"/>
                <a:gd name="connsiteY1" fmla="*/ 10886 h 2232932"/>
                <a:gd name="connsiteX2" fmla="*/ 4844142 w 4844142"/>
                <a:gd name="connsiteY2" fmla="*/ 1122590 h 2232932"/>
                <a:gd name="connsiteX3" fmla="*/ 4844142 w 4844142"/>
                <a:gd name="connsiteY3" fmla="*/ 2232932 h 2232932"/>
                <a:gd name="connsiteX4" fmla="*/ 653143 w 4844142"/>
                <a:gd name="connsiteY4" fmla="*/ 2232932 h 2232932"/>
                <a:gd name="connsiteX5" fmla="*/ 0 w 4844142"/>
                <a:gd name="connsiteY5" fmla="*/ 1122590 h 223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142" h="2232932">
                  <a:moveTo>
                    <a:pt x="674914" y="0"/>
                  </a:moveTo>
                  <a:lnTo>
                    <a:pt x="4844142" y="10886"/>
                  </a:lnTo>
                  <a:lnTo>
                    <a:pt x="4844142" y="1122590"/>
                  </a:lnTo>
                  <a:lnTo>
                    <a:pt x="4844142" y="2232932"/>
                  </a:lnTo>
                  <a:lnTo>
                    <a:pt x="653143" y="2232932"/>
                  </a:lnTo>
                  <a:lnTo>
                    <a:pt x="0" y="1122590"/>
                  </a:ln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GB" dirty="0"/>
            </a:p>
          </p:txBody>
        </p:sp>
        <p:grpSp>
          <p:nvGrpSpPr>
            <p:cNvPr id="18" name="Group 17">
              <a:extLst>
                <a:ext uri="{FF2B5EF4-FFF2-40B4-BE49-F238E27FC236}">
                  <a16:creationId xmlns:a16="http://schemas.microsoft.com/office/drawing/2014/main" id="{936FB6A6-32BE-45D1-B769-495E840B6778}"/>
                </a:ext>
              </a:extLst>
            </p:cNvPr>
            <p:cNvGrpSpPr/>
            <p:nvPr userDrawn="1"/>
          </p:nvGrpSpPr>
          <p:grpSpPr>
            <a:xfrm>
              <a:off x="7229474" y="-239486"/>
              <a:ext cx="4962525" cy="7097486"/>
              <a:chOff x="7229474" y="-239486"/>
              <a:chExt cx="4962525" cy="6878411"/>
            </a:xfrm>
          </p:grpSpPr>
          <p:sp>
            <p:nvSpPr>
              <p:cNvPr id="14" name="Freeform: Shape 13">
                <a:extLst>
                  <a:ext uri="{FF2B5EF4-FFF2-40B4-BE49-F238E27FC236}">
                    <a16:creationId xmlns:a16="http://schemas.microsoft.com/office/drawing/2014/main" id="{5E56E1C7-9D1B-4B07-B7CC-E40090616E02}"/>
                  </a:ext>
                </a:extLst>
              </p:cNvPr>
              <p:cNvSpPr/>
              <p:nvPr userDrawn="1"/>
            </p:nvSpPr>
            <p:spPr>
              <a:xfrm>
                <a:off x="7251245" y="-239486"/>
                <a:ext cx="4940754" cy="4419601"/>
              </a:xfrm>
              <a:custGeom>
                <a:avLst/>
                <a:gdLst>
                  <a:gd name="connsiteX0" fmla="*/ 1468211 w 4940754"/>
                  <a:gd name="connsiteY0" fmla="*/ 0 h 4419601"/>
                  <a:gd name="connsiteX1" fmla="*/ 1484288 w 4940754"/>
                  <a:gd name="connsiteY1" fmla="*/ 20411 h 4419601"/>
                  <a:gd name="connsiteX2" fmla="*/ 4940754 w 4940754"/>
                  <a:gd name="connsiteY2" fmla="*/ 20411 h 4419601"/>
                  <a:gd name="connsiteX3" fmla="*/ 4940754 w 4940754"/>
                  <a:gd name="connsiteY3" fmla="*/ 4408715 h 4419601"/>
                  <a:gd name="connsiteX4" fmla="*/ 4940754 w 4940754"/>
                  <a:gd name="connsiteY4" fmla="*/ 4419601 h 4419601"/>
                  <a:gd name="connsiteX5" fmla="*/ 1446441 w 4940754"/>
                  <a:gd name="connsiteY5" fmla="*/ 4419601 h 4419601"/>
                  <a:gd name="connsiteX6" fmla="*/ 1446441 w 4940754"/>
                  <a:gd name="connsiteY6" fmla="*/ 4418618 h 4419601"/>
                  <a:gd name="connsiteX7" fmla="*/ 1099456 w 4940754"/>
                  <a:gd name="connsiteY7" fmla="*/ 4419601 h 4419601"/>
                  <a:gd name="connsiteX8" fmla="*/ 0 w 4940754"/>
                  <a:gd name="connsiteY8" fmla="*/ 2612571 h 4419601"/>
                  <a:gd name="connsiteX9" fmla="*/ 1446441 w 4940754"/>
                  <a:gd name="connsiteY9" fmla="*/ 38738 h 4419601"/>
                  <a:gd name="connsiteX10" fmla="*/ 1446441 w 4940754"/>
                  <a:gd name="connsiteY10" fmla="*/ 20411 h 4419601"/>
                  <a:gd name="connsiteX11" fmla="*/ 1456740 w 4940754"/>
                  <a:gd name="connsiteY11" fmla="*/ 20411 h 44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0754" h="4419601">
                    <a:moveTo>
                      <a:pt x="1468211" y="0"/>
                    </a:moveTo>
                    <a:lnTo>
                      <a:pt x="1484288" y="20411"/>
                    </a:lnTo>
                    <a:lnTo>
                      <a:pt x="4940754" y="20411"/>
                    </a:lnTo>
                    <a:lnTo>
                      <a:pt x="4940754" y="4408715"/>
                    </a:lnTo>
                    <a:lnTo>
                      <a:pt x="4940754" y="4419601"/>
                    </a:lnTo>
                    <a:lnTo>
                      <a:pt x="1446441" y="4419601"/>
                    </a:lnTo>
                    <a:lnTo>
                      <a:pt x="1446441" y="4418618"/>
                    </a:lnTo>
                    <a:lnTo>
                      <a:pt x="1099456" y="4419601"/>
                    </a:lnTo>
                    <a:lnTo>
                      <a:pt x="0" y="2612571"/>
                    </a:lnTo>
                    <a:lnTo>
                      <a:pt x="1446441" y="38738"/>
                    </a:lnTo>
                    <a:lnTo>
                      <a:pt x="1446441" y="20411"/>
                    </a:lnTo>
                    <a:lnTo>
                      <a:pt x="1456740" y="20411"/>
                    </a:lnTo>
                    <a:close/>
                  </a:path>
                </a:pathLst>
              </a:cu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GB" dirty="0"/>
              </a:p>
            </p:txBody>
          </p:sp>
          <p:sp>
            <p:nvSpPr>
              <p:cNvPr id="11" name="Freeform: Shape 10">
                <a:extLst>
                  <a:ext uri="{FF2B5EF4-FFF2-40B4-BE49-F238E27FC236}">
                    <a16:creationId xmlns:a16="http://schemas.microsoft.com/office/drawing/2014/main" id="{8369076C-7569-41E3-B9A4-0ABFB4BE3F7C}"/>
                  </a:ext>
                </a:extLst>
              </p:cNvPr>
              <p:cNvSpPr/>
              <p:nvPr userDrawn="1"/>
            </p:nvSpPr>
            <p:spPr>
              <a:xfrm>
                <a:off x="7229474" y="-238125"/>
                <a:ext cx="4962525" cy="6877050"/>
              </a:xfrm>
              <a:custGeom>
                <a:avLst/>
                <a:gdLst>
                  <a:gd name="connsiteX0" fmla="*/ 2305050 w 4962525"/>
                  <a:gd name="connsiteY0" fmla="*/ 0 h 6877050"/>
                  <a:gd name="connsiteX1" fmla="*/ 2312412 w 4962525"/>
                  <a:gd name="connsiteY1" fmla="*/ 19050 h 6877050"/>
                  <a:gd name="connsiteX2" fmla="*/ 4962525 w 4962525"/>
                  <a:gd name="connsiteY2" fmla="*/ 19050 h 6877050"/>
                  <a:gd name="connsiteX3" fmla="*/ 4962525 w 4962525"/>
                  <a:gd name="connsiteY3" fmla="*/ 6877050 h 6877050"/>
                  <a:gd name="connsiteX4" fmla="*/ 2295526 w 4962525"/>
                  <a:gd name="connsiteY4" fmla="*/ 6877050 h 6877050"/>
                  <a:gd name="connsiteX5" fmla="*/ 1647825 w 4962525"/>
                  <a:gd name="connsiteY5" fmla="*/ 6877050 h 6877050"/>
                  <a:gd name="connsiteX6" fmla="*/ 0 w 4962525"/>
                  <a:gd name="connsiteY6" fmla="*/ 4010025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525" h="6877050">
                    <a:moveTo>
                      <a:pt x="2305050" y="0"/>
                    </a:moveTo>
                    <a:lnTo>
                      <a:pt x="2312412" y="19050"/>
                    </a:lnTo>
                    <a:lnTo>
                      <a:pt x="4962525" y="19050"/>
                    </a:lnTo>
                    <a:lnTo>
                      <a:pt x="4962525" y="6877050"/>
                    </a:lnTo>
                    <a:lnTo>
                      <a:pt x="2295526" y="6877050"/>
                    </a:lnTo>
                    <a:lnTo>
                      <a:pt x="1647825" y="6877050"/>
                    </a:lnTo>
                    <a:lnTo>
                      <a:pt x="0" y="4010025"/>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GB" dirty="0"/>
              </a:p>
            </p:txBody>
          </p:sp>
        </p:grpSp>
      </p:grpSp>
      <p:pic>
        <p:nvPicPr>
          <p:cNvPr id="12" name="A_Xchange full colour landscape.png" descr="A_Xchange full colour landscape.png">
            <a:extLst>
              <a:ext uri="{FF2B5EF4-FFF2-40B4-BE49-F238E27FC236}">
                <a16:creationId xmlns:a16="http://schemas.microsoft.com/office/drawing/2014/main" id="{558D204C-DD02-4841-86CD-FAC317EE42C7}"/>
              </a:ext>
            </a:extLst>
          </p:cNvPr>
          <p:cNvPicPr>
            <a:picLocks noChangeAspect="1"/>
          </p:cNvPicPr>
          <p:nvPr userDrawn="1"/>
        </p:nvPicPr>
        <p:blipFill>
          <a:blip r:embed="rId2"/>
          <a:srcRect l="15082" t="2524" b="2524"/>
          <a:stretch>
            <a:fillRect/>
          </a:stretch>
        </p:blipFill>
        <p:spPr>
          <a:xfrm>
            <a:off x="1058513" y="838588"/>
            <a:ext cx="1260000" cy="634148"/>
          </a:xfrm>
          <a:prstGeom prst="rect">
            <a:avLst/>
          </a:prstGeom>
          <a:ln w="12700">
            <a:miter lim="400000"/>
          </a:ln>
        </p:spPr>
      </p:pic>
      <p:grpSp>
        <p:nvGrpSpPr>
          <p:cNvPr id="20" name="Group 19">
            <a:extLst>
              <a:ext uri="{FF2B5EF4-FFF2-40B4-BE49-F238E27FC236}">
                <a16:creationId xmlns:a16="http://schemas.microsoft.com/office/drawing/2014/main" id="{777361C9-16D3-4C5E-96EF-7472D3522D36}"/>
              </a:ext>
            </a:extLst>
          </p:cNvPr>
          <p:cNvGrpSpPr/>
          <p:nvPr userDrawn="1"/>
        </p:nvGrpSpPr>
        <p:grpSpPr>
          <a:xfrm>
            <a:off x="1065213" y="6279015"/>
            <a:ext cx="2266315" cy="431800"/>
            <a:chOff x="6519545" y="598622"/>
            <a:chExt cx="2266315" cy="431800"/>
          </a:xfrm>
        </p:grpSpPr>
        <p:pic>
          <p:nvPicPr>
            <p:cNvPr id="21" name="Picture 20">
              <a:extLst>
                <a:ext uri="{FF2B5EF4-FFF2-40B4-BE49-F238E27FC236}">
                  <a16:creationId xmlns:a16="http://schemas.microsoft.com/office/drawing/2014/main" id="{91DB9D30-7D33-45E7-87E7-FFF2BC0F53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2" name="Text Box 2">
              <a:extLst>
                <a:ext uri="{FF2B5EF4-FFF2-40B4-BE49-F238E27FC236}">
                  <a16:creationId xmlns:a16="http://schemas.microsoft.com/office/drawing/2014/main" id="{E665DAB4-2D9C-4EEE-BB83-1B16B8DF7BB1}"/>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55146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examp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501F-0260-4878-AECD-25723D116940}"/>
              </a:ext>
            </a:extLst>
          </p:cNvPr>
          <p:cNvSpPr>
            <a:spLocks noGrp="1"/>
          </p:cNvSpPr>
          <p:nvPr>
            <p:ph type="title" hasCustomPrompt="1"/>
          </p:nvPr>
        </p:nvSpPr>
        <p:spPr>
          <a:xfrm>
            <a:off x="328474" y="559294"/>
            <a:ext cx="7696192" cy="710214"/>
          </a:xfrm>
        </p:spPr>
        <p:txBody>
          <a:bodyPr/>
          <a:lstStyle>
            <a:lvl1pPr>
              <a:defRPr/>
            </a:lvl1pPr>
          </a:lstStyle>
          <a:p>
            <a:r>
              <a:rPr lang="en-US" dirty="0"/>
              <a:t>Click to add a title text</a:t>
            </a:r>
            <a:endParaRPr lang="en-GB" dirty="0"/>
          </a:p>
        </p:txBody>
      </p:sp>
      <p:cxnSp>
        <p:nvCxnSpPr>
          <p:cNvPr id="4" name="Straight Connector 3">
            <a:extLst>
              <a:ext uri="{FF2B5EF4-FFF2-40B4-BE49-F238E27FC236}">
                <a16:creationId xmlns:a16="http://schemas.microsoft.com/office/drawing/2014/main" id="{189647DE-280F-4396-B44B-A09233A4D806}"/>
              </a:ext>
            </a:extLst>
          </p:cNvPr>
          <p:cNvCxnSpPr>
            <a:cxnSpLocks/>
            <a:endCxn id="7" idx="0"/>
          </p:cNvCxnSpPr>
          <p:nvPr userDrawn="1"/>
        </p:nvCxnSpPr>
        <p:spPr>
          <a:xfrm>
            <a:off x="690423" y="1714500"/>
            <a:ext cx="9777553"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222AB34-1A69-49AB-A580-786318823C13}"/>
              </a:ext>
            </a:extLst>
          </p:cNvPr>
          <p:cNvCxnSpPr>
            <a:cxnSpLocks/>
            <a:stCxn id="17" idx="0"/>
            <a:endCxn id="9" idx="0"/>
          </p:cNvCxnSpPr>
          <p:nvPr userDrawn="1"/>
        </p:nvCxnSpPr>
        <p:spPr>
          <a:xfrm>
            <a:off x="1709598" y="3571875"/>
            <a:ext cx="8758378" cy="19049"/>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02399D07-FFC5-4425-A431-7B6DE241236C}"/>
              </a:ext>
            </a:extLst>
          </p:cNvPr>
          <p:cNvSpPr/>
          <p:nvPr userDrawn="1"/>
        </p:nvSpPr>
        <p:spPr>
          <a:xfrm>
            <a:off x="9448801" y="1714500"/>
            <a:ext cx="2038350" cy="1847845"/>
          </a:xfrm>
          <a:prstGeom prst="arc">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a:extLst>
              <a:ext uri="{FF2B5EF4-FFF2-40B4-BE49-F238E27FC236}">
                <a16:creationId xmlns:a16="http://schemas.microsoft.com/office/drawing/2014/main" id="{62CC6DA6-D5BF-48C8-BEFC-5E80DEB4D16B}"/>
              </a:ext>
            </a:extLst>
          </p:cNvPr>
          <p:cNvSpPr/>
          <p:nvPr userDrawn="1"/>
        </p:nvSpPr>
        <p:spPr>
          <a:xfrm flipV="1">
            <a:off x="9448801" y="1638299"/>
            <a:ext cx="2038350" cy="1952625"/>
          </a:xfrm>
          <a:prstGeom prst="arc">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8" name="Group 17">
            <a:extLst>
              <a:ext uri="{FF2B5EF4-FFF2-40B4-BE49-F238E27FC236}">
                <a16:creationId xmlns:a16="http://schemas.microsoft.com/office/drawing/2014/main" id="{501BE85E-D1C7-4A88-A407-1BC2A9535150}"/>
              </a:ext>
            </a:extLst>
          </p:cNvPr>
          <p:cNvGrpSpPr/>
          <p:nvPr userDrawn="1"/>
        </p:nvGrpSpPr>
        <p:grpSpPr>
          <a:xfrm flipH="1" flipV="1">
            <a:off x="690423" y="3571875"/>
            <a:ext cx="2038350" cy="1638290"/>
            <a:chOff x="9239251" y="2057399"/>
            <a:chExt cx="2038350" cy="1952625"/>
          </a:xfrm>
        </p:grpSpPr>
        <p:sp>
          <p:nvSpPr>
            <p:cNvPr id="15" name="Arc 14">
              <a:extLst>
                <a:ext uri="{FF2B5EF4-FFF2-40B4-BE49-F238E27FC236}">
                  <a16:creationId xmlns:a16="http://schemas.microsoft.com/office/drawing/2014/main" id="{9C7161F0-419A-4512-8ED3-25D65664C4ED}"/>
                </a:ext>
              </a:extLst>
            </p:cNvPr>
            <p:cNvSpPr/>
            <p:nvPr userDrawn="1"/>
          </p:nvSpPr>
          <p:spPr>
            <a:xfrm>
              <a:off x="9239251" y="2133600"/>
              <a:ext cx="2038350" cy="1847845"/>
            </a:xfrm>
            <a:prstGeom prst="arc">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a:extLst>
                <a:ext uri="{FF2B5EF4-FFF2-40B4-BE49-F238E27FC236}">
                  <a16:creationId xmlns:a16="http://schemas.microsoft.com/office/drawing/2014/main" id="{536A2019-4CCA-468C-8F8B-88FE54076991}"/>
                </a:ext>
              </a:extLst>
            </p:cNvPr>
            <p:cNvSpPr/>
            <p:nvPr userDrawn="1"/>
          </p:nvSpPr>
          <p:spPr>
            <a:xfrm flipV="1">
              <a:off x="9239251" y="2057399"/>
              <a:ext cx="2038350" cy="1952625"/>
            </a:xfrm>
            <a:prstGeom prst="arc">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20" name="Straight Connector 19">
            <a:extLst>
              <a:ext uri="{FF2B5EF4-FFF2-40B4-BE49-F238E27FC236}">
                <a16:creationId xmlns:a16="http://schemas.microsoft.com/office/drawing/2014/main" id="{7B02A289-D27A-450F-A9AB-5EF2A1D216D7}"/>
              </a:ext>
            </a:extLst>
          </p:cNvPr>
          <p:cNvCxnSpPr>
            <a:cxnSpLocks/>
          </p:cNvCxnSpPr>
          <p:nvPr userDrawn="1"/>
        </p:nvCxnSpPr>
        <p:spPr>
          <a:xfrm>
            <a:off x="1623873" y="5154394"/>
            <a:ext cx="8758378" cy="19049"/>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8DB8B1D-3CFF-468D-9522-79EF36F189C1}"/>
              </a:ext>
            </a:extLst>
          </p:cNvPr>
          <p:cNvSpPr/>
          <p:nvPr userDrawn="1"/>
        </p:nvSpPr>
        <p:spPr>
          <a:xfrm>
            <a:off x="1623873" y="1571629"/>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486B59F-77D4-4E76-A6DB-159FB01FFF56}"/>
              </a:ext>
            </a:extLst>
          </p:cNvPr>
          <p:cNvSpPr/>
          <p:nvPr userDrawn="1"/>
        </p:nvSpPr>
        <p:spPr>
          <a:xfrm>
            <a:off x="9862998" y="1562105"/>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250F249-F6E1-4FC2-8AD5-7C3CAD338705}"/>
              </a:ext>
            </a:extLst>
          </p:cNvPr>
          <p:cNvSpPr/>
          <p:nvPr userDrawn="1"/>
        </p:nvSpPr>
        <p:spPr>
          <a:xfrm>
            <a:off x="7738923" y="1562105"/>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972A4A9-A678-400D-AEA7-5B0241DE1FF2}"/>
              </a:ext>
            </a:extLst>
          </p:cNvPr>
          <p:cNvSpPr/>
          <p:nvPr userDrawn="1"/>
        </p:nvSpPr>
        <p:spPr>
          <a:xfrm>
            <a:off x="5609938" y="1562105"/>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29" name="Rectangle 28">
            <a:extLst>
              <a:ext uri="{FF2B5EF4-FFF2-40B4-BE49-F238E27FC236}">
                <a16:creationId xmlns:a16="http://schemas.microsoft.com/office/drawing/2014/main" id="{674C3EA7-D747-46EE-AAB5-E790F8420B6B}"/>
              </a:ext>
            </a:extLst>
          </p:cNvPr>
          <p:cNvSpPr/>
          <p:nvPr userDrawn="1"/>
        </p:nvSpPr>
        <p:spPr>
          <a:xfrm>
            <a:off x="3583580" y="1571629"/>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8C73427-2D22-4EE4-9C37-532DAE4FCBEE}"/>
              </a:ext>
            </a:extLst>
          </p:cNvPr>
          <p:cNvSpPr/>
          <p:nvPr userDrawn="1"/>
        </p:nvSpPr>
        <p:spPr>
          <a:xfrm>
            <a:off x="2888391" y="3419479"/>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658F7D2-40B8-4078-BEB9-47EE1B6F07C0}"/>
              </a:ext>
            </a:extLst>
          </p:cNvPr>
          <p:cNvSpPr/>
          <p:nvPr userDrawn="1"/>
        </p:nvSpPr>
        <p:spPr>
          <a:xfrm>
            <a:off x="9003441" y="3409955"/>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C2879FB1-24D1-4714-A7E9-1309F3304067}"/>
              </a:ext>
            </a:extLst>
          </p:cNvPr>
          <p:cNvSpPr/>
          <p:nvPr userDrawn="1"/>
        </p:nvSpPr>
        <p:spPr>
          <a:xfrm>
            <a:off x="6874456" y="3409955"/>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37" name="Rectangle 36">
            <a:extLst>
              <a:ext uri="{FF2B5EF4-FFF2-40B4-BE49-F238E27FC236}">
                <a16:creationId xmlns:a16="http://schemas.microsoft.com/office/drawing/2014/main" id="{FCFE0E40-F40B-4950-AE0B-7D485FB540E0}"/>
              </a:ext>
            </a:extLst>
          </p:cNvPr>
          <p:cNvSpPr/>
          <p:nvPr userDrawn="1"/>
        </p:nvSpPr>
        <p:spPr>
          <a:xfrm>
            <a:off x="4848098" y="3419479"/>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231C53E-BFD2-4092-A441-B484F066AFC7}"/>
              </a:ext>
            </a:extLst>
          </p:cNvPr>
          <p:cNvSpPr/>
          <p:nvPr userDrawn="1"/>
        </p:nvSpPr>
        <p:spPr>
          <a:xfrm>
            <a:off x="4813392" y="4995874"/>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60A158FA-5E53-4001-BA34-0E16915D0F21}"/>
              </a:ext>
            </a:extLst>
          </p:cNvPr>
          <p:cNvSpPr/>
          <p:nvPr userDrawn="1"/>
        </p:nvSpPr>
        <p:spPr>
          <a:xfrm>
            <a:off x="6773099" y="4995874"/>
            <a:ext cx="285742" cy="285742"/>
          </a:xfrm>
          <a:prstGeom prst="rect">
            <a:avLst/>
          </a:prstGeom>
          <a:solidFill>
            <a:schemeClr val="bg1"/>
          </a:solid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Placeholder 13">
            <a:extLst>
              <a:ext uri="{FF2B5EF4-FFF2-40B4-BE49-F238E27FC236}">
                <a16:creationId xmlns:a16="http://schemas.microsoft.com/office/drawing/2014/main" id="{F23E6FB7-D14A-46F0-AE12-80845A92857A}"/>
              </a:ext>
            </a:extLst>
          </p:cNvPr>
          <p:cNvSpPr>
            <a:spLocks noGrp="1"/>
          </p:cNvSpPr>
          <p:nvPr>
            <p:ph type="body" sz="quarter" idx="13" hasCustomPrompt="1"/>
          </p:nvPr>
        </p:nvSpPr>
        <p:spPr>
          <a:xfrm>
            <a:off x="870187" y="1993901"/>
            <a:ext cx="1789486" cy="278903"/>
          </a:xfrm>
        </p:spPr>
        <p:txBody>
          <a:bodyPr>
            <a:normAutofit/>
          </a:bodyPr>
          <a:lstStyle>
            <a:lvl1pPr algn="ctr">
              <a:defRPr sz="1100" b="1">
                <a:solidFill>
                  <a:schemeClr val="accent1"/>
                </a:solidFill>
              </a:defRPr>
            </a:lvl1pPr>
          </a:lstStyle>
          <a:p>
            <a:pPr lvl="0"/>
            <a:r>
              <a:rPr lang="en-US" dirty="0"/>
              <a:t>00/00/0000</a:t>
            </a:r>
          </a:p>
        </p:txBody>
      </p:sp>
      <p:sp>
        <p:nvSpPr>
          <p:cNvPr id="48" name="Text Placeholder 21">
            <a:extLst>
              <a:ext uri="{FF2B5EF4-FFF2-40B4-BE49-F238E27FC236}">
                <a16:creationId xmlns:a16="http://schemas.microsoft.com/office/drawing/2014/main" id="{8B41DCB6-23BF-49F0-8857-6D62804CFC35}"/>
              </a:ext>
            </a:extLst>
          </p:cNvPr>
          <p:cNvSpPr>
            <a:spLocks noGrp="1"/>
          </p:cNvSpPr>
          <p:nvPr>
            <p:ph type="body" sz="quarter" idx="17" hasCustomPrompt="1"/>
          </p:nvPr>
        </p:nvSpPr>
        <p:spPr>
          <a:xfrm>
            <a:off x="870188" y="2339975"/>
            <a:ext cx="1789486" cy="711199"/>
          </a:xfrm>
        </p:spPr>
        <p:txBody>
          <a:bodyPr>
            <a:normAutofit/>
          </a:bodyPr>
          <a:lstStyle>
            <a:lvl1pPr>
              <a:defRPr sz="1100"/>
            </a:lvl1pPr>
          </a:lstStyle>
          <a:p>
            <a:pPr lvl="0"/>
            <a:r>
              <a:rPr lang="en-US" dirty="0"/>
              <a:t>Something exciting happened</a:t>
            </a:r>
            <a:endParaRPr lang="en-GB" dirty="0"/>
          </a:p>
        </p:txBody>
      </p:sp>
      <p:sp>
        <p:nvSpPr>
          <p:cNvPr id="49" name="Text Placeholder 13">
            <a:extLst>
              <a:ext uri="{FF2B5EF4-FFF2-40B4-BE49-F238E27FC236}">
                <a16:creationId xmlns:a16="http://schemas.microsoft.com/office/drawing/2014/main" id="{B37559D0-1DAC-4BFF-B94E-6F95394FE6DE}"/>
              </a:ext>
            </a:extLst>
          </p:cNvPr>
          <p:cNvSpPr>
            <a:spLocks noGrp="1"/>
          </p:cNvSpPr>
          <p:nvPr>
            <p:ph type="body" sz="quarter" idx="18" hasCustomPrompt="1"/>
          </p:nvPr>
        </p:nvSpPr>
        <p:spPr>
          <a:xfrm>
            <a:off x="2819290" y="1991095"/>
            <a:ext cx="1789486" cy="278903"/>
          </a:xfrm>
        </p:spPr>
        <p:txBody>
          <a:bodyPr/>
          <a:lstStyle>
            <a:lvl1pPr algn="ctr">
              <a:defRPr sz="1100" b="1">
                <a:solidFill>
                  <a:schemeClr val="accent1"/>
                </a:solidFill>
              </a:defRPr>
            </a:lvl1pPr>
          </a:lstStyle>
          <a:p>
            <a:pPr lvl="0"/>
            <a:r>
              <a:rPr lang="en-US" dirty="0"/>
              <a:t>00/00/0000</a:t>
            </a:r>
          </a:p>
        </p:txBody>
      </p:sp>
      <p:sp>
        <p:nvSpPr>
          <p:cNvPr id="50" name="Text Placeholder 21">
            <a:extLst>
              <a:ext uri="{FF2B5EF4-FFF2-40B4-BE49-F238E27FC236}">
                <a16:creationId xmlns:a16="http://schemas.microsoft.com/office/drawing/2014/main" id="{577A5FE5-FA6E-4BF0-B46A-A9A87B0721F5}"/>
              </a:ext>
            </a:extLst>
          </p:cNvPr>
          <p:cNvSpPr>
            <a:spLocks noGrp="1"/>
          </p:cNvSpPr>
          <p:nvPr>
            <p:ph type="body" sz="quarter" idx="19" hasCustomPrompt="1"/>
          </p:nvPr>
        </p:nvSpPr>
        <p:spPr>
          <a:xfrm>
            <a:off x="2819291" y="2337169"/>
            <a:ext cx="1789486" cy="711199"/>
          </a:xfrm>
        </p:spPr>
        <p:txBody>
          <a:bodyPr>
            <a:normAutofit/>
          </a:bodyPr>
          <a:lstStyle>
            <a:lvl1pPr>
              <a:defRPr sz="1100"/>
            </a:lvl1pPr>
          </a:lstStyle>
          <a:p>
            <a:pPr lvl="0"/>
            <a:r>
              <a:rPr lang="en-US" dirty="0"/>
              <a:t>Something exciting happened</a:t>
            </a:r>
            <a:endParaRPr lang="en-GB" dirty="0"/>
          </a:p>
        </p:txBody>
      </p:sp>
      <p:sp>
        <p:nvSpPr>
          <p:cNvPr id="51" name="Text Placeholder 13">
            <a:extLst>
              <a:ext uri="{FF2B5EF4-FFF2-40B4-BE49-F238E27FC236}">
                <a16:creationId xmlns:a16="http://schemas.microsoft.com/office/drawing/2014/main" id="{89E4340D-5A82-4EE9-8510-0FD9EFA07244}"/>
              </a:ext>
            </a:extLst>
          </p:cNvPr>
          <p:cNvSpPr>
            <a:spLocks noGrp="1"/>
          </p:cNvSpPr>
          <p:nvPr>
            <p:ph type="body" sz="quarter" idx="20" hasCustomPrompt="1"/>
          </p:nvPr>
        </p:nvSpPr>
        <p:spPr>
          <a:xfrm>
            <a:off x="4871340" y="1991095"/>
            <a:ext cx="1789486" cy="278903"/>
          </a:xfrm>
        </p:spPr>
        <p:txBody>
          <a:bodyPr/>
          <a:lstStyle>
            <a:lvl1pPr algn="ctr">
              <a:defRPr sz="1100" b="1">
                <a:solidFill>
                  <a:schemeClr val="accent1"/>
                </a:solidFill>
              </a:defRPr>
            </a:lvl1pPr>
          </a:lstStyle>
          <a:p>
            <a:pPr lvl="0"/>
            <a:r>
              <a:rPr lang="en-US" dirty="0"/>
              <a:t>00/00/0000</a:t>
            </a:r>
          </a:p>
        </p:txBody>
      </p:sp>
      <p:sp>
        <p:nvSpPr>
          <p:cNvPr id="52" name="Text Placeholder 21">
            <a:extLst>
              <a:ext uri="{FF2B5EF4-FFF2-40B4-BE49-F238E27FC236}">
                <a16:creationId xmlns:a16="http://schemas.microsoft.com/office/drawing/2014/main" id="{D3F1911C-AE4F-484A-9F5D-05431BCE304E}"/>
              </a:ext>
            </a:extLst>
          </p:cNvPr>
          <p:cNvSpPr>
            <a:spLocks noGrp="1"/>
          </p:cNvSpPr>
          <p:nvPr>
            <p:ph type="body" sz="quarter" idx="21" hasCustomPrompt="1"/>
          </p:nvPr>
        </p:nvSpPr>
        <p:spPr>
          <a:xfrm>
            <a:off x="4871341" y="2337169"/>
            <a:ext cx="1789486" cy="711199"/>
          </a:xfrm>
        </p:spPr>
        <p:txBody>
          <a:bodyPr>
            <a:normAutofit/>
          </a:bodyPr>
          <a:lstStyle>
            <a:lvl1pPr>
              <a:defRPr sz="1100"/>
            </a:lvl1pPr>
          </a:lstStyle>
          <a:p>
            <a:pPr lvl="0"/>
            <a:r>
              <a:rPr lang="en-US" dirty="0"/>
              <a:t>Something exciting happened</a:t>
            </a:r>
            <a:endParaRPr lang="en-GB" dirty="0"/>
          </a:p>
        </p:txBody>
      </p:sp>
      <p:sp>
        <p:nvSpPr>
          <p:cNvPr id="53" name="Text Placeholder 13">
            <a:extLst>
              <a:ext uri="{FF2B5EF4-FFF2-40B4-BE49-F238E27FC236}">
                <a16:creationId xmlns:a16="http://schemas.microsoft.com/office/drawing/2014/main" id="{266BB432-C08C-4944-90DB-7029A9A0892A}"/>
              </a:ext>
            </a:extLst>
          </p:cNvPr>
          <p:cNvSpPr>
            <a:spLocks noGrp="1"/>
          </p:cNvSpPr>
          <p:nvPr>
            <p:ph type="body" sz="quarter" idx="22" hasCustomPrompt="1"/>
          </p:nvPr>
        </p:nvSpPr>
        <p:spPr>
          <a:xfrm>
            <a:off x="6999739" y="1988289"/>
            <a:ext cx="1789486" cy="278903"/>
          </a:xfrm>
        </p:spPr>
        <p:txBody>
          <a:bodyPr/>
          <a:lstStyle>
            <a:lvl1pPr algn="ctr">
              <a:defRPr sz="1100" b="1">
                <a:solidFill>
                  <a:schemeClr val="accent1"/>
                </a:solidFill>
              </a:defRPr>
            </a:lvl1pPr>
          </a:lstStyle>
          <a:p>
            <a:pPr lvl="0"/>
            <a:r>
              <a:rPr lang="en-US" dirty="0"/>
              <a:t>00/00/0000</a:t>
            </a:r>
          </a:p>
        </p:txBody>
      </p:sp>
      <p:sp>
        <p:nvSpPr>
          <p:cNvPr id="54" name="Text Placeholder 21">
            <a:extLst>
              <a:ext uri="{FF2B5EF4-FFF2-40B4-BE49-F238E27FC236}">
                <a16:creationId xmlns:a16="http://schemas.microsoft.com/office/drawing/2014/main" id="{51430338-C09B-4BBC-8E2E-B754032DE559}"/>
              </a:ext>
            </a:extLst>
          </p:cNvPr>
          <p:cNvSpPr>
            <a:spLocks noGrp="1"/>
          </p:cNvSpPr>
          <p:nvPr>
            <p:ph type="body" sz="quarter" idx="23" hasCustomPrompt="1"/>
          </p:nvPr>
        </p:nvSpPr>
        <p:spPr>
          <a:xfrm>
            <a:off x="6999740" y="2334363"/>
            <a:ext cx="1789486" cy="711199"/>
          </a:xfrm>
        </p:spPr>
        <p:txBody>
          <a:bodyPr>
            <a:normAutofit/>
          </a:bodyPr>
          <a:lstStyle>
            <a:lvl1pPr>
              <a:defRPr sz="1100"/>
            </a:lvl1pPr>
          </a:lstStyle>
          <a:p>
            <a:pPr lvl="0"/>
            <a:r>
              <a:rPr lang="en-US" dirty="0"/>
              <a:t>Something exciting happened</a:t>
            </a:r>
            <a:endParaRPr lang="en-GB" dirty="0"/>
          </a:p>
        </p:txBody>
      </p:sp>
      <p:sp>
        <p:nvSpPr>
          <p:cNvPr id="55" name="Text Placeholder 13">
            <a:extLst>
              <a:ext uri="{FF2B5EF4-FFF2-40B4-BE49-F238E27FC236}">
                <a16:creationId xmlns:a16="http://schemas.microsoft.com/office/drawing/2014/main" id="{3510CAF4-76F2-4B1D-9A8B-D1A8A2169DCF}"/>
              </a:ext>
            </a:extLst>
          </p:cNvPr>
          <p:cNvSpPr>
            <a:spLocks noGrp="1"/>
          </p:cNvSpPr>
          <p:nvPr>
            <p:ph type="body" sz="quarter" idx="24" hasCustomPrompt="1"/>
          </p:nvPr>
        </p:nvSpPr>
        <p:spPr>
          <a:xfrm>
            <a:off x="9128141" y="1996588"/>
            <a:ext cx="1789486" cy="278903"/>
          </a:xfrm>
        </p:spPr>
        <p:txBody>
          <a:bodyPr/>
          <a:lstStyle>
            <a:lvl1pPr algn="ctr">
              <a:defRPr sz="1100" b="1">
                <a:solidFill>
                  <a:schemeClr val="accent1"/>
                </a:solidFill>
              </a:defRPr>
            </a:lvl1pPr>
          </a:lstStyle>
          <a:p>
            <a:pPr lvl="0"/>
            <a:r>
              <a:rPr lang="en-US" dirty="0"/>
              <a:t>00/00/0000</a:t>
            </a:r>
          </a:p>
        </p:txBody>
      </p:sp>
      <p:sp>
        <p:nvSpPr>
          <p:cNvPr id="56" name="Text Placeholder 21">
            <a:extLst>
              <a:ext uri="{FF2B5EF4-FFF2-40B4-BE49-F238E27FC236}">
                <a16:creationId xmlns:a16="http://schemas.microsoft.com/office/drawing/2014/main" id="{8B411E7F-86DA-45E8-8F1A-6700AD10A8D0}"/>
              </a:ext>
            </a:extLst>
          </p:cNvPr>
          <p:cNvSpPr>
            <a:spLocks noGrp="1"/>
          </p:cNvSpPr>
          <p:nvPr>
            <p:ph type="body" sz="quarter" idx="25" hasCustomPrompt="1"/>
          </p:nvPr>
        </p:nvSpPr>
        <p:spPr>
          <a:xfrm>
            <a:off x="9128142" y="2342662"/>
            <a:ext cx="1789486" cy="711199"/>
          </a:xfrm>
        </p:spPr>
        <p:txBody>
          <a:bodyPr>
            <a:normAutofit/>
          </a:bodyPr>
          <a:lstStyle>
            <a:lvl1pPr>
              <a:defRPr sz="1100"/>
            </a:lvl1pPr>
          </a:lstStyle>
          <a:p>
            <a:pPr lvl="0"/>
            <a:r>
              <a:rPr lang="en-US" dirty="0"/>
              <a:t>Something exciting happened</a:t>
            </a:r>
            <a:endParaRPr lang="en-GB" dirty="0"/>
          </a:p>
        </p:txBody>
      </p:sp>
      <p:sp>
        <p:nvSpPr>
          <p:cNvPr id="57" name="Text Placeholder 13">
            <a:extLst>
              <a:ext uri="{FF2B5EF4-FFF2-40B4-BE49-F238E27FC236}">
                <a16:creationId xmlns:a16="http://schemas.microsoft.com/office/drawing/2014/main" id="{11198876-C3A8-48EB-88B6-7392027C090F}"/>
              </a:ext>
            </a:extLst>
          </p:cNvPr>
          <p:cNvSpPr>
            <a:spLocks noGrp="1"/>
          </p:cNvSpPr>
          <p:nvPr>
            <p:ph type="body" sz="quarter" idx="26" hasCustomPrompt="1"/>
          </p:nvPr>
        </p:nvSpPr>
        <p:spPr>
          <a:xfrm>
            <a:off x="2152340" y="3827841"/>
            <a:ext cx="1789486" cy="278903"/>
          </a:xfrm>
        </p:spPr>
        <p:txBody>
          <a:bodyPr>
            <a:normAutofit/>
          </a:bodyPr>
          <a:lstStyle>
            <a:lvl1pPr algn="ctr">
              <a:defRPr sz="1100" b="1">
                <a:solidFill>
                  <a:schemeClr val="accent1"/>
                </a:solidFill>
              </a:defRPr>
            </a:lvl1pPr>
          </a:lstStyle>
          <a:p>
            <a:pPr lvl="0"/>
            <a:r>
              <a:rPr lang="en-US" dirty="0"/>
              <a:t>00/00/0000</a:t>
            </a:r>
          </a:p>
        </p:txBody>
      </p:sp>
      <p:sp>
        <p:nvSpPr>
          <p:cNvPr id="58" name="Text Placeholder 21">
            <a:extLst>
              <a:ext uri="{FF2B5EF4-FFF2-40B4-BE49-F238E27FC236}">
                <a16:creationId xmlns:a16="http://schemas.microsoft.com/office/drawing/2014/main" id="{18273975-8F5A-4BA4-917A-3818A1E61314}"/>
              </a:ext>
            </a:extLst>
          </p:cNvPr>
          <p:cNvSpPr>
            <a:spLocks noGrp="1"/>
          </p:cNvSpPr>
          <p:nvPr>
            <p:ph type="body" sz="quarter" idx="27" hasCustomPrompt="1"/>
          </p:nvPr>
        </p:nvSpPr>
        <p:spPr>
          <a:xfrm>
            <a:off x="2152341" y="4173915"/>
            <a:ext cx="1789486" cy="711199"/>
          </a:xfrm>
        </p:spPr>
        <p:txBody>
          <a:bodyPr>
            <a:normAutofit/>
          </a:bodyPr>
          <a:lstStyle>
            <a:lvl1pPr>
              <a:defRPr sz="1100"/>
            </a:lvl1pPr>
          </a:lstStyle>
          <a:p>
            <a:pPr lvl="0"/>
            <a:r>
              <a:rPr lang="en-US" dirty="0"/>
              <a:t>Something exciting happened</a:t>
            </a:r>
            <a:endParaRPr lang="en-GB" dirty="0"/>
          </a:p>
        </p:txBody>
      </p:sp>
      <p:sp>
        <p:nvSpPr>
          <p:cNvPr id="59" name="Text Placeholder 13">
            <a:extLst>
              <a:ext uri="{FF2B5EF4-FFF2-40B4-BE49-F238E27FC236}">
                <a16:creationId xmlns:a16="http://schemas.microsoft.com/office/drawing/2014/main" id="{AFFA58D6-93D1-46C8-9B88-D77CA7DC3CEE}"/>
              </a:ext>
            </a:extLst>
          </p:cNvPr>
          <p:cNvSpPr>
            <a:spLocks noGrp="1"/>
          </p:cNvSpPr>
          <p:nvPr>
            <p:ph type="body" sz="quarter" idx="28" hasCustomPrompt="1"/>
          </p:nvPr>
        </p:nvSpPr>
        <p:spPr>
          <a:xfrm>
            <a:off x="4204390" y="3827841"/>
            <a:ext cx="1789486" cy="278903"/>
          </a:xfrm>
        </p:spPr>
        <p:txBody>
          <a:bodyPr/>
          <a:lstStyle>
            <a:lvl1pPr algn="ctr">
              <a:defRPr sz="1100" b="1">
                <a:solidFill>
                  <a:schemeClr val="accent1"/>
                </a:solidFill>
              </a:defRPr>
            </a:lvl1pPr>
          </a:lstStyle>
          <a:p>
            <a:pPr lvl="0"/>
            <a:r>
              <a:rPr lang="en-US" dirty="0"/>
              <a:t>00/00/0000</a:t>
            </a:r>
          </a:p>
        </p:txBody>
      </p:sp>
      <p:sp>
        <p:nvSpPr>
          <p:cNvPr id="60" name="Text Placeholder 21">
            <a:extLst>
              <a:ext uri="{FF2B5EF4-FFF2-40B4-BE49-F238E27FC236}">
                <a16:creationId xmlns:a16="http://schemas.microsoft.com/office/drawing/2014/main" id="{1466B53C-19BB-4DB9-9E98-DF9A73083C7F}"/>
              </a:ext>
            </a:extLst>
          </p:cNvPr>
          <p:cNvSpPr>
            <a:spLocks noGrp="1"/>
          </p:cNvSpPr>
          <p:nvPr>
            <p:ph type="body" sz="quarter" idx="29" hasCustomPrompt="1"/>
          </p:nvPr>
        </p:nvSpPr>
        <p:spPr>
          <a:xfrm>
            <a:off x="4204391" y="4173915"/>
            <a:ext cx="1789486" cy="711199"/>
          </a:xfrm>
        </p:spPr>
        <p:txBody>
          <a:bodyPr>
            <a:normAutofit/>
          </a:bodyPr>
          <a:lstStyle>
            <a:lvl1pPr>
              <a:defRPr sz="1100"/>
            </a:lvl1pPr>
          </a:lstStyle>
          <a:p>
            <a:pPr lvl="0"/>
            <a:r>
              <a:rPr lang="en-US" dirty="0"/>
              <a:t>Something exciting happened</a:t>
            </a:r>
            <a:endParaRPr lang="en-GB" dirty="0"/>
          </a:p>
        </p:txBody>
      </p:sp>
      <p:sp>
        <p:nvSpPr>
          <p:cNvPr id="61" name="Text Placeholder 13">
            <a:extLst>
              <a:ext uri="{FF2B5EF4-FFF2-40B4-BE49-F238E27FC236}">
                <a16:creationId xmlns:a16="http://schemas.microsoft.com/office/drawing/2014/main" id="{131DBF45-8702-4D9D-9F9C-4B86DB8F7A6B}"/>
              </a:ext>
            </a:extLst>
          </p:cNvPr>
          <p:cNvSpPr>
            <a:spLocks noGrp="1"/>
          </p:cNvSpPr>
          <p:nvPr>
            <p:ph type="body" sz="quarter" idx="30" hasCustomPrompt="1"/>
          </p:nvPr>
        </p:nvSpPr>
        <p:spPr>
          <a:xfrm>
            <a:off x="6332789" y="3825035"/>
            <a:ext cx="1789486" cy="278903"/>
          </a:xfrm>
        </p:spPr>
        <p:txBody>
          <a:bodyPr/>
          <a:lstStyle>
            <a:lvl1pPr algn="ctr">
              <a:defRPr sz="1100" b="1">
                <a:solidFill>
                  <a:schemeClr val="accent1"/>
                </a:solidFill>
              </a:defRPr>
            </a:lvl1pPr>
          </a:lstStyle>
          <a:p>
            <a:pPr lvl="0"/>
            <a:r>
              <a:rPr lang="en-US" dirty="0"/>
              <a:t>00/00/0000</a:t>
            </a:r>
          </a:p>
        </p:txBody>
      </p:sp>
      <p:sp>
        <p:nvSpPr>
          <p:cNvPr id="62" name="Text Placeholder 21">
            <a:extLst>
              <a:ext uri="{FF2B5EF4-FFF2-40B4-BE49-F238E27FC236}">
                <a16:creationId xmlns:a16="http://schemas.microsoft.com/office/drawing/2014/main" id="{8EEEB061-5877-408D-9EFC-00C200F793EB}"/>
              </a:ext>
            </a:extLst>
          </p:cNvPr>
          <p:cNvSpPr>
            <a:spLocks noGrp="1"/>
          </p:cNvSpPr>
          <p:nvPr>
            <p:ph type="body" sz="quarter" idx="31" hasCustomPrompt="1"/>
          </p:nvPr>
        </p:nvSpPr>
        <p:spPr>
          <a:xfrm>
            <a:off x="6332790" y="4171109"/>
            <a:ext cx="1789486" cy="711199"/>
          </a:xfrm>
        </p:spPr>
        <p:txBody>
          <a:bodyPr>
            <a:normAutofit/>
          </a:bodyPr>
          <a:lstStyle>
            <a:lvl1pPr>
              <a:defRPr sz="1100"/>
            </a:lvl1pPr>
          </a:lstStyle>
          <a:p>
            <a:pPr lvl="0"/>
            <a:r>
              <a:rPr lang="en-US" dirty="0"/>
              <a:t>Something exciting happened</a:t>
            </a:r>
            <a:endParaRPr lang="en-GB" dirty="0"/>
          </a:p>
        </p:txBody>
      </p:sp>
      <p:sp>
        <p:nvSpPr>
          <p:cNvPr id="63" name="Text Placeholder 13">
            <a:extLst>
              <a:ext uri="{FF2B5EF4-FFF2-40B4-BE49-F238E27FC236}">
                <a16:creationId xmlns:a16="http://schemas.microsoft.com/office/drawing/2014/main" id="{11883C0B-C58E-44D5-8872-58322CD1D491}"/>
              </a:ext>
            </a:extLst>
          </p:cNvPr>
          <p:cNvSpPr>
            <a:spLocks noGrp="1"/>
          </p:cNvSpPr>
          <p:nvPr>
            <p:ph type="body" sz="quarter" idx="32" hasCustomPrompt="1"/>
          </p:nvPr>
        </p:nvSpPr>
        <p:spPr>
          <a:xfrm>
            <a:off x="8461191" y="3833334"/>
            <a:ext cx="1789486" cy="278903"/>
          </a:xfrm>
        </p:spPr>
        <p:txBody>
          <a:bodyPr>
            <a:normAutofit/>
          </a:bodyPr>
          <a:lstStyle>
            <a:lvl1pPr algn="ctr">
              <a:defRPr sz="1100" b="1">
                <a:solidFill>
                  <a:schemeClr val="accent1"/>
                </a:solidFill>
              </a:defRPr>
            </a:lvl1pPr>
          </a:lstStyle>
          <a:p>
            <a:pPr lvl="0"/>
            <a:r>
              <a:rPr lang="en-US" dirty="0"/>
              <a:t>00/00/0000</a:t>
            </a:r>
          </a:p>
        </p:txBody>
      </p:sp>
      <p:sp>
        <p:nvSpPr>
          <p:cNvPr id="64" name="Text Placeholder 21">
            <a:extLst>
              <a:ext uri="{FF2B5EF4-FFF2-40B4-BE49-F238E27FC236}">
                <a16:creationId xmlns:a16="http://schemas.microsoft.com/office/drawing/2014/main" id="{9B0AD9A7-44CF-4DB0-978A-0D32326E57D8}"/>
              </a:ext>
            </a:extLst>
          </p:cNvPr>
          <p:cNvSpPr>
            <a:spLocks noGrp="1"/>
          </p:cNvSpPr>
          <p:nvPr>
            <p:ph type="body" sz="quarter" idx="33" hasCustomPrompt="1"/>
          </p:nvPr>
        </p:nvSpPr>
        <p:spPr>
          <a:xfrm>
            <a:off x="8461192" y="4179408"/>
            <a:ext cx="1789486" cy="711199"/>
          </a:xfrm>
        </p:spPr>
        <p:txBody>
          <a:bodyPr>
            <a:normAutofit/>
          </a:bodyPr>
          <a:lstStyle>
            <a:lvl1pPr>
              <a:defRPr sz="1100"/>
            </a:lvl1pPr>
          </a:lstStyle>
          <a:p>
            <a:pPr lvl="0"/>
            <a:r>
              <a:rPr lang="en-US" dirty="0"/>
              <a:t>Something exciting happened</a:t>
            </a:r>
            <a:endParaRPr lang="en-GB" dirty="0"/>
          </a:p>
        </p:txBody>
      </p:sp>
      <p:sp>
        <p:nvSpPr>
          <p:cNvPr id="65" name="Text Placeholder 13">
            <a:extLst>
              <a:ext uri="{FF2B5EF4-FFF2-40B4-BE49-F238E27FC236}">
                <a16:creationId xmlns:a16="http://schemas.microsoft.com/office/drawing/2014/main" id="{0778E1CB-86FB-4EF6-B64D-5EB5DA614979}"/>
              </a:ext>
            </a:extLst>
          </p:cNvPr>
          <p:cNvSpPr>
            <a:spLocks noGrp="1"/>
          </p:cNvSpPr>
          <p:nvPr>
            <p:ph type="body" sz="quarter" idx="34" hasCustomPrompt="1"/>
          </p:nvPr>
        </p:nvSpPr>
        <p:spPr>
          <a:xfrm>
            <a:off x="4052945" y="5423143"/>
            <a:ext cx="1789486" cy="278903"/>
          </a:xfrm>
        </p:spPr>
        <p:txBody>
          <a:bodyPr>
            <a:normAutofit/>
          </a:bodyPr>
          <a:lstStyle>
            <a:lvl1pPr algn="ctr">
              <a:defRPr sz="1100" b="1">
                <a:solidFill>
                  <a:schemeClr val="accent1"/>
                </a:solidFill>
              </a:defRPr>
            </a:lvl1pPr>
          </a:lstStyle>
          <a:p>
            <a:pPr lvl="0"/>
            <a:r>
              <a:rPr lang="en-US" dirty="0"/>
              <a:t>00/00/0000</a:t>
            </a:r>
          </a:p>
        </p:txBody>
      </p:sp>
      <p:sp>
        <p:nvSpPr>
          <p:cNvPr id="66" name="Text Placeholder 21">
            <a:extLst>
              <a:ext uri="{FF2B5EF4-FFF2-40B4-BE49-F238E27FC236}">
                <a16:creationId xmlns:a16="http://schemas.microsoft.com/office/drawing/2014/main" id="{06B443A0-3FCE-4BBA-9DA7-1D823838A75E}"/>
              </a:ext>
            </a:extLst>
          </p:cNvPr>
          <p:cNvSpPr>
            <a:spLocks noGrp="1"/>
          </p:cNvSpPr>
          <p:nvPr>
            <p:ph type="body" sz="quarter" idx="35" hasCustomPrompt="1"/>
          </p:nvPr>
        </p:nvSpPr>
        <p:spPr>
          <a:xfrm>
            <a:off x="4052946" y="5769217"/>
            <a:ext cx="1789486" cy="711199"/>
          </a:xfrm>
        </p:spPr>
        <p:txBody>
          <a:bodyPr>
            <a:normAutofit/>
          </a:bodyPr>
          <a:lstStyle>
            <a:lvl1pPr>
              <a:defRPr sz="1100"/>
            </a:lvl1pPr>
          </a:lstStyle>
          <a:p>
            <a:pPr lvl="0"/>
            <a:r>
              <a:rPr lang="en-US" dirty="0"/>
              <a:t>Something exciting happened</a:t>
            </a:r>
            <a:endParaRPr lang="en-GB" dirty="0"/>
          </a:p>
        </p:txBody>
      </p:sp>
      <p:sp>
        <p:nvSpPr>
          <p:cNvPr id="67" name="Text Placeholder 13">
            <a:extLst>
              <a:ext uri="{FF2B5EF4-FFF2-40B4-BE49-F238E27FC236}">
                <a16:creationId xmlns:a16="http://schemas.microsoft.com/office/drawing/2014/main" id="{D6506CB4-B62F-4962-B3E6-A1032AAF910A}"/>
              </a:ext>
            </a:extLst>
          </p:cNvPr>
          <p:cNvSpPr>
            <a:spLocks noGrp="1"/>
          </p:cNvSpPr>
          <p:nvPr>
            <p:ph type="body" sz="quarter" idx="36" hasCustomPrompt="1"/>
          </p:nvPr>
        </p:nvSpPr>
        <p:spPr>
          <a:xfrm>
            <a:off x="6104995" y="5423143"/>
            <a:ext cx="1789486" cy="278903"/>
          </a:xfrm>
        </p:spPr>
        <p:txBody>
          <a:bodyPr>
            <a:normAutofit/>
          </a:bodyPr>
          <a:lstStyle>
            <a:lvl1pPr algn="ctr">
              <a:defRPr sz="1100" b="1">
                <a:solidFill>
                  <a:schemeClr val="accent1"/>
                </a:solidFill>
              </a:defRPr>
            </a:lvl1pPr>
          </a:lstStyle>
          <a:p>
            <a:pPr lvl="0"/>
            <a:r>
              <a:rPr lang="en-US" dirty="0"/>
              <a:t>00/00/0000</a:t>
            </a:r>
          </a:p>
        </p:txBody>
      </p:sp>
      <p:sp>
        <p:nvSpPr>
          <p:cNvPr id="68" name="Text Placeholder 21">
            <a:extLst>
              <a:ext uri="{FF2B5EF4-FFF2-40B4-BE49-F238E27FC236}">
                <a16:creationId xmlns:a16="http://schemas.microsoft.com/office/drawing/2014/main" id="{AB19C304-EDA3-4F44-8EFB-2DA97FD73375}"/>
              </a:ext>
            </a:extLst>
          </p:cNvPr>
          <p:cNvSpPr>
            <a:spLocks noGrp="1"/>
          </p:cNvSpPr>
          <p:nvPr>
            <p:ph type="body" sz="quarter" idx="37" hasCustomPrompt="1"/>
          </p:nvPr>
        </p:nvSpPr>
        <p:spPr>
          <a:xfrm>
            <a:off x="6104996" y="5769217"/>
            <a:ext cx="1789486" cy="711199"/>
          </a:xfrm>
        </p:spPr>
        <p:txBody>
          <a:bodyPr>
            <a:normAutofit/>
          </a:bodyPr>
          <a:lstStyle>
            <a:lvl1pPr>
              <a:defRPr sz="1100"/>
            </a:lvl1pPr>
          </a:lstStyle>
          <a:p>
            <a:pPr lvl="0"/>
            <a:r>
              <a:rPr lang="en-US" dirty="0"/>
              <a:t>Something exciting happened</a:t>
            </a:r>
            <a:endParaRPr lang="en-GB" dirty="0"/>
          </a:p>
        </p:txBody>
      </p:sp>
      <p:sp>
        <p:nvSpPr>
          <p:cNvPr id="73" name="Arrow: Down 72">
            <a:extLst>
              <a:ext uri="{FF2B5EF4-FFF2-40B4-BE49-F238E27FC236}">
                <a16:creationId xmlns:a16="http://schemas.microsoft.com/office/drawing/2014/main" id="{F7E4FE9E-28D3-4385-8FA3-70625DB7E9AA}"/>
              </a:ext>
            </a:extLst>
          </p:cNvPr>
          <p:cNvSpPr/>
          <p:nvPr userDrawn="1"/>
        </p:nvSpPr>
        <p:spPr>
          <a:xfrm>
            <a:off x="11294343" y="2498970"/>
            <a:ext cx="352426" cy="278903"/>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Arrow: Down 74">
            <a:extLst>
              <a:ext uri="{FF2B5EF4-FFF2-40B4-BE49-F238E27FC236}">
                <a16:creationId xmlns:a16="http://schemas.microsoft.com/office/drawing/2014/main" id="{497819A2-8DC1-4E1C-9E7D-182AABB618B3}"/>
              </a:ext>
            </a:extLst>
          </p:cNvPr>
          <p:cNvSpPr/>
          <p:nvPr userDrawn="1"/>
        </p:nvSpPr>
        <p:spPr>
          <a:xfrm>
            <a:off x="500510" y="4408735"/>
            <a:ext cx="352426" cy="278903"/>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Slide Number Placeholder 5">
            <a:extLst>
              <a:ext uri="{FF2B5EF4-FFF2-40B4-BE49-F238E27FC236}">
                <a16:creationId xmlns:a16="http://schemas.microsoft.com/office/drawing/2014/main" id="{3032B742-4536-4347-AC29-A85F1DA81B44}"/>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76" name="Straight Connector 75">
            <a:extLst>
              <a:ext uri="{FF2B5EF4-FFF2-40B4-BE49-F238E27FC236}">
                <a16:creationId xmlns:a16="http://schemas.microsoft.com/office/drawing/2014/main" id="{14E05265-AA94-4B58-91A2-5544CFEF8D2C}"/>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70" name="A_Xchange full colour landscape.png" descr="A_Xchange full colour landscape.png">
            <a:extLst>
              <a:ext uri="{FF2B5EF4-FFF2-40B4-BE49-F238E27FC236}">
                <a16:creationId xmlns:a16="http://schemas.microsoft.com/office/drawing/2014/main" id="{6339CD37-9F73-451C-A509-4CE76767B0E3}"/>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B18E5ABA-C798-4B5F-91F9-233D37A1F2BC}"/>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77" name="Group 76">
            <a:extLst>
              <a:ext uri="{FF2B5EF4-FFF2-40B4-BE49-F238E27FC236}">
                <a16:creationId xmlns:a16="http://schemas.microsoft.com/office/drawing/2014/main" id="{BA89BA48-84E0-4A9C-9B55-96F57C7097E7}"/>
              </a:ext>
            </a:extLst>
          </p:cNvPr>
          <p:cNvGrpSpPr/>
          <p:nvPr userDrawn="1"/>
        </p:nvGrpSpPr>
        <p:grpSpPr>
          <a:xfrm>
            <a:off x="328473" y="6289674"/>
            <a:ext cx="2266315" cy="431800"/>
            <a:chOff x="6519545" y="598622"/>
            <a:chExt cx="2266315" cy="431800"/>
          </a:xfrm>
        </p:grpSpPr>
        <p:pic>
          <p:nvPicPr>
            <p:cNvPr id="78" name="Picture 77">
              <a:extLst>
                <a:ext uri="{FF2B5EF4-FFF2-40B4-BE49-F238E27FC236}">
                  <a16:creationId xmlns:a16="http://schemas.microsoft.com/office/drawing/2014/main" id="{0807339B-CF24-4A4E-ACB9-79BF950D87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79" name="Text Box 2">
              <a:extLst>
                <a:ext uri="{FF2B5EF4-FFF2-40B4-BE49-F238E27FC236}">
                  <a16:creationId xmlns:a16="http://schemas.microsoft.com/office/drawing/2014/main" id="{1FFF47E4-CDEE-4314-AEFD-B64BE761F5FE}"/>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822945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uropean union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080-5C35-4B7F-BAAD-BD65866511C6}"/>
              </a:ext>
            </a:extLst>
          </p:cNvPr>
          <p:cNvSpPr>
            <a:spLocks noGrp="1"/>
          </p:cNvSpPr>
          <p:nvPr>
            <p:ph type="title" hasCustomPrompt="1"/>
          </p:nvPr>
        </p:nvSpPr>
        <p:spPr>
          <a:xfrm>
            <a:off x="328473" y="559294"/>
            <a:ext cx="8161153" cy="710214"/>
          </a:xfrm>
        </p:spPr>
        <p:txBody>
          <a:bodyPr/>
          <a:lstStyle>
            <a:lvl1pPr>
              <a:defRPr/>
            </a:lvl1pPr>
          </a:lstStyle>
          <a:p>
            <a:r>
              <a:rPr lang="en-US" dirty="0"/>
              <a:t>European Union map</a:t>
            </a:r>
            <a:endParaRPr lang="en-GB" dirty="0"/>
          </a:p>
        </p:txBody>
      </p:sp>
      <p:pic>
        <p:nvPicPr>
          <p:cNvPr id="3" name="Graphic 2">
            <a:extLst>
              <a:ext uri="{FF2B5EF4-FFF2-40B4-BE49-F238E27FC236}">
                <a16:creationId xmlns:a16="http://schemas.microsoft.com/office/drawing/2014/main" id="{B1A66A3D-9ADC-45E4-B799-E94B03A4D9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58926" y="1657166"/>
            <a:ext cx="3249921" cy="4626222"/>
          </a:xfrm>
          <a:prstGeom prst="rect">
            <a:avLst/>
          </a:prstGeom>
        </p:spPr>
      </p:pic>
      <p:sp>
        <p:nvSpPr>
          <p:cNvPr id="4" name="Text Placeholder 13">
            <a:extLst>
              <a:ext uri="{FF2B5EF4-FFF2-40B4-BE49-F238E27FC236}">
                <a16:creationId xmlns:a16="http://schemas.microsoft.com/office/drawing/2014/main" id="{D5EDB393-77A3-40EB-8278-DB664A5C0AF7}"/>
              </a:ext>
            </a:extLst>
          </p:cNvPr>
          <p:cNvSpPr>
            <a:spLocks noGrp="1"/>
          </p:cNvSpPr>
          <p:nvPr>
            <p:ph type="body" sz="quarter" idx="20" hasCustomPrompt="1"/>
          </p:nvPr>
        </p:nvSpPr>
        <p:spPr>
          <a:xfrm>
            <a:off x="6700140" y="2015143"/>
            <a:ext cx="1789486" cy="278903"/>
          </a:xfrm>
        </p:spPr>
        <p:txBody>
          <a:bodyPr>
            <a:noAutofit/>
          </a:bodyPr>
          <a:lstStyle>
            <a:lvl1pPr algn="l">
              <a:defRPr sz="1600" b="1">
                <a:solidFill>
                  <a:schemeClr val="accent1"/>
                </a:solidFill>
              </a:defRPr>
            </a:lvl1pPr>
          </a:lstStyle>
          <a:p>
            <a:pPr lvl="0"/>
            <a:r>
              <a:rPr lang="en-US" dirty="0"/>
              <a:t>Legend</a:t>
            </a:r>
          </a:p>
        </p:txBody>
      </p:sp>
      <p:sp>
        <p:nvSpPr>
          <p:cNvPr id="5" name="Text Placeholder 21">
            <a:extLst>
              <a:ext uri="{FF2B5EF4-FFF2-40B4-BE49-F238E27FC236}">
                <a16:creationId xmlns:a16="http://schemas.microsoft.com/office/drawing/2014/main" id="{482EBB0D-9084-4DDE-B873-B63E824F3CD8}"/>
              </a:ext>
            </a:extLst>
          </p:cNvPr>
          <p:cNvSpPr>
            <a:spLocks noGrp="1"/>
          </p:cNvSpPr>
          <p:nvPr>
            <p:ph type="body" sz="quarter" idx="21" hasCustomPrompt="1"/>
          </p:nvPr>
        </p:nvSpPr>
        <p:spPr>
          <a:xfrm>
            <a:off x="6700141" y="2372679"/>
            <a:ext cx="1789486" cy="1906358"/>
          </a:xfrm>
        </p:spPr>
        <p:txBody>
          <a:bodyPr>
            <a:normAutofit/>
          </a:bodyPr>
          <a:lstStyle>
            <a:lvl1pPr>
              <a:defRPr sz="1100"/>
            </a:lvl1pPr>
          </a:lstStyle>
          <a:p>
            <a:pPr lvl="0"/>
            <a:r>
              <a:rPr lang="en-GB" dirty="0"/>
              <a:t>Category 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Category 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Category C</a:t>
            </a:r>
          </a:p>
          <a:p>
            <a:pPr lvl="0"/>
            <a:endParaRPr lang="en-GB" dirty="0"/>
          </a:p>
        </p:txBody>
      </p:sp>
      <p:sp>
        <p:nvSpPr>
          <p:cNvPr id="6" name="Rectangle 5">
            <a:extLst>
              <a:ext uri="{FF2B5EF4-FFF2-40B4-BE49-F238E27FC236}">
                <a16:creationId xmlns:a16="http://schemas.microsoft.com/office/drawing/2014/main" id="{E1CD3714-A408-4772-AC6C-14725EAC250D}"/>
              </a:ext>
            </a:extLst>
          </p:cNvPr>
          <p:cNvSpPr/>
          <p:nvPr userDrawn="1"/>
        </p:nvSpPr>
        <p:spPr>
          <a:xfrm>
            <a:off x="7963270" y="2372679"/>
            <a:ext cx="213064" cy="2130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53D981C-36D4-4D1B-B900-2B57B66098C0}"/>
              </a:ext>
            </a:extLst>
          </p:cNvPr>
          <p:cNvSpPr/>
          <p:nvPr userDrawn="1"/>
        </p:nvSpPr>
        <p:spPr>
          <a:xfrm>
            <a:off x="7963270" y="2664376"/>
            <a:ext cx="213064" cy="2130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51ED307-28DC-49E6-B598-DFAF5CA77364}"/>
              </a:ext>
            </a:extLst>
          </p:cNvPr>
          <p:cNvSpPr/>
          <p:nvPr userDrawn="1"/>
        </p:nvSpPr>
        <p:spPr>
          <a:xfrm>
            <a:off x="7963270" y="2956073"/>
            <a:ext cx="213064" cy="213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Slide Number Placeholder 5">
            <a:extLst>
              <a:ext uri="{FF2B5EF4-FFF2-40B4-BE49-F238E27FC236}">
                <a16:creationId xmlns:a16="http://schemas.microsoft.com/office/drawing/2014/main" id="{E42D157A-0A0B-43D7-B2FD-ABE2F346B6FB}"/>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5" name="Straight Connector 14">
            <a:extLst>
              <a:ext uri="{FF2B5EF4-FFF2-40B4-BE49-F238E27FC236}">
                <a16:creationId xmlns:a16="http://schemas.microsoft.com/office/drawing/2014/main" id="{BA880FFA-F26A-4C44-95F9-9F37D405B73D}"/>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A_Xchange full colour landscape.png" descr="A_Xchange full colour landscape.png">
            <a:extLst>
              <a:ext uri="{FF2B5EF4-FFF2-40B4-BE49-F238E27FC236}">
                <a16:creationId xmlns:a16="http://schemas.microsoft.com/office/drawing/2014/main" id="{B7CE9248-B378-4193-A14D-3BE6AAD5990F}"/>
              </a:ext>
            </a:extLst>
          </p:cNvPr>
          <p:cNvPicPr>
            <a:picLocks noChangeAspect="1"/>
          </p:cNvPicPr>
          <p:nvPr userDrawn="1"/>
        </p:nvPicPr>
        <p:blipFill>
          <a:blip r:embed="rId4"/>
          <a:srcRect l="15082" t="2524" b="2524"/>
          <a:stretch>
            <a:fillRect/>
          </a:stretch>
        </p:blipFill>
        <p:spPr>
          <a:xfrm>
            <a:off x="10691562" y="306812"/>
            <a:ext cx="1260000" cy="634148"/>
          </a:xfrm>
          <a:prstGeom prst="rect">
            <a:avLst/>
          </a:prstGeom>
          <a:ln w="12700">
            <a:miter lim="400000"/>
          </a:ln>
        </p:spPr>
      </p:pic>
      <p:sp>
        <p:nvSpPr>
          <p:cNvPr id="7" name="Footer Placeholder 6">
            <a:extLst>
              <a:ext uri="{FF2B5EF4-FFF2-40B4-BE49-F238E27FC236}">
                <a16:creationId xmlns:a16="http://schemas.microsoft.com/office/drawing/2014/main" id="{8D1FB4C6-1CA7-4081-88F7-01E9B6F471CF}"/>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0" name="Group 19">
            <a:extLst>
              <a:ext uri="{FF2B5EF4-FFF2-40B4-BE49-F238E27FC236}">
                <a16:creationId xmlns:a16="http://schemas.microsoft.com/office/drawing/2014/main" id="{1F07DF05-756F-4FEB-9523-E409DB42B013}"/>
              </a:ext>
            </a:extLst>
          </p:cNvPr>
          <p:cNvGrpSpPr/>
          <p:nvPr userDrawn="1"/>
        </p:nvGrpSpPr>
        <p:grpSpPr>
          <a:xfrm>
            <a:off x="328473" y="6289674"/>
            <a:ext cx="2266315" cy="431800"/>
            <a:chOff x="6519545" y="598622"/>
            <a:chExt cx="2266315" cy="431800"/>
          </a:xfrm>
        </p:grpSpPr>
        <p:pic>
          <p:nvPicPr>
            <p:cNvPr id="21" name="Picture 20">
              <a:extLst>
                <a:ext uri="{FF2B5EF4-FFF2-40B4-BE49-F238E27FC236}">
                  <a16:creationId xmlns:a16="http://schemas.microsoft.com/office/drawing/2014/main" id="{750F149C-AECB-489A-A517-5F5924FC57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2" name="Text Box 2">
              <a:extLst>
                <a:ext uri="{FF2B5EF4-FFF2-40B4-BE49-F238E27FC236}">
                  <a16:creationId xmlns:a16="http://schemas.microsoft.com/office/drawing/2014/main" id="{154B1154-548C-405C-8894-CB5E12CEC3B3}"/>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522239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uropean union fla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1F22-0342-4187-BA2B-2FF45404E95E}"/>
              </a:ext>
            </a:extLst>
          </p:cNvPr>
          <p:cNvSpPr>
            <a:spLocks noGrp="1"/>
          </p:cNvSpPr>
          <p:nvPr>
            <p:ph type="title" hasCustomPrompt="1"/>
          </p:nvPr>
        </p:nvSpPr>
        <p:spPr>
          <a:xfrm>
            <a:off x="328474" y="559294"/>
            <a:ext cx="7443354" cy="710214"/>
          </a:xfrm>
        </p:spPr>
        <p:txBody>
          <a:bodyPr/>
          <a:lstStyle>
            <a:lvl1pPr>
              <a:defRPr/>
            </a:lvl1pPr>
          </a:lstStyle>
          <a:p>
            <a:r>
              <a:rPr lang="en-US" dirty="0"/>
              <a:t>European Union Flags</a:t>
            </a:r>
            <a:endParaRPr lang="en-GB" dirty="0"/>
          </a:p>
        </p:txBody>
      </p:sp>
      <p:pic>
        <p:nvPicPr>
          <p:cNvPr id="7" name="Picture 6">
            <a:extLst>
              <a:ext uri="{FF2B5EF4-FFF2-40B4-BE49-F238E27FC236}">
                <a16:creationId xmlns:a16="http://schemas.microsoft.com/office/drawing/2014/main" id="{7DF4BC90-9146-4F9D-A384-CDDCB75CD88F}"/>
              </a:ext>
            </a:extLst>
          </p:cNvPr>
          <p:cNvPicPr>
            <a:picLocks noChangeAspect="1"/>
          </p:cNvPicPr>
          <p:nvPr/>
        </p:nvPicPr>
        <p:blipFill>
          <a:blip r:embed="rId2"/>
          <a:stretch>
            <a:fillRect/>
          </a:stretch>
        </p:blipFill>
        <p:spPr>
          <a:xfrm>
            <a:off x="415697" y="2007733"/>
            <a:ext cx="562355" cy="329184"/>
          </a:xfrm>
          <a:custGeom>
            <a:avLst/>
            <a:gdLst>
              <a:gd name="connsiteX0" fmla="*/ -32 w 562355"/>
              <a:gd name="connsiteY0" fmla="*/ -19 h 329184"/>
              <a:gd name="connsiteX1" fmla="*/ 562324 w 562355"/>
              <a:gd name="connsiteY1" fmla="*/ -19 h 329184"/>
              <a:gd name="connsiteX2" fmla="*/ 562324 w 562355"/>
              <a:gd name="connsiteY2" fmla="*/ 329165 h 329184"/>
              <a:gd name="connsiteX3" fmla="*/ -32 w 562355"/>
              <a:gd name="connsiteY3" fmla="*/ 329165 h 329184"/>
            </a:gdLst>
            <a:ahLst/>
            <a:cxnLst>
              <a:cxn ang="0">
                <a:pos x="connsiteX0" y="connsiteY0"/>
              </a:cxn>
              <a:cxn ang="0">
                <a:pos x="connsiteX1" y="connsiteY1"/>
              </a:cxn>
              <a:cxn ang="0">
                <a:pos x="connsiteX2" y="connsiteY2"/>
              </a:cxn>
              <a:cxn ang="0">
                <a:pos x="connsiteX3" y="connsiteY3"/>
              </a:cxn>
            </a:cxnLst>
            <a:rect l="l" t="t" r="r" b="b"/>
            <a:pathLst>
              <a:path w="562355" h="329184">
                <a:moveTo>
                  <a:pt x="-32" y="-19"/>
                </a:moveTo>
                <a:lnTo>
                  <a:pt x="562324" y="-19"/>
                </a:lnTo>
                <a:lnTo>
                  <a:pt x="562324" y="329165"/>
                </a:lnTo>
                <a:lnTo>
                  <a:pt x="-32" y="329165"/>
                </a:lnTo>
                <a:close/>
              </a:path>
            </a:pathLst>
          </a:custGeom>
        </p:spPr>
      </p:pic>
      <p:pic>
        <p:nvPicPr>
          <p:cNvPr id="8" name="Picture 7">
            <a:extLst>
              <a:ext uri="{FF2B5EF4-FFF2-40B4-BE49-F238E27FC236}">
                <a16:creationId xmlns:a16="http://schemas.microsoft.com/office/drawing/2014/main" id="{689E29E0-4363-47EB-823C-C8663AF9BC34}"/>
              </a:ext>
            </a:extLst>
          </p:cNvPr>
          <p:cNvPicPr>
            <a:picLocks noChangeAspect="1"/>
          </p:cNvPicPr>
          <p:nvPr/>
        </p:nvPicPr>
        <p:blipFill>
          <a:blip r:embed="rId3"/>
          <a:stretch>
            <a:fillRect/>
          </a:stretch>
        </p:blipFill>
        <p:spPr>
          <a:xfrm>
            <a:off x="415697" y="2443216"/>
            <a:ext cx="562355" cy="333755"/>
          </a:xfrm>
          <a:custGeom>
            <a:avLst/>
            <a:gdLst>
              <a:gd name="connsiteX0" fmla="*/ -32 w 562355"/>
              <a:gd name="connsiteY0" fmla="*/ 27 h 333755"/>
              <a:gd name="connsiteX1" fmla="*/ 562324 w 562355"/>
              <a:gd name="connsiteY1" fmla="*/ 27 h 333755"/>
              <a:gd name="connsiteX2" fmla="*/ 562324 w 562355"/>
              <a:gd name="connsiteY2" fmla="*/ 333783 h 333755"/>
              <a:gd name="connsiteX3" fmla="*/ -32 w 562355"/>
              <a:gd name="connsiteY3" fmla="*/ 333783 h 333755"/>
            </a:gdLst>
            <a:ahLst/>
            <a:cxnLst>
              <a:cxn ang="0">
                <a:pos x="connsiteX0" y="connsiteY0"/>
              </a:cxn>
              <a:cxn ang="0">
                <a:pos x="connsiteX1" y="connsiteY1"/>
              </a:cxn>
              <a:cxn ang="0">
                <a:pos x="connsiteX2" y="connsiteY2"/>
              </a:cxn>
              <a:cxn ang="0">
                <a:pos x="connsiteX3" y="connsiteY3"/>
              </a:cxn>
            </a:cxnLst>
            <a:rect l="l" t="t" r="r" b="b"/>
            <a:pathLst>
              <a:path w="562355" h="333755">
                <a:moveTo>
                  <a:pt x="-32" y="27"/>
                </a:moveTo>
                <a:lnTo>
                  <a:pt x="562324" y="27"/>
                </a:lnTo>
                <a:lnTo>
                  <a:pt x="562324" y="333783"/>
                </a:lnTo>
                <a:lnTo>
                  <a:pt x="-32" y="333783"/>
                </a:lnTo>
                <a:close/>
              </a:path>
            </a:pathLst>
          </a:custGeom>
        </p:spPr>
      </p:pic>
      <p:pic>
        <p:nvPicPr>
          <p:cNvPr id="9" name="Picture 8">
            <a:extLst>
              <a:ext uri="{FF2B5EF4-FFF2-40B4-BE49-F238E27FC236}">
                <a16:creationId xmlns:a16="http://schemas.microsoft.com/office/drawing/2014/main" id="{E7C0C98D-78FE-46A8-9525-3D2AF49C608F}"/>
              </a:ext>
            </a:extLst>
          </p:cNvPr>
          <p:cNvPicPr>
            <a:picLocks noChangeAspect="1"/>
          </p:cNvPicPr>
          <p:nvPr/>
        </p:nvPicPr>
        <p:blipFill>
          <a:blip r:embed="rId4"/>
          <a:stretch>
            <a:fillRect/>
          </a:stretch>
        </p:blipFill>
        <p:spPr>
          <a:xfrm>
            <a:off x="415697" y="2882128"/>
            <a:ext cx="562355" cy="333755"/>
          </a:xfrm>
          <a:custGeom>
            <a:avLst/>
            <a:gdLst>
              <a:gd name="connsiteX0" fmla="*/ -32 w 562355"/>
              <a:gd name="connsiteY0" fmla="*/ 73 h 333755"/>
              <a:gd name="connsiteX1" fmla="*/ 562324 w 562355"/>
              <a:gd name="connsiteY1" fmla="*/ 73 h 333755"/>
              <a:gd name="connsiteX2" fmla="*/ 562324 w 562355"/>
              <a:gd name="connsiteY2" fmla="*/ 333829 h 333755"/>
              <a:gd name="connsiteX3" fmla="*/ -32 w 562355"/>
              <a:gd name="connsiteY3" fmla="*/ 333829 h 333755"/>
            </a:gdLst>
            <a:ahLst/>
            <a:cxnLst>
              <a:cxn ang="0">
                <a:pos x="connsiteX0" y="connsiteY0"/>
              </a:cxn>
              <a:cxn ang="0">
                <a:pos x="connsiteX1" y="connsiteY1"/>
              </a:cxn>
              <a:cxn ang="0">
                <a:pos x="connsiteX2" y="connsiteY2"/>
              </a:cxn>
              <a:cxn ang="0">
                <a:pos x="connsiteX3" y="connsiteY3"/>
              </a:cxn>
            </a:cxnLst>
            <a:rect l="l" t="t" r="r" b="b"/>
            <a:pathLst>
              <a:path w="562355" h="333755">
                <a:moveTo>
                  <a:pt x="-32" y="73"/>
                </a:moveTo>
                <a:lnTo>
                  <a:pt x="562324" y="73"/>
                </a:lnTo>
                <a:lnTo>
                  <a:pt x="562324" y="333829"/>
                </a:lnTo>
                <a:lnTo>
                  <a:pt x="-32" y="333829"/>
                </a:lnTo>
                <a:close/>
              </a:path>
            </a:pathLst>
          </a:custGeom>
        </p:spPr>
      </p:pic>
      <p:pic>
        <p:nvPicPr>
          <p:cNvPr id="12" name="Picture 11">
            <a:extLst>
              <a:ext uri="{FF2B5EF4-FFF2-40B4-BE49-F238E27FC236}">
                <a16:creationId xmlns:a16="http://schemas.microsoft.com/office/drawing/2014/main" id="{484420DA-6396-497E-8C10-EF01452E6A35}"/>
              </a:ext>
            </a:extLst>
          </p:cNvPr>
          <p:cNvPicPr>
            <a:picLocks noChangeAspect="1"/>
          </p:cNvPicPr>
          <p:nvPr/>
        </p:nvPicPr>
        <p:blipFill>
          <a:blip r:embed="rId5"/>
          <a:stretch>
            <a:fillRect/>
          </a:stretch>
        </p:blipFill>
        <p:spPr>
          <a:xfrm>
            <a:off x="5816155" y="2446646"/>
            <a:ext cx="562355" cy="329184"/>
          </a:xfrm>
          <a:custGeom>
            <a:avLst/>
            <a:gdLst>
              <a:gd name="connsiteX0" fmla="*/ 466 w 562355"/>
              <a:gd name="connsiteY0" fmla="*/ 29 h 329184"/>
              <a:gd name="connsiteX1" fmla="*/ 562822 w 562355"/>
              <a:gd name="connsiteY1" fmla="*/ 29 h 329184"/>
              <a:gd name="connsiteX2" fmla="*/ 562822 w 562355"/>
              <a:gd name="connsiteY2" fmla="*/ 329213 h 329184"/>
              <a:gd name="connsiteX3" fmla="*/ 466 w 562355"/>
              <a:gd name="connsiteY3" fmla="*/ 329213 h 329184"/>
            </a:gdLst>
            <a:ahLst/>
            <a:cxnLst>
              <a:cxn ang="0">
                <a:pos x="connsiteX0" y="connsiteY0"/>
              </a:cxn>
              <a:cxn ang="0">
                <a:pos x="connsiteX1" y="connsiteY1"/>
              </a:cxn>
              <a:cxn ang="0">
                <a:pos x="connsiteX2" y="connsiteY2"/>
              </a:cxn>
              <a:cxn ang="0">
                <a:pos x="connsiteX3" y="connsiteY3"/>
              </a:cxn>
            </a:cxnLst>
            <a:rect l="l" t="t" r="r" b="b"/>
            <a:pathLst>
              <a:path w="562355" h="329184">
                <a:moveTo>
                  <a:pt x="466" y="29"/>
                </a:moveTo>
                <a:lnTo>
                  <a:pt x="562822" y="29"/>
                </a:lnTo>
                <a:lnTo>
                  <a:pt x="562822" y="329213"/>
                </a:lnTo>
                <a:lnTo>
                  <a:pt x="466" y="329213"/>
                </a:lnTo>
                <a:close/>
              </a:path>
            </a:pathLst>
          </a:custGeom>
        </p:spPr>
      </p:pic>
      <p:sp>
        <p:nvSpPr>
          <p:cNvPr id="13" name="Freeform: Shape 12">
            <a:extLst>
              <a:ext uri="{FF2B5EF4-FFF2-40B4-BE49-F238E27FC236}">
                <a16:creationId xmlns:a16="http://schemas.microsoft.com/office/drawing/2014/main" id="{14CF8C28-47E3-4205-AD95-919DA00475B9}"/>
              </a:ext>
            </a:extLst>
          </p:cNvPr>
          <p:cNvSpPr/>
          <p:nvPr/>
        </p:nvSpPr>
        <p:spPr>
          <a:xfrm>
            <a:off x="5812726" y="2443217"/>
            <a:ext cx="569213" cy="336042"/>
          </a:xfrm>
          <a:custGeom>
            <a:avLst/>
            <a:gdLst>
              <a:gd name="connsiteX0" fmla="*/ 0 w 569213"/>
              <a:gd name="connsiteY0" fmla="*/ 0 h 336042"/>
              <a:gd name="connsiteX1" fmla="*/ 569214 w 569213"/>
              <a:gd name="connsiteY1" fmla="*/ 0 h 336042"/>
              <a:gd name="connsiteX2" fmla="*/ 569214 w 569213"/>
              <a:gd name="connsiteY2" fmla="*/ 336042 h 336042"/>
              <a:gd name="connsiteX3" fmla="*/ 0 w 569213"/>
              <a:gd name="connsiteY3" fmla="*/ 336042 h 336042"/>
            </a:gdLst>
            <a:ahLst/>
            <a:cxnLst>
              <a:cxn ang="0">
                <a:pos x="connsiteX0" y="connsiteY0"/>
              </a:cxn>
              <a:cxn ang="0">
                <a:pos x="connsiteX1" y="connsiteY1"/>
              </a:cxn>
              <a:cxn ang="0">
                <a:pos x="connsiteX2" y="connsiteY2"/>
              </a:cxn>
              <a:cxn ang="0">
                <a:pos x="connsiteX3" y="connsiteY3"/>
              </a:cxn>
            </a:cxnLst>
            <a:rect l="l" t="t" r="r" b="b"/>
            <a:pathLst>
              <a:path w="569213" h="336042">
                <a:moveTo>
                  <a:pt x="0" y="0"/>
                </a:moveTo>
                <a:lnTo>
                  <a:pt x="569214" y="0"/>
                </a:lnTo>
                <a:lnTo>
                  <a:pt x="569214"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14" name="Picture 13">
            <a:extLst>
              <a:ext uri="{FF2B5EF4-FFF2-40B4-BE49-F238E27FC236}">
                <a16:creationId xmlns:a16="http://schemas.microsoft.com/office/drawing/2014/main" id="{66519C85-A7B6-41C9-AD0D-77DBA298FF39}"/>
              </a:ext>
            </a:extLst>
          </p:cNvPr>
          <p:cNvPicPr>
            <a:picLocks noChangeAspect="1"/>
          </p:cNvPicPr>
          <p:nvPr/>
        </p:nvPicPr>
        <p:blipFill>
          <a:blip r:embed="rId6"/>
          <a:stretch>
            <a:fillRect/>
          </a:stretch>
        </p:blipFill>
        <p:spPr>
          <a:xfrm>
            <a:off x="1078420" y="2003162"/>
            <a:ext cx="562355" cy="333755"/>
          </a:xfrm>
          <a:custGeom>
            <a:avLst/>
            <a:gdLst>
              <a:gd name="connsiteX0" fmla="*/ -31 w 562355"/>
              <a:gd name="connsiteY0" fmla="*/ -18 h 333755"/>
              <a:gd name="connsiteX1" fmla="*/ 562325 w 562355"/>
              <a:gd name="connsiteY1" fmla="*/ -18 h 333755"/>
              <a:gd name="connsiteX2" fmla="*/ 562325 w 562355"/>
              <a:gd name="connsiteY2" fmla="*/ 333738 h 333755"/>
              <a:gd name="connsiteX3" fmla="*/ -31 w 562355"/>
              <a:gd name="connsiteY3" fmla="*/ 333738 h 333755"/>
            </a:gdLst>
            <a:ahLst/>
            <a:cxnLst>
              <a:cxn ang="0">
                <a:pos x="connsiteX0" y="connsiteY0"/>
              </a:cxn>
              <a:cxn ang="0">
                <a:pos x="connsiteX1" y="connsiteY1"/>
              </a:cxn>
              <a:cxn ang="0">
                <a:pos x="connsiteX2" y="connsiteY2"/>
              </a:cxn>
              <a:cxn ang="0">
                <a:pos x="connsiteX3" y="connsiteY3"/>
              </a:cxn>
            </a:cxnLst>
            <a:rect l="l" t="t" r="r" b="b"/>
            <a:pathLst>
              <a:path w="562355" h="333755">
                <a:moveTo>
                  <a:pt x="-31" y="-18"/>
                </a:moveTo>
                <a:lnTo>
                  <a:pt x="562325" y="-18"/>
                </a:lnTo>
                <a:lnTo>
                  <a:pt x="562325" y="333738"/>
                </a:lnTo>
                <a:lnTo>
                  <a:pt x="-31" y="333738"/>
                </a:lnTo>
                <a:close/>
              </a:path>
            </a:pathLst>
          </a:custGeom>
        </p:spPr>
      </p:pic>
      <p:sp>
        <p:nvSpPr>
          <p:cNvPr id="15" name="Freeform: Shape 14">
            <a:extLst>
              <a:ext uri="{FF2B5EF4-FFF2-40B4-BE49-F238E27FC236}">
                <a16:creationId xmlns:a16="http://schemas.microsoft.com/office/drawing/2014/main" id="{35691115-F483-45E1-8E8C-D0AC8FE06853}"/>
              </a:ext>
            </a:extLst>
          </p:cNvPr>
          <p:cNvSpPr/>
          <p:nvPr/>
        </p:nvSpPr>
        <p:spPr>
          <a:xfrm>
            <a:off x="1078420" y="2003162"/>
            <a:ext cx="562356" cy="333756"/>
          </a:xfrm>
          <a:custGeom>
            <a:avLst/>
            <a:gdLst>
              <a:gd name="connsiteX0" fmla="*/ 0 w 562356"/>
              <a:gd name="connsiteY0" fmla="*/ 0 h 333756"/>
              <a:gd name="connsiteX1" fmla="*/ 562356 w 562356"/>
              <a:gd name="connsiteY1" fmla="*/ 0 h 333756"/>
              <a:gd name="connsiteX2" fmla="*/ 562356 w 562356"/>
              <a:gd name="connsiteY2" fmla="*/ 333756 h 333756"/>
              <a:gd name="connsiteX3" fmla="*/ 0 w 562356"/>
              <a:gd name="connsiteY3" fmla="*/ 333756 h 333756"/>
            </a:gdLst>
            <a:ahLst/>
            <a:cxnLst>
              <a:cxn ang="0">
                <a:pos x="connsiteX0" y="connsiteY0"/>
              </a:cxn>
              <a:cxn ang="0">
                <a:pos x="connsiteX1" y="connsiteY1"/>
              </a:cxn>
              <a:cxn ang="0">
                <a:pos x="connsiteX2" y="connsiteY2"/>
              </a:cxn>
              <a:cxn ang="0">
                <a:pos x="connsiteX3" y="connsiteY3"/>
              </a:cxn>
            </a:cxnLst>
            <a:rect l="l" t="t" r="r" b="b"/>
            <a:pathLst>
              <a:path w="562356" h="333756">
                <a:moveTo>
                  <a:pt x="0" y="0"/>
                </a:moveTo>
                <a:lnTo>
                  <a:pt x="562356" y="0"/>
                </a:lnTo>
                <a:lnTo>
                  <a:pt x="562356" y="333756"/>
                </a:lnTo>
                <a:lnTo>
                  <a:pt x="0" y="333756"/>
                </a:lnTo>
                <a:close/>
              </a:path>
            </a:pathLst>
          </a:custGeom>
          <a:no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6CD552D-4C55-470E-856C-282945196CFA}"/>
              </a:ext>
            </a:extLst>
          </p:cNvPr>
          <p:cNvSpPr/>
          <p:nvPr/>
        </p:nvSpPr>
        <p:spPr>
          <a:xfrm>
            <a:off x="1077277" y="2002019"/>
            <a:ext cx="564642" cy="336042"/>
          </a:xfrm>
          <a:custGeom>
            <a:avLst/>
            <a:gdLst>
              <a:gd name="connsiteX0" fmla="*/ 0 w 564642"/>
              <a:gd name="connsiteY0" fmla="*/ 0 h 336042"/>
              <a:gd name="connsiteX1" fmla="*/ 564642 w 564642"/>
              <a:gd name="connsiteY1" fmla="*/ 0 h 336042"/>
              <a:gd name="connsiteX2" fmla="*/ 564642 w 564642"/>
              <a:gd name="connsiteY2" fmla="*/ 336042 h 336042"/>
              <a:gd name="connsiteX3" fmla="*/ 0 w 564642"/>
              <a:gd name="connsiteY3" fmla="*/ 336042 h 336042"/>
            </a:gdLst>
            <a:ahLst/>
            <a:cxnLst>
              <a:cxn ang="0">
                <a:pos x="connsiteX0" y="connsiteY0"/>
              </a:cxn>
              <a:cxn ang="0">
                <a:pos x="connsiteX1" y="connsiteY1"/>
              </a:cxn>
              <a:cxn ang="0">
                <a:pos x="connsiteX2" y="connsiteY2"/>
              </a:cxn>
              <a:cxn ang="0">
                <a:pos x="connsiteX3" y="connsiteY3"/>
              </a:cxn>
            </a:cxnLst>
            <a:rect l="l" t="t" r="r" b="b"/>
            <a:pathLst>
              <a:path w="564642" h="336042">
                <a:moveTo>
                  <a:pt x="0" y="0"/>
                </a:moveTo>
                <a:lnTo>
                  <a:pt x="564642" y="0"/>
                </a:lnTo>
                <a:lnTo>
                  <a:pt x="564642" y="336042"/>
                </a:lnTo>
                <a:lnTo>
                  <a:pt x="0" y="336042"/>
                </a:lnTo>
                <a:close/>
              </a:path>
            </a:pathLst>
          </a:custGeom>
          <a:noFill/>
          <a:ln w="2286" cap="flat">
            <a:solidFill>
              <a:srgbClr val="D9D9D9"/>
            </a:solidFill>
            <a:prstDash val="solid"/>
            <a:round/>
          </a:ln>
        </p:spPr>
        <p:txBody>
          <a:bodyPr rtlCol="0" anchor="ctr"/>
          <a:lstStyle/>
          <a:p>
            <a:endParaRPr lang="en-GB"/>
          </a:p>
        </p:txBody>
      </p:sp>
      <p:pic>
        <p:nvPicPr>
          <p:cNvPr id="17" name="Picture 16">
            <a:extLst>
              <a:ext uri="{FF2B5EF4-FFF2-40B4-BE49-F238E27FC236}">
                <a16:creationId xmlns:a16="http://schemas.microsoft.com/office/drawing/2014/main" id="{B53BA47A-32A5-4169-B0D2-2000383530D8}"/>
              </a:ext>
            </a:extLst>
          </p:cNvPr>
          <p:cNvPicPr>
            <a:picLocks noChangeAspect="1"/>
          </p:cNvPicPr>
          <p:nvPr/>
        </p:nvPicPr>
        <p:blipFill>
          <a:blip r:embed="rId7"/>
          <a:stretch>
            <a:fillRect/>
          </a:stretch>
        </p:blipFill>
        <p:spPr>
          <a:xfrm>
            <a:off x="7209472" y="1998590"/>
            <a:ext cx="562355" cy="333755"/>
          </a:xfrm>
          <a:custGeom>
            <a:avLst/>
            <a:gdLst>
              <a:gd name="connsiteX0" fmla="*/ 612 w 562355"/>
              <a:gd name="connsiteY0" fmla="*/ -19 h 333755"/>
              <a:gd name="connsiteX1" fmla="*/ 562968 w 562355"/>
              <a:gd name="connsiteY1" fmla="*/ -19 h 333755"/>
              <a:gd name="connsiteX2" fmla="*/ 562968 w 562355"/>
              <a:gd name="connsiteY2" fmla="*/ 333737 h 333755"/>
              <a:gd name="connsiteX3" fmla="*/ 612 w 562355"/>
              <a:gd name="connsiteY3" fmla="*/ 333737 h 333755"/>
            </a:gdLst>
            <a:ahLst/>
            <a:cxnLst>
              <a:cxn ang="0">
                <a:pos x="connsiteX0" y="connsiteY0"/>
              </a:cxn>
              <a:cxn ang="0">
                <a:pos x="connsiteX1" y="connsiteY1"/>
              </a:cxn>
              <a:cxn ang="0">
                <a:pos x="connsiteX2" y="connsiteY2"/>
              </a:cxn>
              <a:cxn ang="0">
                <a:pos x="connsiteX3" y="connsiteY3"/>
              </a:cxn>
            </a:cxnLst>
            <a:rect l="l" t="t" r="r" b="b"/>
            <a:pathLst>
              <a:path w="562355" h="333755">
                <a:moveTo>
                  <a:pt x="612" y="-19"/>
                </a:moveTo>
                <a:lnTo>
                  <a:pt x="562968" y="-19"/>
                </a:lnTo>
                <a:lnTo>
                  <a:pt x="562968" y="333737"/>
                </a:lnTo>
                <a:lnTo>
                  <a:pt x="612" y="333737"/>
                </a:lnTo>
                <a:close/>
              </a:path>
            </a:pathLst>
          </a:custGeom>
        </p:spPr>
      </p:pic>
      <p:pic>
        <p:nvPicPr>
          <p:cNvPr id="18" name="Picture 17">
            <a:extLst>
              <a:ext uri="{FF2B5EF4-FFF2-40B4-BE49-F238E27FC236}">
                <a16:creationId xmlns:a16="http://schemas.microsoft.com/office/drawing/2014/main" id="{67B46718-2C10-463E-AC32-D47CC86E39E2}"/>
              </a:ext>
            </a:extLst>
          </p:cNvPr>
          <p:cNvPicPr>
            <a:picLocks noChangeAspect="1"/>
          </p:cNvPicPr>
          <p:nvPr/>
        </p:nvPicPr>
        <p:blipFill>
          <a:blip r:embed="rId8"/>
          <a:stretch>
            <a:fillRect/>
          </a:stretch>
        </p:blipFill>
        <p:spPr>
          <a:xfrm>
            <a:off x="1078420" y="2443217"/>
            <a:ext cx="562355" cy="333755"/>
          </a:xfrm>
          <a:custGeom>
            <a:avLst/>
            <a:gdLst>
              <a:gd name="connsiteX0" fmla="*/ -31 w 562355"/>
              <a:gd name="connsiteY0" fmla="*/ 28 h 333755"/>
              <a:gd name="connsiteX1" fmla="*/ 562325 w 562355"/>
              <a:gd name="connsiteY1" fmla="*/ 28 h 333755"/>
              <a:gd name="connsiteX2" fmla="*/ 562325 w 562355"/>
              <a:gd name="connsiteY2" fmla="*/ 333784 h 333755"/>
              <a:gd name="connsiteX3" fmla="*/ -31 w 562355"/>
              <a:gd name="connsiteY3" fmla="*/ 333784 h 333755"/>
            </a:gdLst>
            <a:ahLst/>
            <a:cxnLst>
              <a:cxn ang="0">
                <a:pos x="connsiteX0" y="connsiteY0"/>
              </a:cxn>
              <a:cxn ang="0">
                <a:pos x="connsiteX1" y="connsiteY1"/>
              </a:cxn>
              <a:cxn ang="0">
                <a:pos x="connsiteX2" y="connsiteY2"/>
              </a:cxn>
              <a:cxn ang="0">
                <a:pos x="connsiteX3" y="connsiteY3"/>
              </a:cxn>
            </a:cxnLst>
            <a:rect l="l" t="t" r="r" b="b"/>
            <a:pathLst>
              <a:path w="562355" h="333755">
                <a:moveTo>
                  <a:pt x="-31" y="28"/>
                </a:moveTo>
                <a:lnTo>
                  <a:pt x="562325" y="28"/>
                </a:lnTo>
                <a:lnTo>
                  <a:pt x="562325" y="333784"/>
                </a:lnTo>
                <a:lnTo>
                  <a:pt x="-31" y="333784"/>
                </a:lnTo>
                <a:close/>
              </a:path>
            </a:pathLst>
          </a:custGeom>
        </p:spPr>
      </p:pic>
      <p:sp>
        <p:nvSpPr>
          <p:cNvPr id="19" name="Freeform: Shape 18">
            <a:extLst>
              <a:ext uri="{FF2B5EF4-FFF2-40B4-BE49-F238E27FC236}">
                <a16:creationId xmlns:a16="http://schemas.microsoft.com/office/drawing/2014/main" id="{65D876E3-47BF-449A-A43C-356E66CEA6B8}"/>
              </a:ext>
            </a:extLst>
          </p:cNvPr>
          <p:cNvSpPr/>
          <p:nvPr/>
        </p:nvSpPr>
        <p:spPr>
          <a:xfrm>
            <a:off x="1078420" y="2443217"/>
            <a:ext cx="562356" cy="333756"/>
          </a:xfrm>
          <a:custGeom>
            <a:avLst/>
            <a:gdLst>
              <a:gd name="connsiteX0" fmla="*/ 0 w 562356"/>
              <a:gd name="connsiteY0" fmla="*/ 0 h 333756"/>
              <a:gd name="connsiteX1" fmla="*/ 562356 w 562356"/>
              <a:gd name="connsiteY1" fmla="*/ 0 h 333756"/>
              <a:gd name="connsiteX2" fmla="*/ 562356 w 562356"/>
              <a:gd name="connsiteY2" fmla="*/ 333756 h 333756"/>
              <a:gd name="connsiteX3" fmla="*/ 0 w 562356"/>
              <a:gd name="connsiteY3" fmla="*/ 333756 h 333756"/>
            </a:gdLst>
            <a:ahLst/>
            <a:cxnLst>
              <a:cxn ang="0">
                <a:pos x="connsiteX0" y="connsiteY0"/>
              </a:cxn>
              <a:cxn ang="0">
                <a:pos x="connsiteX1" y="connsiteY1"/>
              </a:cxn>
              <a:cxn ang="0">
                <a:pos x="connsiteX2" y="connsiteY2"/>
              </a:cxn>
              <a:cxn ang="0">
                <a:pos x="connsiteX3" y="connsiteY3"/>
              </a:cxn>
            </a:cxnLst>
            <a:rect l="l" t="t" r="r" b="b"/>
            <a:pathLst>
              <a:path w="562356" h="333756">
                <a:moveTo>
                  <a:pt x="0" y="0"/>
                </a:moveTo>
                <a:lnTo>
                  <a:pt x="562356" y="0"/>
                </a:lnTo>
                <a:lnTo>
                  <a:pt x="562356" y="333756"/>
                </a:lnTo>
                <a:lnTo>
                  <a:pt x="0" y="333756"/>
                </a:lnTo>
                <a:close/>
              </a:path>
            </a:pathLst>
          </a:custGeom>
          <a:no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5D1364D-3D6D-484E-B7FC-38B0C0BE5290}"/>
              </a:ext>
            </a:extLst>
          </p:cNvPr>
          <p:cNvSpPr/>
          <p:nvPr/>
        </p:nvSpPr>
        <p:spPr>
          <a:xfrm>
            <a:off x="1074991" y="2439788"/>
            <a:ext cx="569214" cy="340613"/>
          </a:xfrm>
          <a:custGeom>
            <a:avLst/>
            <a:gdLst>
              <a:gd name="connsiteX0" fmla="*/ 0 w 569214"/>
              <a:gd name="connsiteY0" fmla="*/ 0 h 340613"/>
              <a:gd name="connsiteX1" fmla="*/ 569214 w 569214"/>
              <a:gd name="connsiteY1" fmla="*/ 0 h 340613"/>
              <a:gd name="connsiteX2" fmla="*/ 569214 w 569214"/>
              <a:gd name="connsiteY2" fmla="*/ 340614 h 340613"/>
              <a:gd name="connsiteX3" fmla="*/ 0 w 569214"/>
              <a:gd name="connsiteY3" fmla="*/ 340614 h 340613"/>
            </a:gdLst>
            <a:ahLst/>
            <a:cxnLst>
              <a:cxn ang="0">
                <a:pos x="connsiteX0" y="connsiteY0"/>
              </a:cxn>
              <a:cxn ang="0">
                <a:pos x="connsiteX1" y="connsiteY1"/>
              </a:cxn>
              <a:cxn ang="0">
                <a:pos x="connsiteX2" y="connsiteY2"/>
              </a:cxn>
              <a:cxn ang="0">
                <a:pos x="connsiteX3" y="connsiteY3"/>
              </a:cxn>
            </a:cxnLst>
            <a:rect l="l" t="t" r="r" b="b"/>
            <a:pathLst>
              <a:path w="569214" h="340613">
                <a:moveTo>
                  <a:pt x="0" y="0"/>
                </a:moveTo>
                <a:lnTo>
                  <a:pt x="569214" y="0"/>
                </a:lnTo>
                <a:lnTo>
                  <a:pt x="569214" y="340614"/>
                </a:lnTo>
                <a:lnTo>
                  <a:pt x="0" y="340614"/>
                </a:lnTo>
                <a:close/>
              </a:path>
            </a:pathLst>
          </a:custGeom>
          <a:noFill/>
          <a:ln w="6858" cap="flat">
            <a:solidFill>
              <a:srgbClr val="D9D9D9"/>
            </a:solidFill>
            <a:prstDash val="solid"/>
            <a:round/>
          </a:ln>
        </p:spPr>
        <p:txBody>
          <a:bodyPr rtlCol="0" anchor="ctr"/>
          <a:lstStyle/>
          <a:p>
            <a:endParaRPr lang="en-GB"/>
          </a:p>
        </p:txBody>
      </p:sp>
      <p:pic>
        <p:nvPicPr>
          <p:cNvPr id="21" name="Picture 20">
            <a:extLst>
              <a:ext uri="{FF2B5EF4-FFF2-40B4-BE49-F238E27FC236}">
                <a16:creationId xmlns:a16="http://schemas.microsoft.com/office/drawing/2014/main" id="{4C57FA61-0332-409A-BF50-6135BCBEBC42}"/>
              </a:ext>
            </a:extLst>
          </p:cNvPr>
          <p:cNvPicPr>
            <a:picLocks noChangeAspect="1"/>
          </p:cNvPicPr>
          <p:nvPr/>
        </p:nvPicPr>
        <p:blipFill>
          <a:blip r:embed="rId9"/>
          <a:stretch>
            <a:fillRect/>
          </a:stretch>
        </p:blipFill>
        <p:spPr>
          <a:xfrm>
            <a:off x="1753933" y="2012306"/>
            <a:ext cx="562356" cy="320040"/>
          </a:xfrm>
          <a:custGeom>
            <a:avLst/>
            <a:gdLst>
              <a:gd name="connsiteX0" fmla="*/ 40 w 562356"/>
              <a:gd name="connsiteY0" fmla="*/ -17 h 320040"/>
              <a:gd name="connsiteX1" fmla="*/ 562396 w 562356"/>
              <a:gd name="connsiteY1" fmla="*/ -17 h 320040"/>
              <a:gd name="connsiteX2" fmla="*/ 562396 w 562356"/>
              <a:gd name="connsiteY2" fmla="*/ 320023 h 320040"/>
              <a:gd name="connsiteX3" fmla="*/ 40 w 562356"/>
              <a:gd name="connsiteY3" fmla="*/ 320023 h 320040"/>
            </a:gdLst>
            <a:ahLst/>
            <a:cxnLst>
              <a:cxn ang="0">
                <a:pos x="connsiteX0" y="connsiteY0"/>
              </a:cxn>
              <a:cxn ang="0">
                <a:pos x="connsiteX1" y="connsiteY1"/>
              </a:cxn>
              <a:cxn ang="0">
                <a:pos x="connsiteX2" y="connsiteY2"/>
              </a:cxn>
              <a:cxn ang="0">
                <a:pos x="connsiteX3" y="connsiteY3"/>
              </a:cxn>
            </a:cxnLst>
            <a:rect l="l" t="t" r="r" b="b"/>
            <a:pathLst>
              <a:path w="562356" h="320040">
                <a:moveTo>
                  <a:pt x="40" y="-17"/>
                </a:moveTo>
                <a:lnTo>
                  <a:pt x="562396" y="-17"/>
                </a:lnTo>
                <a:lnTo>
                  <a:pt x="562396" y="320023"/>
                </a:lnTo>
                <a:lnTo>
                  <a:pt x="40" y="320023"/>
                </a:lnTo>
                <a:close/>
              </a:path>
            </a:pathLst>
          </a:custGeom>
        </p:spPr>
      </p:pic>
      <p:sp>
        <p:nvSpPr>
          <p:cNvPr id="22" name="Freeform: Shape 21">
            <a:extLst>
              <a:ext uri="{FF2B5EF4-FFF2-40B4-BE49-F238E27FC236}">
                <a16:creationId xmlns:a16="http://schemas.microsoft.com/office/drawing/2014/main" id="{3A2FACEA-4331-49FA-B2D9-9B4F19CF94C6}"/>
              </a:ext>
            </a:extLst>
          </p:cNvPr>
          <p:cNvSpPr/>
          <p:nvPr/>
        </p:nvSpPr>
        <p:spPr>
          <a:xfrm>
            <a:off x="1750504" y="2008877"/>
            <a:ext cx="569213" cy="326898"/>
          </a:xfrm>
          <a:custGeom>
            <a:avLst/>
            <a:gdLst>
              <a:gd name="connsiteX0" fmla="*/ 0 w 569213"/>
              <a:gd name="connsiteY0" fmla="*/ 0 h 326898"/>
              <a:gd name="connsiteX1" fmla="*/ 569214 w 569213"/>
              <a:gd name="connsiteY1" fmla="*/ 0 h 326898"/>
              <a:gd name="connsiteX2" fmla="*/ 569214 w 569213"/>
              <a:gd name="connsiteY2" fmla="*/ 326898 h 326898"/>
              <a:gd name="connsiteX3" fmla="*/ 0 w 569213"/>
              <a:gd name="connsiteY3" fmla="*/ 326898 h 326898"/>
            </a:gdLst>
            <a:ahLst/>
            <a:cxnLst>
              <a:cxn ang="0">
                <a:pos x="connsiteX0" y="connsiteY0"/>
              </a:cxn>
              <a:cxn ang="0">
                <a:pos x="connsiteX1" y="connsiteY1"/>
              </a:cxn>
              <a:cxn ang="0">
                <a:pos x="connsiteX2" y="connsiteY2"/>
              </a:cxn>
              <a:cxn ang="0">
                <a:pos x="connsiteX3" y="connsiteY3"/>
              </a:cxn>
            </a:cxnLst>
            <a:rect l="l" t="t" r="r" b="b"/>
            <a:pathLst>
              <a:path w="569213" h="326898">
                <a:moveTo>
                  <a:pt x="0" y="0"/>
                </a:moveTo>
                <a:lnTo>
                  <a:pt x="569214" y="0"/>
                </a:lnTo>
                <a:lnTo>
                  <a:pt x="569214" y="326898"/>
                </a:lnTo>
                <a:lnTo>
                  <a:pt x="0" y="326898"/>
                </a:lnTo>
                <a:close/>
              </a:path>
            </a:pathLst>
          </a:custGeom>
          <a:noFill/>
          <a:ln w="6858" cap="flat">
            <a:solidFill>
              <a:srgbClr val="D9D9D9"/>
            </a:solidFill>
            <a:prstDash val="solid"/>
            <a:round/>
          </a:ln>
        </p:spPr>
        <p:txBody>
          <a:bodyPr rtlCol="0" anchor="ctr"/>
          <a:lstStyle/>
          <a:p>
            <a:endParaRPr lang="en-GB"/>
          </a:p>
        </p:txBody>
      </p:sp>
      <p:pic>
        <p:nvPicPr>
          <p:cNvPr id="23" name="Picture 22">
            <a:extLst>
              <a:ext uri="{FF2B5EF4-FFF2-40B4-BE49-F238E27FC236}">
                <a16:creationId xmlns:a16="http://schemas.microsoft.com/office/drawing/2014/main" id="{4C81F313-45F8-4BB2-A336-3B9725603137}"/>
              </a:ext>
            </a:extLst>
          </p:cNvPr>
          <p:cNvPicPr>
            <a:picLocks noChangeAspect="1"/>
          </p:cNvPicPr>
          <p:nvPr/>
        </p:nvPicPr>
        <p:blipFill>
          <a:blip r:embed="rId10"/>
          <a:stretch>
            <a:fillRect/>
          </a:stretch>
        </p:blipFill>
        <p:spPr>
          <a:xfrm>
            <a:off x="2428303" y="2012306"/>
            <a:ext cx="562356" cy="333756"/>
          </a:xfrm>
          <a:custGeom>
            <a:avLst/>
            <a:gdLst>
              <a:gd name="connsiteX0" fmla="*/ 110 w 562356"/>
              <a:gd name="connsiteY0" fmla="*/ -17 h 333756"/>
              <a:gd name="connsiteX1" fmla="*/ 562466 w 562356"/>
              <a:gd name="connsiteY1" fmla="*/ -17 h 333756"/>
              <a:gd name="connsiteX2" fmla="*/ 562466 w 562356"/>
              <a:gd name="connsiteY2" fmla="*/ 333739 h 333756"/>
              <a:gd name="connsiteX3" fmla="*/ 110 w 562356"/>
              <a:gd name="connsiteY3" fmla="*/ 333739 h 333756"/>
            </a:gdLst>
            <a:ahLst/>
            <a:cxnLst>
              <a:cxn ang="0">
                <a:pos x="connsiteX0" y="connsiteY0"/>
              </a:cxn>
              <a:cxn ang="0">
                <a:pos x="connsiteX1" y="connsiteY1"/>
              </a:cxn>
              <a:cxn ang="0">
                <a:pos x="connsiteX2" y="connsiteY2"/>
              </a:cxn>
              <a:cxn ang="0">
                <a:pos x="connsiteX3" y="connsiteY3"/>
              </a:cxn>
            </a:cxnLst>
            <a:rect l="l" t="t" r="r" b="b"/>
            <a:pathLst>
              <a:path w="562356" h="333756">
                <a:moveTo>
                  <a:pt x="110" y="-17"/>
                </a:moveTo>
                <a:lnTo>
                  <a:pt x="562466" y="-17"/>
                </a:lnTo>
                <a:lnTo>
                  <a:pt x="562466" y="333739"/>
                </a:lnTo>
                <a:lnTo>
                  <a:pt x="110" y="333739"/>
                </a:lnTo>
                <a:close/>
              </a:path>
            </a:pathLst>
          </a:custGeom>
        </p:spPr>
      </p:pic>
      <p:pic>
        <p:nvPicPr>
          <p:cNvPr id="24" name="Picture 23">
            <a:extLst>
              <a:ext uri="{FF2B5EF4-FFF2-40B4-BE49-F238E27FC236}">
                <a16:creationId xmlns:a16="http://schemas.microsoft.com/office/drawing/2014/main" id="{29CE3123-9436-42A7-BA94-4F218DD30D6B}"/>
              </a:ext>
            </a:extLst>
          </p:cNvPr>
          <p:cNvPicPr>
            <a:picLocks noChangeAspect="1"/>
          </p:cNvPicPr>
          <p:nvPr/>
        </p:nvPicPr>
        <p:blipFill>
          <a:blip r:embed="rId11"/>
          <a:stretch>
            <a:fillRect/>
          </a:stretch>
        </p:blipFill>
        <p:spPr>
          <a:xfrm>
            <a:off x="3778186" y="2012306"/>
            <a:ext cx="562355" cy="333756"/>
          </a:xfrm>
          <a:custGeom>
            <a:avLst/>
            <a:gdLst>
              <a:gd name="connsiteX0" fmla="*/ 252 w 562355"/>
              <a:gd name="connsiteY0" fmla="*/ -17 h 333756"/>
              <a:gd name="connsiteX1" fmla="*/ 562608 w 562355"/>
              <a:gd name="connsiteY1" fmla="*/ -17 h 333756"/>
              <a:gd name="connsiteX2" fmla="*/ 562608 w 562355"/>
              <a:gd name="connsiteY2" fmla="*/ 333739 h 333756"/>
              <a:gd name="connsiteX3" fmla="*/ 252 w 562355"/>
              <a:gd name="connsiteY3" fmla="*/ 333739 h 333756"/>
            </a:gdLst>
            <a:ahLst/>
            <a:cxnLst>
              <a:cxn ang="0">
                <a:pos x="connsiteX0" y="connsiteY0"/>
              </a:cxn>
              <a:cxn ang="0">
                <a:pos x="connsiteX1" y="connsiteY1"/>
              </a:cxn>
              <a:cxn ang="0">
                <a:pos x="connsiteX2" y="connsiteY2"/>
              </a:cxn>
              <a:cxn ang="0">
                <a:pos x="connsiteX3" y="connsiteY3"/>
              </a:cxn>
            </a:cxnLst>
            <a:rect l="l" t="t" r="r" b="b"/>
            <a:pathLst>
              <a:path w="562355" h="333756">
                <a:moveTo>
                  <a:pt x="252" y="-17"/>
                </a:moveTo>
                <a:lnTo>
                  <a:pt x="562608" y="-17"/>
                </a:lnTo>
                <a:lnTo>
                  <a:pt x="562608" y="333739"/>
                </a:lnTo>
                <a:lnTo>
                  <a:pt x="252" y="333739"/>
                </a:lnTo>
                <a:close/>
              </a:path>
            </a:pathLst>
          </a:custGeom>
        </p:spPr>
      </p:pic>
      <p:sp>
        <p:nvSpPr>
          <p:cNvPr id="25" name="Freeform: Shape 24">
            <a:extLst>
              <a:ext uri="{FF2B5EF4-FFF2-40B4-BE49-F238E27FC236}">
                <a16:creationId xmlns:a16="http://schemas.microsoft.com/office/drawing/2014/main" id="{EB3F518D-57AE-48AA-A5B5-E9B8214FAA35}"/>
              </a:ext>
            </a:extLst>
          </p:cNvPr>
          <p:cNvSpPr/>
          <p:nvPr/>
        </p:nvSpPr>
        <p:spPr>
          <a:xfrm>
            <a:off x="3774757" y="2008877"/>
            <a:ext cx="569213" cy="340614"/>
          </a:xfrm>
          <a:custGeom>
            <a:avLst/>
            <a:gdLst>
              <a:gd name="connsiteX0" fmla="*/ 0 w 569213"/>
              <a:gd name="connsiteY0" fmla="*/ 0 h 340614"/>
              <a:gd name="connsiteX1" fmla="*/ 569214 w 569213"/>
              <a:gd name="connsiteY1" fmla="*/ 0 h 340614"/>
              <a:gd name="connsiteX2" fmla="*/ 569214 w 569213"/>
              <a:gd name="connsiteY2" fmla="*/ 340614 h 340614"/>
              <a:gd name="connsiteX3" fmla="*/ 0 w 569213"/>
              <a:gd name="connsiteY3" fmla="*/ 340614 h 340614"/>
            </a:gdLst>
            <a:ahLst/>
            <a:cxnLst>
              <a:cxn ang="0">
                <a:pos x="connsiteX0" y="connsiteY0"/>
              </a:cxn>
              <a:cxn ang="0">
                <a:pos x="connsiteX1" y="connsiteY1"/>
              </a:cxn>
              <a:cxn ang="0">
                <a:pos x="connsiteX2" y="connsiteY2"/>
              </a:cxn>
              <a:cxn ang="0">
                <a:pos x="connsiteX3" y="connsiteY3"/>
              </a:cxn>
            </a:cxnLst>
            <a:rect l="l" t="t" r="r" b="b"/>
            <a:pathLst>
              <a:path w="569213" h="340614">
                <a:moveTo>
                  <a:pt x="0" y="0"/>
                </a:moveTo>
                <a:lnTo>
                  <a:pt x="569214" y="0"/>
                </a:lnTo>
                <a:lnTo>
                  <a:pt x="569214" y="340614"/>
                </a:lnTo>
                <a:lnTo>
                  <a:pt x="0" y="340614"/>
                </a:lnTo>
                <a:close/>
              </a:path>
            </a:pathLst>
          </a:custGeom>
          <a:noFill/>
          <a:ln w="6858" cap="flat">
            <a:solidFill>
              <a:srgbClr val="D9D9D9"/>
            </a:solidFill>
            <a:prstDash val="solid"/>
            <a:round/>
          </a:ln>
        </p:spPr>
        <p:txBody>
          <a:bodyPr rtlCol="0" anchor="ctr"/>
          <a:lstStyle/>
          <a:p>
            <a:endParaRPr lang="en-GB"/>
          </a:p>
        </p:txBody>
      </p:sp>
      <p:pic>
        <p:nvPicPr>
          <p:cNvPr id="26" name="Picture 25">
            <a:extLst>
              <a:ext uri="{FF2B5EF4-FFF2-40B4-BE49-F238E27FC236}">
                <a16:creationId xmlns:a16="http://schemas.microsoft.com/office/drawing/2014/main" id="{8027DEDD-B982-4B76-9092-057AC76E5D06}"/>
              </a:ext>
            </a:extLst>
          </p:cNvPr>
          <p:cNvPicPr>
            <a:picLocks noChangeAspect="1"/>
          </p:cNvPicPr>
          <p:nvPr/>
        </p:nvPicPr>
        <p:blipFill>
          <a:blip r:embed="rId12"/>
          <a:stretch>
            <a:fillRect/>
          </a:stretch>
        </p:blipFill>
        <p:spPr>
          <a:xfrm>
            <a:off x="4458271" y="2891273"/>
            <a:ext cx="562355" cy="329183"/>
          </a:xfrm>
          <a:custGeom>
            <a:avLst/>
            <a:gdLst>
              <a:gd name="connsiteX0" fmla="*/ 324 w 562355"/>
              <a:gd name="connsiteY0" fmla="*/ 75 h 329183"/>
              <a:gd name="connsiteX1" fmla="*/ 562680 w 562355"/>
              <a:gd name="connsiteY1" fmla="*/ 75 h 329183"/>
              <a:gd name="connsiteX2" fmla="*/ 562680 w 562355"/>
              <a:gd name="connsiteY2" fmla="*/ 329259 h 329183"/>
              <a:gd name="connsiteX3" fmla="*/ 324 w 562355"/>
              <a:gd name="connsiteY3" fmla="*/ 329259 h 329183"/>
            </a:gdLst>
            <a:ahLst/>
            <a:cxnLst>
              <a:cxn ang="0">
                <a:pos x="connsiteX0" y="connsiteY0"/>
              </a:cxn>
              <a:cxn ang="0">
                <a:pos x="connsiteX1" y="connsiteY1"/>
              </a:cxn>
              <a:cxn ang="0">
                <a:pos x="connsiteX2" y="connsiteY2"/>
              </a:cxn>
              <a:cxn ang="0">
                <a:pos x="connsiteX3" y="connsiteY3"/>
              </a:cxn>
            </a:cxnLst>
            <a:rect l="l" t="t" r="r" b="b"/>
            <a:pathLst>
              <a:path w="562355" h="329183">
                <a:moveTo>
                  <a:pt x="324" y="75"/>
                </a:moveTo>
                <a:lnTo>
                  <a:pt x="562680" y="75"/>
                </a:lnTo>
                <a:lnTo>
                  <a:pt x="562680" y="329259"/>
                </a:lnTo>
                <a:lnTo>
                  <a:pt x="324" y="329259"/>
                </a:lnTo>
                <a:close/>
              </a:path>
            </a:pathLst>
          </a:custGeom>
        </p:spPr>
      </p:pic>
      <p:pic>
        <p:nvPicPr>
          <p:cNvPr id="27" name="Picture 26">
            <a:extLst>
              <a:ext uri="{FF2B5EF4-FFF2-40B4-BE49-F238E27FC236}">
                <a16:creationId xmlns:a16="http://schemas.microsoft.com/office/drawing/2014/main" id="{C85BDCEF-73AA-4379-9ACC-50F21E141F1C}"/>
              </a:ext>
            </a:extLst>
          </p:cNvPr>
          <p:cNvPicPr>
            <a:picLocks noChangeAspect="1"/>
          </p:cNvPicPr>
          <p:nvPr/>
        </p:nvPicPr>
        <p:blipFill>
          <a:blip r:embed="rId13"/>
          <a:stretch>
            <a:fillRect/>
          </a:stretch>
        </p:blipFill>
        <p:spPr>
          <a:xfrm>
            <a:off x="2428303" y="2882129"/>
            <a:ext cx="562356" cy="329184"/>
          </a:xfrm>
          <a:custGeom>
            <a:avLst/>
            <a:gdLst>
              <a:gd name="connsiteX0" fmla="*/ 110 w 562356"/>
              <a:gd name="connsiteY0" fmla="*/ 74 h 329184"/>
              <a:gd name="connsiteX1" fmla="*/ 562466 w 562356"/>
              <a:gd name="connsiteY1" fmla="*/ 74 h 329184"/>
              <a:gd name="connsiteX2" fmla="*/ 562466 w 562356"/>
              <a:gd name="connsiteY2" fmla="*/ 329258 h 329184"/>
              <a:gd name="connsiteX3" fmla="*/ 110 w 562356"/>
              <a:gd name="connsiteY3" fmla="*/ 329258 h 329184"/>
            </a:gdLst>
            <a:ahLst/>
            <a:cxnLst>
              <a:cxn ang="0">
                <a:pos x="connsiteX0" y="connsiteY0"/>
              </a:cxn>
              <a:cxn ang="0">
                <a:pos x="connsiteX1" y="connsiteY1"/>
              </a:cxn>
              <a:cxn ang="0">
                <a:pos x="connsiteX2" y="connsiteY2"/>
              </a:cxn>
              <a:cxn ang="0">
                <a:pos x="connsiteX3" y="connsiteY3"/>
              </a:cxn>
            </a:cxnLst>
            <a:rect l="l" t="t" r="r" b="b"/>
            <a:pathLst>
              <a:path w="562356" h="329184">
                <a:moveTo>
                  <a:pt x="110" y="74"/>
                </a:moveTo>
                <a:lnTo>
                  <a:pt x="562466" y="74"/>
                </a:lnTo>
                <a:lnTo>
                  <a:pt x="562466" y="329258"/>
                </a:lnTo>
                <a:lnTo>
                  <a:pt x="110" y="329258"/>
                </a:lnTo>
                <a:close/>
              </a:path>
            </a:pathLst>
          </a:custGeom>
        </p:spPr>
      </p:pic>
      <p:sp>
        <p:nvSpPr>
          <p:cNvPr id="28" name="Freeform: Shape 27">
            <a:extLst>
              <a:ext uri="{FF2B5EF4-FFF2-40B4-BE49-F238E27FC236}">
                <a16:creationId xmlns:a16="http://schemas.microsoft.com/office/drawing/2014/main" id="{43B4049E-F328-424D-A1E2-87B984D1C9D5}"/>
              </a:ext>
            </a:extLst>
          </p:cNvPr>
          <p:cNvSpPr/>
          <p:nvPr/>
        </p:nvSpPr>
        <p:spPr>
          <a:xfrm>
            <a:off x="2424874" y="2878700"/>
            <a:ext cx="569213" cy="336042"/>
          </a:xfrm>
          <a:custGeom>
            <a:avLst/>
            <a:gdLst>
              <a:gd name="connsiteX0" fmla="*/ 0 w 569213"/>
              <a:gd name="connsiteY0" fmla="*/ 0 h 336042"/>
              <a:gd name="connsiteX1" fmla="*/ 569214 w 569213"/>
              <a:gd name="connsiteY1" fmla="*/ 0 h 336042"/>
              <a:gd name="connsiteX2" fmla="*/ 569214 w 569213"/>
              <a:gd name="connsiteY2" fmla="*/ 336042 h 336042"/>
              <a:gd name="connsiteX3" fmla="*/ 0 w 569213"/>
              <a:gd name="connsiteY3" fmla="*/ 336042 h 336042"/>
            </a:gdLst>
            <a:ahLst/>
            <a:cxnLst>
              <a:cxn ang="0">
                <a:pos x="connsiteX0" y="connsiteY0"/>
              </a:cxn>
              <a:cxn ang="0">
                <a:pos x="connsiteX1" y="connsiteY1"/>
              </a:cxn>
              <a:cxn ang="0">
                <a:pos x="connsiteX2" y="connsiteY2"/>
              </a:cxn>
              <a:cxn ang="0">
                <a:pos x="connsiteX3" y="connsiteY3"/>
              </a:cxn>
            </a:cxnLst>
            <a:rect l="l" t="t" r="r" b="b"/>
            <a:pathLst>
              <a:path w="569213" h="336042">
                <a:moveTo>
                  <a:pt x="0" y="0"/>
                </a:moveTo>
                <a:lnTo>
                  <a:pt x="569214" y="0"/>
                </a:lnTo>
                <a:lnTo>
                  <a:pt x="569214"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29" name="Picture 28">
            <a:extLst>
              <a:ext uri="{FF2B5EF4-FFF2-40B4-BE49-F238E27FC236}">
                <a16:creationId xmlns:a16="http://schemas.microsoft.com/office/drawing/2014/main" id="{D61F2E55-9048-459C-B4BD-71C5A909E85A}"/>
              </a:ext>
            </a:extLst>
          </p:cNvPr>
          <p:cNvPicPr>
            <a:picLocks noChangeAspect="1"/>
          </p:cNvPicPr>
          <p:nvPr/>
        </p:nvPicPr>
        <p:blipFill>
          <a:blip r:embed="rId14"/>
          <a:stretch>
            <a:fillRect/>
          </a:stretch>
        </p:blipFill>
        <p:spPr>
          <a:xfrm>
            <a:off x="6530530" y="2003162"/>
            <a:ext cx="562355" cy="329184"/>
          </a:xfrm>
          <a:custGeom>
            <a:avLst/>
            <a:gdLst>
              <a:gd name="connsiteX0" fmla="*/ 541 w 562355"/>
              <a:gd name="connsiteY0" fmla="*/ -18 h 329184"/>
              <a:gd name="connsiteX1" fmla="*/ 562897 w 562355"/>
              <a:gd name="connsiteY1" fmla="*/ -18 h 329184"/>
              <a:gd name="connsiteX2" fmla="*/ 562897 w 562355"/>
              <a:gd name="connsiteY2" fmla="*/ 329166 h 329184"/>
              <a:gd name="connsiteX3" fmla="*/ 541 w 562355"/>
              <a:gd name="connsiteY3" fmla="*/ 329166 h 329184"/>
            </a:gdLst>
            <a:ahLst/>
            <a:cxnLst>
              <a:cxn ang="0">
                <a:pos x="connsiteX0" y="connsiteY0"/>
              </a:cxn>
              <a:cxn ang="0">
                <a:pos x="connsiteX1" y="connsiteY1"/>
              </a:cxn>
              <a:cxn ang="0">
                <a:pos x="connsiteX2" y="connsiteY2"/>
              </a:cxn>
              <a:cxn ang="0">
                <a:pos x="connsiteX3" y="connsiteY3"/>
              </a:cxn>
            </a:cxnLst>
            <a:rect l="l" t="t" r="r" b="b"/>
            <a:pathLst>
              <a:path w="562355" h="329184">
                <a:moveTo>
                  <a:pt x="541" y="-18"/>
                </a:moveTo>
                <a:lnTo>
                  <a:pt x="562897" y="-18"/>
                </a:lnTo>
                <a:lnTo>
                  <a:pt x="562897" y="329166"/>
                </a:lnTo>
                <a:lnTo>
                  <a:pt x="541" y="329166"/>
                </a:lnTo>
                <a:close/>
              </a:path>
            </a:pathLst>
          </a:custGeom>
        </p:spPr>
      </p:pic>
      <p:sp>
        <p:nvSpPr>
          <p:cNvPr id="30" name="Freeform: Shape 29">
            <a:extLst>
              <a:ext uri="{FF2B5EF4-FFF2-40B4-BE49-F238E27FC236}">
                <a16:creationId xmlns:a16="http://schemas.microsoft.com/office/drawing/2014/main" id="{F0E74628-8499-4E16-A0AA-1FE5B662A926}"/>
              </a:ext>
            </a:extLst>
          </p:cNvPr>
          <p:cNvSpPr/>
          <p:nvPr/>
        </p:nvSpPr>
        <p:spPr>
          <a:xfrm>
            <a:off x="6527101" y="1999733"/>
            <a:ext cx="569213" cy="336042"/>
          </a:xfrm>
          <a:custGeom>
            <a:avLst/>
            <a:gdLst>
              <a:gd name="connsiteX0" fmla="*/ 0 w 569213"/>
              <a:gd name="connsiteY0" fmla="*/ 0 h 336042"/>
              <a:gd name="connsiteX1" fmla="*/ 569214 w 569213"/>
              <a:gd name="connsiteY1" fmla="*/ 0 h 336042"/>
              <a:gd name="connsiteX2" fmla="*/ 569214 w 569213"/>
              <a:gd name="connsiteY2" fmla="*/ 336042 h 336042"/>
              <a:gd name="connsiteX3" fmla="*/ 0 w 569213"/>
              <a:gd name="connsiteY3" fmla="*/ 336042 h 336042"/>
            </a:gdLst>
            <a:ahLst/>
            <a:cxnLst>
              <a:cxn ang="0">
                <a:pos x="connsiteX0" y="connsiteY0"/>
              </a:cxn>
              <a:cxn ang="0">
                <a:pos x="connsiteX1" y="connsiteY1"/>
              </a:cxn>
              <a:cxn ang="0">
                <a:pos x="connsiteX2" y="connsiteY2"/>
              </a:cxn>
              <a:cxn ang="0">
                <a:pos x="connsiteX3" y="connsiteY3"/>
              </a:cxn>
            </a:cxnLst>
            <a:rect l="l" t="t" r="r" b="b"/>
            <a:pathLst>
              <a:path w="569213" h="336042">
                <a:moveTo>
                  <a:pt x="0" y="0"/>
                </a:moveTo>
                <a:lnTo>
                  <a:pt x="569214" y="0"/>
                </a:lnTo>
                <a:lnTo>
                  <a:pt x="569214"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31" name="Picture 30">
            <a:extLst>
              <a:ext uri="{FF2B5EF4-FFF2-40B4-BE49-F238E27FC236}">
                <a16:creationId xmlns:a16="http://schemas.microsoft.com/office/drawing/2014/main" id="{53D69C0B-CD4A-4E5F-819E-F69B37DCF668}"/>
              </a:ext>
            </a:extLst>
          </p:cNvPr>
          <p:cNvPicPr>
            <a:picLocks noChangeAspect="1"/>
          </p:cNvPicPr>
          <p:nvPr/>
        </p:nvPicPr>
        <p:blipFill>
          <a:blip r:embed="rId15"/>
          <a:stretch>
            <a:fillRect/>
          </a:stretch>
        </p:blipFill>
        <p:spPr>
          <a:xfrm>
            <a:off x="3103816" y="2016878"/>
            <a:ext cx="562356" cy="329184"/>
          </a:xfrm>
          <a:custGeom>
            <a:avLst/>
            <a:gdLst>
              <a:gd name="connsiteX0" fmla="*/ 181 w 562356"/>
              <a:gd name="connsiteY0" fmla="*/ -17 h 329184"/>
              <a:gd name="connsiteX1" fmla="*/ 562537 w 562356"/>
              <a:gd name="connsiteY1" fmla="*/ -17 h 329184"/>
              <a:gd name="connsiteX2" fmla="*/ 562537 w 562356"/>
              <a:gd name="connsiteY2" fmla="*/ 329167 h 329184"/>
              <a:gd name="connsiteX3" fmla="*/ 181 w 562356"/>
              <a:gd name="connsiteY3" fmla="*/ 329167 h 329184"/>
            </a:gdLst>
            <a:ahLst/>
            <a:cxnLst>
              <a:cxn ang="0">
                <a:pos x="connsiteX0" y="connsiteY0"/>
              </a:cxn>
              <a:cxn ang="0">
                <a:pos x="connsiteX1" y="connsiteY1"/>
              </a:cxn>
              <a:cxn ang="0">
                <a:pos x="connsiteX2" y="connsiteY2"/>
              </a:cxn>
              <a:cxn ang="0">
                <a:pos x="connsiteX3" y="connsiteY3"/>
              </a:cxn>
            </a:cxnLst>
            <a:rect l="l" t="t" r="r" b="b"/>
            <a:pathLst>
              <a:path w="562356" h="329184">
                <a:moveTo>
                  <a:pt x="181" y="-17"/>
                </a:moveTo>
                <a:lnTo>
                  <a:pt x="562537" y="-17"/>
                </a:lnTo>
                <a:lnTo>
                  <a:pt x="562537" y="329167"/>
                </a:lnTo>
                <a:lnTo>
                  <a:pt x="181" y="329167"/>
                </a:lnTo>
                <a:close/>
              </a:path>
            </a:pathLst>
          </a:custGeom>
        </p:spPr>
      </p:pic>
      <p:pic>
        <p:nvPicPr>
          <p:cNvPr id="32" name="Picture 31">
            <a:extLst>
              <a:ext uri="{FF2B5EF4-FFF2-40B4-BE49-F238E27FC236}">
                <a16:creationId xmlns:a16="http://schemas.microsoft.com/office/drawing/2014/main" id="{78B3B5EE-8D04-4651-A2C0-38F607D9B7B2}"/>
              </a:ext>
            </a:extLst>
          </p:cNvPr>
          <p:cNvPicPr>
            <a:picLocks noChangeAspect="1"/>
          </p:cNvPicPr>
          <p:nvPr/>
        </p:nvPicPr>
        <p:blipFill>
          <a:blip r:embed="rId16"/>
          <a:stretch>
            <a:fillRect/>
          </a:stretch>
        </p:blipFill>
        <p:spPr>
          <a:xfrm>
            <a:off x="5137213" y="2012306"/>
            <a:ext cx="562355" cy="329184"/>
          </a:xfrm>
          <a:custGeom>
            <a:avLst/>
            <a:gdLst>
              <a:gd name="connsiteX0" fmla="*/ 395 w 562355"/>
              <a:gd name="connsiteY0" fmla="*/ -17 h 329184"/>
              <a:gd name="connsiteX1" fmla="*/ 562751 w 562355"/>
              <a:gd name="connsiteY1" fmla="*/ -17 h 329184"/>
              <a:gd name="connsiteX2" fmla="*/ 562751 w 562355"/>
              <a:gd name="connsiteY2" fmla="*/ 329167 h 329184"/>
              <a:gd name="connsiteX3" fmla="*/ 395 w 562355"/>
              <a:gd name="connsiteY3" fmla="*/ 329167 h 329184"/>
            </a:gdLst>
            <a:ahLst/>
            <a:cxnLst>
              <a:cxn ang="0">
                <a:pos x="connsiteX0" y="connsiteY0"/>
              </a:cxn>
              <a:cxn ang="0">
                <a:pos x="connsiteX1" y="connsiteY1"/>
              </a:cxn>
              <a:cxn ang="0">
                <a:pos x="connsiteX2" y="connsiteY2"/>
              </a:cxn>
              <a:cxn ang="0">
                <a:pos x="connsiteX3" y="connsiteY3"/>
              </a:cxn>
            </a:cxnLst>
            <a:rect l="l" t="t" r="r" b="b"/>
            <a:pathLst>
              <a:path w="562355" h="329184">
                <a:moveTo>
                  <a:pt x="395" y="-17"/>
                </a:moveTo>
                <a:lnTo>
                  <a:pt x="562751" y="-17"/>
                </a:lnTo>
                <a:lnTo>
                  <a:pt x="562751" y="329167"/>
                </a:lnTo>
                <a:lnTo>
                  <a:pt x="395" y="329167"/>
                </a:lnTo>
                <a:close/>
              </a:path>
            </a:pathLst>
          </a:custGeom>
        </p:spPr>
      </p:pic>
      <p:pic>
        <p:nvPicPr>
          <p:cNvPr id="33" name="Picture 32">
            <a:extLst>
              <a:ext uri="{FF2B5EF4-FFF2-40B4-BE49-F238E27FC236}">
                <a16:creationId xmlns:a16="http://schemas.microsoft.com/office/drawing/2014/main" id="{1C6A0E2F-442F-4369-BD73-99FB9408A790}"/>
              </a:ext>
            </a:extLst>
          </p:cNvPr>
          <p:cNvPicPr>
            <a:picLocks noChangeAspect="1"/>
          </p:cNvPicPr>
          <p:nvPr/>
        </p:nvPicPr>
        <p:blipFill>
          <a:blip r:embed="rId17"/>
          <a:stretch>
            <a:fillRect/>
          </a:stretch>
        </p:blipFill>
        <p:spPr>
          <a:xfrm>
            <a:off x="3778186" y="2446646"/>
            <a:ext cx="562355" cy="328018"/>
          </a:xfrm>
          <a:custGeom>
            <a:avLst/>
            <a:gdLst>
              <a:gd name="connsiteX0" fmla="*/ 252 w 562355"/>
              <a:gd name="connsiteY0" fmla="*/ 28 h 328018"/>
              <a:gd name="connsiteX1" fmla="*/ 562608 w 562355"/>
              <a:gd name="connsiteY1" fmla="*/ 28 h 328018"/>
              <a:gd name="connsiteX2" fmla="*/ 562608 w 562355"/>
              <a:gd name="connsiteY2" fmla="*/ 328047 h 328018"/>
              <a:gd name="connsiteX3" fmla="*/ 252 w 562355"/>
              <a:gd name="connsiteY3" fmla="*/ 328047 h 328018"/>
            </a:gdLst>
            <a:ahLst/>
            <a:cxnLst>
              <a:cxn ang="0">
                <a:pos x="connsiteX0" y="connsiteY0"/>
              </a:cxn>
              <a:cxn ang="0">
                <a:pos x="connsiteX1" y="connsiteY1"/>
              </a:cxn>
              <a:cxn ang="0">
                <a:pos x="connsiteX2" y="connsiteY2"/>
              </a:cxn>
              <a:cxn ang="0">
                <a:pos x="connsiteX3" y="connsiteY3"/>
              </a:cxn>
            </a:cxnLst>
            <a:rect l="l" t="t" r="r" b="b"/>
            <a:pathLst>
              <a:path w="562355" h="328018">
                <a:moveTo>
                  <a:pt x="252" y="28"/>
                </a:moveTo>
                <a:lnTo>
                  <a:pt x="562608" y="28"/>
                </a:lnTo>
                <a:lnTo>
                  <a:pt x="562608" y="328047"/>
                </a:lnTo>
                <a:lnTo>
                  <a:pt x="252" y="328047"/>
                </a:lnTo>
                <a:close/>
              </a:path>
            </a:pathLst>
          </a:custGeom>
        </p:spPr>
      </p:pic>
      <p:sp>
        <p:nvSpPr>
          <p:cNvPr id="34" name="Freeform: Shape 33">
            <a:extLst>
              <a:ext uri="{FF2B5EF4-FFF2-40B4-BE49-F238E27FC236}">
                <a16:creationId xmlns:a16="http://schemas.microsoft.com/office/drawing/2014/main" id="{3CCD549A-321C-4D03-97F8-102366A4E52B}"/>
              </a:ext>
            </a:extLst>
          </p:cNvPr>
          <p:cNvSpPr/>
          <p:nvPr/>
        </p:nvSpPr>
        <p:spPr>
          <a:xfrm>
            <a:off x="3774757" y="2443217"/>
            <a:ext cx="569213" cy="334898"/>
          </a:xfrm>
          <a:custGeom>
            <a:avLst/>
            <a:gdLst>
              <a:gd name="connsiteX0" fmla="*/ 0 w 569213"/>
              <a:gd name="connsiteY0" fmla="*/ 0 h 334898"/>
              <a:gd name="connsiteX1" fmla="*/ 569214 w 569213"/>
              <a:gd name="connsiteY1" fmla="*/ 0 h 334898"/>
              <a:gd name="connsiteX2" fmla="*/ 569214 w 569213"/>
              <a:gd name="connsiteY2" fmla="*/ 334899 h 334898"/>
              <a:gd name="connsiteX3" fmla="*/ 0 w 569213"/>
              <a:gd name="connsiteY3" fmla="*/ 334899 h 334898"/>
            </a:gdLst>
            <a:ahLst/>
            <a:cxnLst>
              <a:cxn ang="0">
                <a:pos x="connsiteX0" y="connsiteY0"/>
              </a:cxn>
              <a:cxn ang="0">
                <a:pos x="connsiteX1" y="connsiteY1"/>
              </a:cxn>
              <a:cxn ang="0">
                <a:pos x="connsiteX2" y="connsiteY2"/>
              </a:cxn>
              <a:cxn ang="0">
                <a:pos x="connsiteX3" y="connsiteY3"/>
              </a:cxn>
            </a:cxnLst>
            <a:rect l="l" t="t" r="r" b="b"/>
            <a:pathLst>
              <a:path w="569213" h="334898">
                <a:moveTo>
                  <a:pt x="0" y="0"/>
                </a:moveTo>
                <a:lnTo>
                  <a:pt x="569214" y="0"/>
                </a:lnTo>
                <a:lnTo>
                  <a:pt x="569214" y="334899"/>
                </a:lnTo>
                <a:lnTo>
                  <a:pt x="0" y="334899"/>
                </a:lnTo>
                <a:close/>
              </a:path>
            </a:pathLst>
          </a:custGeom>
          <a:noFill/>
          <a:ln w="6858" cap="flat">
            <a:solidFill>
              <a:srgbClr val="D9D9D9"/>
            </a:solidFill>
            <a:prstDash val="solid"/>
            <a:round/>
          </a:ln>
        </p:spPr>
        <p:txBody>
          <a:bodyPr rtlCol="0" anchor="ctr"/>
          <a:lstStyle/>
          <a:p>
            <a:endParaRPr lang="en-GB"/>
          </a:p>
        </p:txBody>
      </p:sp>
      <p:pic>
        <p:nvPicPr>
          <p:cNvPr id="35" name="Picture 34">
            <a:extLst>
              <a:ext uri="{FF2B5EF4-FFF2-40B4-BE49-F238E27FC236}">
                <a16:creationId xmlns:a16="http://schemas.microsoft.com/office/drawing/2014/main" id="{57368169-05B3-4F13-93CE-BD35A39DD80D}"/>
              </a:ext>
            </a:extLst>
          </p:cNvPr>
          <p:cNvPicPr>
            <a:picLocks noChangeAspect="1"/>
          </p:cNvPicPr>
          <p:nvPr/>
        </p:nvPicPr>
        <p:blipFill>
          <a:blip r:embed="rId18"/>
          <a:stretch>
            <a:fillRect/>
          </a:stretch>
        </p:blipFill>
        <p:spPr>
          <a:xfrm>
            <a:off x="4458271" y="2015735"/>
            <a:ext cx="562355" cy="328018"/>
          </a:xfrm>
          <a:custGeom>
            <a:avLst/>
            <a:gdLst>
              <a:gd name="connsiteX0" fmla="*/ 324 w 562355"/>
              <a:gd name="connsiteY0" fmla="*/ -17 h 328018"/>
              <a:gd name="connsiteX1" fmla="*/ 562680 w 562355"/>
              <a:gd name="connsiteY1" fmla="*/ -17 h 328018"/>
              <a:gd name="connsiteX2" fmla="*/ 562680 w 562355"/>
              <a:gd name="connsiteY2" fmla="*/ 328001 h 328018"/>
              <a:gd name="connsiteX3" fmla="*/ 324 w 562355"/>
              <a:gd name="connsiteY3" fmla="*/ 328001 h 328018"/>
            </a:gdLst>
            <a:ahLst/>
            <a:cxnLst>
              <a:cxn ang="0">
                <a:pos x="connsiteX0" y="connsiteY0"/>
              </a:cxn>
              <a:cxn ang="0">
                <a:pos x="connsiteX1" y="connsiteY1"/>
              </a:cxn>
              <a:cxn ang="0">
                <a:pos x="connsiteX2" y="connsiteY2"/>
              </a:cxn>
              <a:cxn ang="0">
                <a:pos x="connsiteX3" y="connsiteY3"/>
              </a:cxn>
            </a:cxnLst>
            <a:rect l="l" t="t" r="r" b="b"/>
            <a:pathLst>
              <a:path w="562355" h="328018">
                <a:moveTo>
                  <a:pt x="324" y="-17"/>
                </a:moveTo>
                <a:lnTo>
                  <a:pt x="562680" y="-17"/>
                </a:lnTo>
                <a:lnTo>
                  <a:pt x="562680" y="328001"/>
                </a:lnTo>
                <a:lnTo>
                  <a:pt x="324" y="328001"/>
                </a:lnTo>
                <a:close/>
              </a:path>
            </a:pathLst>
          </a:custGeom>
        </p:spPr>
      </p:pic>
      <p:sp>
        <p:nvSpPr>
          <p:cNvPr id="36" name="Freeform: Shape 35">
            <a:extLst>
              <a:ext uri="{FF2B5EF4-FFF2-40B4-BE49-F238E27FC236}">
                <a16:creationId xmlns:a16="http://schemas.microsoft.com/office/drawing/2014/main" id="{B49C0897-EC4C-4399-8F2C-E1D9BBF6A3AC}"/>
              </a:ext>
            </a:extLst>
          </p:cNvPr>
          <p:cNvSpPr/>
          <p:nvPr/>
        </p:nvSpPr>
        <p:spPr>
          <a:xfrm>
            <a:off x="4454842" y="2012306"/>
            <a:ext cx="569213" cy="334898"/>
          </a:xfrm>
          <a:custGeom>
            <a:avLst/>
            <a:gdLst>
              <a:gd name="connsiteX0" fmla="*/ 0 w 569213"/>
              <a:gd name="connsiteY0" fmla="*/ 0 h 334898"/>
              <a:gd name="connsiteX1" fmla="*/ 569214 w 569213"/>
              <a:gd name="connsiteY1" fmla="*/ 0 h 334898"/>
              <a:gd name="connsiteX2" fmla="*/ 569214 w 569213"/>
              <a:gd name="connsiteY2" fmla="*/ 334899 h 334898"/>
              <a:gd name="connsiteX3" fmla="*/ 0 w 569213"/>
              <a:gd name="connsiteY3" fmla="*/ 334899 h 334898"/>
            </a:gdLst>
            <a:ahLst/>
            <a:cxnLst>
              <a:cxn ang="0">
                <a:pos x="connsiteX0" y="connsiteY0"/>
              </a:cxn>
              <a:cxn ang="0">
                <a:pos x="connsiteX1" y="connsiteY1"/>
              </a:cxn>
              <a:cxn ang="0">
                <a:pos x="connsiteX2" y="connsiteY2"/>
              </a:cxn>
              <a:cxn ang="0">
                <a:pos x="connsiteX3" y="connsiteY3"/>
              </a:cxn>
            </a:cxnLst>
            <a:rect l="l" t="t" r="r" b="b"/>
            <a:pathLst>
              <a:path w="569213" h="334898">
                <a:moveTo>
                  <a:pt x="0" y="0"/>
                </a:moveTo>
                <a:lnTo>
                  <a:pt x="569214" y="0"/>
                </a:lnTo>
                <a:lnTo>
                  <a:pt x="569214" y="334899"/>
                </a:lnTo>
                <a:lnTo>
                  <a:pt x="0" y="334899"/>
                </a:lnTo>
                <a:close/>
              </a:path>
            </a:pathLst>
          </a:custGeom>
          <a:noFill/>
          <a:ln w="6858" cap="flat">
            <a:solidFill>
              <a:srgbClr val="D9D9D9"/>
            </a:solidFill>
            <a:prstDash val="solid"/>
            <a:round/>
          </a:ln>
        </p:spPr>
        <p:txBody>
          <a:bodyPr rtlCol="0" anchor="ctr"/>
          <a:lstStyle/>
          <a:p>
            <a:endParaRPr lang="en-GB"/>
          </a:p>
        </p:txBody>
      </p:sp>
      <p:pic>
        <p:nvPicPr>
          <p:cNvPr id="37" name="Picture 36">
            <a:extLst>
              <a:ext uri="{FF2B5EF4-FFF2-40B4-BE49-F238E27FC236}">
                <a16:creationId xmlns:a16="http://schemas.microsoft.com/office/drawing/2014/main" id="{D6970480-EC66-4745-9A77-42631627E98C}"/>
              </a:ext>
            </a:extLst>
          </p:cNvPr>
          <p:cNvPicPr>
            <a:picLocks noChangeAspect="1"/>
          </p:cNvPicPr>
          <p:nvPr/>
        </p:nvPicPr>
        <p:blipFill>
          <a:blip r:embed="rId19"/>
          <a:stretch>
            <a:fillRect/>
          </a:stretch>
        </p:blipFill>
        <p:spPr>
          <a:xfrm>
            <a:off x="1755076" y="2443217"/>
            <a:ext cx="562356" cy="333755"/>
          </a:xfrm>
          <a:custGeom>
            <a:avLst/>
            <a:gdLst>
              <a:gd name="connsiteX0" fmla="*/ 40 w 562356"/>
              <a:gd name="connsiteY0" fmla="*/ 28 h 333755"/>
              <a:gd name="connsiteX1" fmla="*/ 562396 w 562356"/>
              <a:gd name="connsiteY1" fmla="*/ 28 h 333755"/>
              <a:gd name="connsiteX2" fmla="*/ 562396 w 562356"/>
              <a:gd name="connsiteY2" fmla="*/ 333784 h 333755"/>
              <a:gd name="connsiteX3" fmla="*/ 40 w 562356"/>
              <a:gd name="connsiteY3" fmla="*/ 333784 h 333755"/>
            </a:gdLst>
            <a:ahLst/>
            <a:cxnLst>
              <a:cxn ang="0">
                <a:pos x="connsiteX0" y="connsiteY0"/>
              </a:cxn>
              <a:cxn ang="0">
                <a:pos x="connsiteX1" y="connsiteY1"/>
              </a:cxn>
              <a:cxn ang="0">
                <a:pos x="connsiteX2" y="connsiteY2"/>
              </a:cxn>
              <a:cxn ang="0">
                <a:pos x="connsiteX3" y="connsiteY3"/>
              </a:cxn>
            </a:cxnLst>
            <a:rect l="l" t="t" r="r" b="b"/>
            <a:pathLst>
              <a:path w="562356" h="333755">
                <a:moveTo>
                  <a:pt x="40" y="28"/>
                </a:moveTo>
                <a:lnTo>
                  <a:pt x="562396" y="28"/>
                </a:lnTo>
                <a:lnTo>
                  <a:pt x="562396" y="333784"/>
                </a:lnTo>
                <a:lnTo>
                  <a:pt x="40" y="333784"/>
                </a:lnTo>
                <a:close/>
              </a:path>
            </a:pathLst>
          </a:custGeom>
        </p:spPr>
      </p:pic>
      <p:pic>
        <p:nvPicPr>
          <p:cNvPr id="38" name="Picture 37">
            <a:extLst>
              <a:ext uri="{FF2B5EF4-FFF2-40B4-BE49-F238E27FC236}">
                <a16:creationId xmlns:a16="http://schemas.microsoft.com/office/drawing/2014/main" id="{533BCED1-94E0-4C7D-B36D-1D305E6B5ABF}"/>
              </a:ext>
            </a:extLst>
          </p:cNvPr>
          <p:cNvPicPr>
            <a:picLocks noChangeAspect="1"/>
          </p:cNvPicPr>
          <p:nvPr/>
        </p:nvPicPr>
        <p:blipFill>
          <a:blip r:embed="rId20"/>
          <a:stretch>
            <a:fillRect/>
          </a:stretch>
        </p:blipFill>
        <p:spPr>
          <a:xfrm>
            <a:off x="2428303" y="2443217"/>
            <a:ext cx="562356" cy="333755"/>
          </a:xfrm>
          <a:custGeom>
            <a:avLst/>
            <a:gdLst>
              <a:gd name="connsiteX0" fmla="*/ 110 w 562356"/>
              <a:gd name="connsiteY0" fmla="*/ 28 h 333755"/>
              <a:gd name="connsiteX1" fmla="*/ 562466 w 562356"/>
              <a:gd name="connsiteY1" fmla="*/ 28 h 333755"/>
              <a:gd name="connsiteX2" fmla="*/ 562466 w 562356"/>
              <a:gd name="connsiteY2" fmla="*/ 333784 h 333755"/>
              <a:gd name="connsiteX3" fmla="*/ 110 w 562356"/>
              <a:gd name="connsiteY3" fmla="*/ 333784 h 333755"/>
            </a:gdLst>
            <a:ahLst/>
            <a:cxnLst>
              <a:cxn ang="0">
                <a:pos x="connsiteX0" y="connsiteY0"/>
              </a:cxn>
              <a:cxn ang="0">
                <a:pos x="connsiteX1" y="connsiteY1"/>
              </a:cxn>
              <a:cxn ang="0">
                <a:pos x="connsiteX2" y="connsiteY2"/>
              </a:cxn>
              <a:cxn ang="0">
                <a:pos x="connsiteX3" y="connsiteY3"/>
              </a:cxn>
            </a:cxnLst>
            <a:rect l="l" t="t" r="r" b="b"/>
            <a:pathLst>
              <a:path w="562356" h="333755">
                <a:moveTo>
                  <a:pt x="110" y="28"/>
                </a:moveTo>
                <a:lnTo>
                  <a:pt x="562466" y="28"/>
                </a:lnTo>
                <a:lnTo>
                  <a:pt x="562466" y="333784"/>
                </a:lnTo>
                <a:lnTo>
                  <a:pt x="110" y="333784"/>
                </a:lnTo>
                <a:close/>
              </a:path>
            </a:pathLst>
          </a:custGeom>
        </p:spPr>
      </p:pic>
      <p:pic>
        <p:nvPicPr>
          <p:cNvPr id="39" name="Picture 38">
            <a:extLst>
              <a:ext uri="{FF2B5EF4-FFF2-40B4-BE49-F238E27FC236}">
                <a16:creationId xmlns:a16="http://schemas.microsoft.com/office/drawing/2014/main" id="{BA1480A8-39FE-48AC-9A96-1BFB35843573}"/>
              </a:ext>
            </a:extLst>
          </p:cNvPr>
          <p:cNvPicPr>
            <a:picLocks noChangeAspect="1"/>
          </p:cNvPicPr>
          <p:nvPr/>
        </p:nvPicPr>
        <p:blipFill>
          <a:blip r:embed="rId21"/>
          <a:stretch>
            <a:fillRect/>
          </a:stretch>
        </p:blipFill>
        <p:spPr>
          <a:xfrm>
            <a:off x="3103816" y="2440931"/>
            <a:ext cx="562356" cy="329184"/>
          </a:xfrm>
          <a:custGeom>
            <a:avLst/>
            <a:gdLst>
              <a:gd name="connsiteX0" fmla="*/ 181 w 562356"/>
              <a:gd name="connsiteY0" fmla="*/ 28 h 329184"/>
              <a:gd name="connsiteX1" fmla="*/ 562537 w 562356"/>
              <a:gd name="connsiteY1" fmla="*/ 28 h 329184"/>
              <a:gd name="connsiteX2" fmla="*/ 562537 w 562356"/>
              <a:gd name="connsiteY2" fmla="*/ 329212 h 329184"/>
              <a:gd name="connsiteX3" fmla="*/ 181 w 562356"/>
              <a:gd name="connsiteY3" fmla="*/ 329212 h 329184"/>
            </a:gdLst>
            <a:ahLst/>
            <a:cxnLst>
              <a:cxn ang="0">
                <a:pos x="connsiteX0" y="connsiteY0"/>
              </a:cxn>
              <a:cxn ang="0">
                <a:pos x="connsiteX1" y="connsiteY1"/>
              </a:cxn>
              <a:cxn ang="0">
                <a:pos x="connsiteX2" y="connsiteY2"/>
              </a:cxn>
              <a:cxn ang="0">
                <a:pos x="connsiteX3" y="connsiteY3"/>
              </a:cxn>
            </a:cxnLst>
            <a:rect l="l" t="t" r="r" b="b"/>
            <a:pathLst>
              <a:path w="562356" h="329184">
                <a:moveTo>
                  <a:pt x="181" y="28"/>
                </a:moveTo>
                <a:lnTo>
                  <a:pt x="562537" y="28"/>
                </a:lnTo>
                <a:lnTo>
                  <a:pt x="562537" y="329212"/>
                </a:lnTo>
                <a:lnTo>
                  <a:pt x="181" y="329212"/>
                </a:lnTo>
                <a:close/>
              </a:path>
            </a:pathLst>
          </a:custGeom>
        </p:spPr>
      </p:pic>
      <p:sp>
        <p:nvSpPr>
          <p:cNvPr id="40" name="Freeform: Shape 39">
            <a:extLst>
              <a:ext uri="{FF2B5EF4-FFF2-40B4-BE49-F238E27FC236}">
                <a16:creationId xmlns:a16="http://schemas.microsoft.com/office/drawing/2014/main" id="{50CA8954-731F-45FE-A921-CAB96D9A257A}"/>
              </a:ext>
            </a:extLst>
          </p:cNvPr>
          <p:cNvSpPr/>
          <p:nvPr/>
        </p:nvSpPr>
        <p:spPr>
          <a:xfrm>
            <a:off x="3100387" y="2437502"/>
            <a:ext cx="569213" cy="336041"/>
          </a:xfrm>
          <a:custGeom>
            <a:avLst/>
            <a:gdLst>
              <a:gd name="connsiteX0" fmla="*/ 0 w 569213"/>
              <a:gd name="connsiteY0" fmla="*/ 0 h 336041"/>
              <a:gd name="connsiteX1" fmla="*/ 569214 w 569213"/>
              <a:gd name="connsiteY1" fmla="*/ 0 h 336041"/>
              <a:gd name="connsiteX2" fmla="*/ 569214 w 569213"/>
              <a:gd name="connsiteY2" fmla="*/ 336042 h 336041"/>
              <a:gd name="connsiteX3" fmla="*/ 0 w 569213"/>
              <a:gd name="connsiteY3" fmla="*/ 336042 h 336041"/>
            </a:gdLst>
            <a:ahLst/>
            <a:cxnLst>
              <a:cxn ang="0">
                <a:pos x="connsiteX0" y="connsiteY0"/>
              </a:cxn>
              <a:cxn ang="0">
                <a:pos x="connsiteX1" y="connsiteY1"/>
              </a:cxn>
              <a:cxn ang="0">
                <a:pos x="connsiteX2" y="connsiteY2"/>
              </a:cxn>
              <a:cxn ang="0">
                <a:pos x="connsiteX3" y="connsiteY3"/>
              </a:cxn>
            </a:cxnLst>
            <a:rect l="l" t="t" r="r" b="b"/>
            <a:pathLst>
              <a:path w="569213" h="336041">
                <a:moveTo>
                  <a:pt x="0" y="0"/>
                </a:moveTo>
                <a:lnTo>
                  <a:pt x="569214" y="0"/>
                </a:lnTo>
                <a:lnTo>
                  <a:pt x="569214"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41" name="Picture 40">
            <a:extLst>
              <a:ext uri="{FF2B5EF4-FFF2-40B4-BE49-F238E27FC236}">
                <a16:creationId xmlns:a16="http://schemas.microsoft.com/office/drawing/2014/main" id="{8DF8EF0B-B28B-4BC5-B758-A3A1F92C6FF3}"/>
              </a:ext>
            </a:extLst>
          </p:cNvPr>
          <p:cNvPicPr>
            <a:picLocks noChangeAspect="1"/>
          </p:cNvPicPr>
          <p:nvPr/>
        </p:nvPicPr>
        <p:blipFill>
          <a:blip r:embed="rId22"/>
          <a:stretch>
            <a:fillRect/>
          </a:stretch>
        </p:blipFill>
        <p:spPr>
          <a:xfrm>
            <a:off x="4458271" y="2440931"/>
            <a:ext cx="562355" cy="329184"/>
          </a:xfrm>
          <a:custGeom>
            <a:avLst/>
            <a:gdLst>
              <a:gd name="connsiteX0" fmla="*/ 324 w 562355"/>
              <a:gd name="connsiteY0" fmla="*/ 28 h 329184"/>
              <a:gd name="connsiteX1" fmla="*/ 562680 w 562355"/>
              <a:gd name="connsiteY1" fmla="*/ 28 h 329184"/>
              <a:gd name="connsiteX2" fmla="*/ 562680 w 562355"/>
              <a:gd name="connsiteY2" fmla="*/ 329212 h 329184"/>
              <a:gd name="connsiteX3" fmla="*/ 324 w 562355"/>
              <a:gd name="connsiteY3" fmla="*/ 329212 h 329184"/>
            </a:gdLst>
            <a:ahLst/>
            <a:cxnLst>
              <a:cxn ang="0">
                <a:pos x="connsiteX0" y="connsiteY0"/>
              </a:cxn>
              <a:cxn ang="0">
                <a:pos x="connsiteX1" y="connsiteY1"/>
              </a:cxn>
              <a:cxn ang="0">
                <a:pos x="connsiteX2" y="connsiteY2"/>
              </a:cxn>
              <a:cxn ang="0">
                <a:pos x="connsiteX3" y="connsiteY3"/>
              </a:cxn>
            </a:cxnLst>
            <a:rect l="l" t="t" r="r" b="b"/>
            <a:pathLst>
              <a:path w="562355" h="329184">
                <a:moveTo>
                  <a:pt x="324" y="28"/>
                </a:moveTo>
                <a:lnTo>
                  <a:pt x="562680" y="28"/>
                </a:lnTo>
                <a:lnTo>
                  <a:pt x="562680" y="329212"/>
                </a:lnTo>
                <a:lnTo>
                  <a:pt x="324" y="329212"/>
                </a:lnTo>
                <a:close/>
              </a:path>
            </a:pathLst>
          </a:custGeom>
        </p:spPr>
      </p:pic>
      <p:sp>
        <p:nvSpPr>
          <p:cNvPr id="42" name="Freeform: Shape 41">
            <a:extLst>
              <a:ext uri="{FF2B5EF4-FFF2-40B4-BE49-F238E27FC236}">
                <a16:creationId xmlns:a16="http://schemas.microsoft.com/office/drawing/2014/main" id="{6E49F72C-6F5A-46B7-ACAA-0F538FF3D17F}"/>
              </a:ext>
            </a:extLst>
          </p:cNvPr>
          <p:cNvSpPr/>
          <p:nvPr/>
        </p:nvSpPr>
        <p:spPr>
          <a:xfrm>
            <a:off x="4454842" y="2437502"/>
            <a:ext cx="569213" cy="336041"/>
          </a:xfrm>
          <a:custGeom>
            <a:avLst/>
            <a:gdLst>
              <a:gd name="connsiteX0" fmla="*/ 0 w 569213"/>
              <a:gd name="connsiteY0" fmla="*/ 0 h 336041"/>
              <a:gd name="connsiteX1" fmla="*/ 569214 w 569213"/>
              <a:gd name="connsiteY1" fmla="*/ 0 h 336041"/>
              <a:gd name="connsiteX2" fmla="*/ 569214 w 569213"/>
              <a:gd name="connsiteY2" fmla="*/ 336042 h 336041"/>
              <a:gd name="connsiteX3" fmla="*/ 0 w 569213"/>
              <a:gd name="connsiteY3" fmla="*/ 336042 h 336041"/>
            </a:gdLst>
            <a:ahLst/>
            <a:cxnLst>
              <a:cxn ang="0">
                <a:pos x="connsiteX0" y="connsiteY0"/>
              </a:cxn>
              <a:cxn ang="0">
                <a:pos x="connsiteX1" y="connsiteY1"/>
              </a:cxn>
              <a:cxn ang="0">
                <a:pos x="connsiteX2" y="connsiteY2"/>
              </a:cxn>
              <a:cxn ang="0">
                <a:pos x="connsiteX3" y="connsiteY3"/>
              </a:cxn>
            </a:cxnLst>
            <a:rect l="l" t="t" r="r" b="b"/>
            <a:pathLst>
              <a:path w="569213" h="336041">
                <a:moveTo>
                  <a:pt x="0" y="0"/>
                </a:moveTo>
                <a:lnTo>
                  <a:pt x="569214" y="0"/>
                </a:lnTo>
                <a:lnTo>
                  <a:pt x="569214"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43" name="Picture 42">
            <a:extLst>
              <a:ext uri="{FF2B5EF4-FFF2-40B4-BE49-F238E27FC236}">
                <a16:creationId xmlns:a16="http://schemas.microsoft.com/office/drawing/2014/main" id="{C8B0DF13-CD47-4B76-8B8F-AE8E243DE695}"/>
              </a:ext>
            </a:extLst>
          </p:cNvPr>
          <p:cNvPicPr>
            <a:picLocks noChangeAspect="1"/>
          </p:cNvPicPr>
          <p:nvPr/>
        </p:nvPicPr>
        <p:blipFill>
          <a:blip r:embed="rId23"/>
          <a:stretch>
            <a:fillRect/>
          </a:stretch>
        </p:blipFill>
        <p:spPr>
          <a:xfrm>
            <a:off x="5137213" y="2440931"/>
            <a:ext cx="562355" cy="329184"/>
          </a:xfrm>
          <a:custGeom>
            <a:avLst/>
            <a:gdLst>
              <a:gd name="connsiteX0" fmla="*/ 395 w 562355"/>
              <a:gd name="connsiteY0" fmla="*/ 28 h 329184"/>
              <a:gd name="connsiteX1" fmla="*/ 562751 w 562355"/>
              <a:gd name="connsiteY1" fmla="*/ 28 h 329184"/>
              <a:gd name="connsiteX2" fmla="*/ 562751 w 562355"/>
              <a:gd name="connsiteY2" fmla="*/ 329212 h 329184"/>
              <a:gd name="connsiteX3" fmla="*/ 395 w 562355"/>
              <a:gd name="connsiteY3" fmla="*/ 329212 h 329184"/>
            </a:gdLst>
            <a:ahLst/>
            <a:cxnLst>
              <a:cxn ang="0">
                <a:pos x="connsiteX0" y="connsiteY0"/>
              </a:cxn>
              <a:cxn ang="0">
                <a:pos x="connsiteX1" y="connsiteY1"/>
              </a:cxn>
              <a:cxn ang="0">
                <a:pos x="connsiteX2" y="connsiteY2"/>
              </a:cxn>
              <a:cxn ang="0">
                <a:pos x="connsiteX3" y="connsiteY3"/>
              </a:cxn>
            </a:cxnLst>
            <a:rect l="l" t="t" r="r" b="b"/>
            <a:pathLst>
              <a:path w="562355" h="329184">
                <a:moveTo>
                  <a:pt x="395" y="28"/>
                </a:moveTo>
                <a:lnTo>
                  <a:pt x="562751" y="28"/>
                </a:lnTo>
                <a:lnTo>
                  <a:pt x="562751" y="329212"/>
                </a:lnTo>
                <a:lnTo>
                  <a:pt x="395" y="329212"/>
                </a:lnTo>
                <a:close/>
              </a:path>
            </a:pathLst>
          </a:custGeom>
        </p:spPr>
      </p:pic>
      <p:sp>
        <p:nvSpPr>
          <p:cNvPr id="44" name="Freeform: Shape 43">
            <a:extLst>
              <a:ext uri="{FF2B5EF4-FFF2-40B4-BE49-F238E27FC236}">
                <a16:creationId xmlns:a16="http://schemas.microsoft.com/office/drawing/2014/main" id="{763F3C14-2910-44A8-876C-FC8492797710}"/>
              </a:ext>
            </a:extLst>
          </p:cNvPr>
          <p:cNvSpPr/>
          <p:nvPr/>
        </p:nvSpPr>
        <p:spPr>
          <a:xfrm>
            <a:off x="5133784" y="2437502"/>
            <a:ext cx="569213" cy="336041"/>
          </a:xfrm>
          <a:custGeom>
            <a:avLst/>
            <a:gdLst>
              <a:gd name="connsiteX0" fmla="*/ 0 w 569213"/>
              <a:gd name="connsiteY0" fmla="*/ 0 h 336041"/>
              <a:gd name="connsiteX1" fmla="*/ 569214 w 569213"/>
              <a:gd name="connsiteY1" fmla="*/ 0 h 336041"/>
              <a:gd name="connsiteX2" fmla="*/ 569214 w 569213"/>
              <a:gd name="connsiteY2" fmla="*/ 336042 h 336041"/>
              <a:gd name="connsiteX3" fmla="*/ 0 w 569213"/>
              <a:gd name="connsiteY3" fmla="*/ 336042 h 336041"/>
            </a:gdLst>
            <a:ahLst/>
            <a:cxnLst>
              <a:cxn ang="0">
                <a:pos x="connsiteX0" y="connsiteY0"/>
              </a:cxn>
              <a:cxn ang="0">
                <a:pos x="connsiteX1" y="connsiteY1"/>
              </a:cxn>
              <a:cxn ang="0">
                <a:pos x="connsiteX2" y="connsiteY2"/>
              </a:cxn>
              <a:cxn ang="0">
                <a:pos x="connsiteX3" y="connsiteY3"/>
              </a:cxn>
            </a:cxnLst>
            <a:rect l="l" t="t" r="r" b="b"/>
            <a:pathLst>
              <a:path w="569213" h="336041">
                <a:moveTo>
                  <a:pt x="0" y="0"/>
                </a:moveTo>
                <a:lnTo>
                  <a:pt x="569214" y="0"/>
                </a:lnTo>
                <a:lnTo>
                  <a:pt x="569214"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45" name="Picture 44">
            <a:extLst>
              <a:ext uri="{FF2B5EF4-FFF2-40B4-BE49-F238E27FC236}">
                <a16:creationId xmlns:a16="http://schemas.microsoft.com/office/drawing/2014/main" id="{D9BE849F-F1D6-4DCB-9711-404F0095E982}"/>
              </a:ext>
            </a:extLst>
          </p:cNvPr>
          <p:cNvPicPr>
            <a:picLocks noChangeAspect="1"/>
          </p:cNvPicPr>
          <p:nvPr/>
        </p:nvPicPr>
        <p:blipFill>
          <a:blip r:embed="rId24"/>
          <a:stretch>
            <a:fillRect/>
          </a:stretch>
        </p:blipFill>
        <p:spPr>
          <a:xfrm>
            <a:off x="6530530" y="2440931"/>
            <a:ext cx="562355" cy="329184"/>
          </a:xfrm>
          <a:custGeom>
            <a:avLst/>
            <a:gdLst>
              <a:gd name="connsiteX0" fmla="*/ 541 w 562355"/>
              <a:gd name="connsiteY0" fmla="*/ 28 h 329184"/>
              <a:gd name="connsiteX1" fmla="*/ 562897 w 562355"/>
              <a:gd name="connsiteY1" fmla="*/ 28 h 329184"/>
              <a:gd name="connsiteX2" fmla="*/ 562897 w 562355"/>
              <a:gd name="connsiteY2" fmla="*/ 329212 h 329184"/>
              <a:gd name="connsiteX3" fmla="*/ 541 w 562355"/>
              <a:gd name="connsiteY3" fmla="*/ 329212 h 329184"/>
            </a:gdLst>
            <a:ahLst/>
            <a:cxnLst>
              <a:cxn ang="0">
                <a:pos x="connsiteX0" y="connsiteY0"/>
              </a:cxn>
              <a:cxn ang="0">
                <a:pos x="connsiteX1" y="connsiteY1"/>
              </a:cxn>
              <a:cxn ang="0">
                <a:pos x="connsiteX2" y="connsiteY2"/>
              </a:cxn>
              <a:cxn ang="0">
                <a:pos x="connsiteX3" y="connsiteY3"/>
              </a:cxn>
            </a:cxnLst>
            <a:rect l="l" t="t" r="r" b="b"/>
            <a:pathLst>
              <a:path w="562355" h="329184">
                <a:moveTo>
                  <a:pt x="541" y="28"/>
                </a:moveTo>
                <a:lnTo>
                  <a:pt x="562897" y="28"/>
                </a:lnTo>
                <a:lnTo>
                  <a:pt x="562897" y="329212"/>
                </a:lnTo>
                <a:lnTo>
                  <a:pt x="541" y="329212"/>
                </a:lnTo>
                <a:close/>
              </a:path>
            </a:pathLst>
          </a:custGeom>
        </p:spPr>
      </p:pic>
      <p:sp>
        <p:nvSpPr>
          <p:cNvPr id="46" name="Freeform: Shape 45">
            <a:extLst>
              <a:ext uri="{FF2B5EF4-FFF2-40B4-BE49-F238E27FC236}">
                <a16:creationId xmlns:a16="http://schemas.microsoft.com/office/drawing/2014/main" id="{84CF48EB-C4BC-4253-99D5-B28497435FF0}"/>
              </a:ext>
            </a:extLst>
          </p:cNvPr>
          <p:cNvSpPr/>
          <p:nvPr/>
        </p:nvSpPr>
        <p:spPr>
          <a:xfrm>
            <a:off x="6527101" y="2437502"/>
            <a:ext cx="569213" cy="336041"/>
          </a:xfrm>
          <a:custGeom>
            <a:avLst/>
            <a:gdLst>
              <a:gd name="connsiteX0" fmla="*/ 0 w 569213"/>
              <a:gd name="connsiteY0" fmla="*/ 0 h 336041"/>
              <a:gd name="connsiteX1" fmla="*/ 569214 w 569213"/>
              <a:gd name="connsiteY1" fmla="*/ 0 h 336041"/>
              <a:gd name="connsiteX2" fmla="*/ 569214 w 569213"/>
              <a:gd name="connsiteY2" fmla="*/ 336042 h 336041"/>
              <a:gd name="connsiteX3" fmla="*/ 0 w 569213"/>
              <a:gd name="connsiteY3" fmla="*/ 336042 h 336041"/>
            </a:gdLst>
            <a:ahLst/>
            <a:cxnLst>
              <a:cxn ang="0">
                <a:pos x="connsiteX0" y="connsiteY0"/>
              </a:cxn>
              <a:cxn ang="0">
                <a:pos x="connsiteX1" y="connsiteY1"/>
              </a:cxn>
              <a:cxn ang="0">
                <a:pos x="connsiteX2" y="connsiteY2"/>
              </a:cxn>
              <a:cxn ang="0">
                <a:pos x="connsiteX3" y="connsiteY3"/>
              </a:cxn>
            </a:cxnLst>
            <a:rect l="l" t="t" r="r" b="b"/>
            <a:pathLst>
              <a:path w="569213" h="336041">
                <a:moveTo>
                  <a:pt x="0" y="0"/>
                </a:moveTo>
                <a:lnTo>
                  <a:pt x="569214" y="0"/>
                </a:lnTo>
                <a:lnTo>
                  <a:pt x="569214"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47" name="Picture 46">
            <a:extLst>
              <a:ext uri="{FF2B5EF4-FFF2-40B4-BE49-F238E27FC236}">
                <a16:creationId xmlns:a16="http://schemas.microsoft.com/office/drawing/2014/main" id="{03D4686A-2A7B-4606-896A-A5C66BD15E48}"/>
              </a:ext>
            </a:extLst>
          </p:cNvPr>
          <p:cNvPicPr>
            <a:picLocks noChangeAspect="1"/>
          </p:cNvPicPr>
          <p:nvPr/>
        </p:nvPicPr>
        <p:blipFill>
          <a:blip r:embed="rId25"/>
          <a:stretch>
            <a:fillRect/>
          </a:stretch>
        </p:blipFill>
        <p:spPr>
          <a:xfrm>
            <a:off x="7209472" y="2436359"/>
            <a:ext cx="562355" cy="333755"/>
          </a:xfrm>
          <a:custGeom>
            <a:avLst/>
            <a:gdLst>
              <a:gd name="connsiteX0" fmla="*/ 612 w 562355"/>
              <a:gd name="connsiteY0" fmla="*/ 27 h 333755"/>
              <a:gd name="connsiteX1" fmla="*/ 562968 w 562355"/>
              <a:gd name="connsiteY1" fmla="*/ 27 h 333755"/>
              <a:gd name="connsiteX2" fmla="*/ 562968 w 562355"/>
              <a:gd name="connsiteY2" fmla="*/ 333783 h 333755"/>
              <a:gd name="connsiteX3" fmla="*/ 612 w 562355"/>
              <a:gd name="connsiteY3" fmla="*/ 333783 h 333755"/>
            </a:gdLst>
            <a:ahLst/>
            <a:cxnLst>
              <a:cxn ang="0">
                <a:pos x="connsiteX0" y="connsiteY0"/>
              </a:cxn>
              <a:cxn ang="0">
                <a:pos x="connsiteX1" y="connsiteY1"/>
              </a:cxn>
              <a:cxn ang="0">
                <a:pos x="connsiteX2" y="connsiteY2"/>
              </a:cxn>
              <a:cxn ang="0">
                <a:pos x="connsiteX3" y="connsiteY3"/>
              </a:cxn>
            </a:cxnLst>
            <a:rect l="l" t="t" r="r" b="b"/>
            <a:pathLst>
              <a:path w="562355" h="333755">
                <a:moveTo>
                  <a:pt x="612" y="27"/>
                </a:moveTo>
                <a:lnTo>
                  <a:pt x="562968" y="27"/>
                </a:lnTo>
                <a:lnTo>
                  <a:pt x="562968" y="333783"/>
                </a:lnTo>
                <a:lnTo>
                  <a:pt x="612" y="333783"/>
                </a:lnTo>
                <a:close/>
              </a:path>
            </a:pathLst>
          </a:custGeom>
        </p:spPr>
      </p:pic>
      <p:pic>
        <p:nvPicPr>
          <p:cNvPr id="48" name="Picture 47">
            <a:extLst>
              <a:ext uri="{FF2B5EF4-FFF2-40B4-BE49-F238E27FC236}">
                <a16:creationId xmlns:a16="http://schemas.microsoft.com/office/drawing/2014/main" id="{09C9C070-165C-49C7-AD01-2A07DA747BCA}"/>
              </a:ext>
            </a:extLst>
          </p:cNvPr>
          <p:cNvPicPr>
            <a:picLocks noChangeAspect="1"/>
          </p:cNvPicPr>
          <p:nvPr/>
        </p:nvPicPr>
        <p:blipFill>
          <a:blip r:embed="rId26"/>
          <a:stretch>
            <a:fillRect/>
          </a:stretch>
        </p:blipFill>
        <p:spPr>
          <a:xfrm>
            <a:off x="1753933" y="2882129"/>
            <a:ext cx="562356" cy="333755"/>
          </a:xfrm>
          <a:custGeom>
            <a:avLst/>
            <a:gdLst>
              <a:gd name="connsiteX0" fmla="*/ 40 w 562356"/>
              <a:gd name="connsiteY0" fmla="*/ 74 h 333755"/>
              <a:gd name="connsiteX1" fmla="*/ 562396 w 562356"/>
              <a:gd name="connsiteY1" fmla="*/ 74 h 333755"/>
              <a:gd name="connsiteX2" fmla="*/ 562396 w 562356"/>
              <a:gd name="connsiteY2" fmla="*/ 333830 h 333755"/>
              <a:gd name="connsiteX3" fmla="*/ 40 w 562356"/>
              <a:gd name="connsiteY3" fmla="*/ 333830 h 333755"/>
            </a:gdLst>
            <a:ahLst/>
            <a:cxnLst>
              <a:cxn ang="0">
                <a:pos x="connsiteX0" y="connsiteY0"/>
              </a:cxn>
              <a:cxn ang="0">
                <a:pos x="connsiteX1" y="connsiteY1"/>
              </a:cxn>
              <a:cxn ang="0">
                <a:pos x="connsiteX2" y="connsiteY2"/>
              </a:cxn>
              <a:cxn ang="0">
                <a:pos x="connsiteX3" y="connsiteY3"/>
              </a:cxn>
            </a:cxnLst>
            <a:rect l="l" t="t" r="r" b="b"/>
            <a:pathLst>
              <a:path w="562356" h="333755">
                <a:moveTo>
                  <a:pt x="40" y="74"/>
                </a:moveTo>
                <a:lnTo>
                  <a:pt x="562396" y="74"/>
                </a:lnTo>
                <a:lnTo>
                  <a:pt x="562396" y="333830"/>
                </a:lnTo>
                <a:lnTo>
                  <a:pt x="40" y="333830"/>
                </a:lnTo>
                <a:close/>
              </a:path>
            </a:pathLst>
          </a:custGeom>
        </p:spPr>
      </p:pic>
      <p:sp>
        <p:nvSpPr>
          <p:cNvPr id="49" name="Freeform: Shape 48">
            <a:extLst>
              <a:ext uri="{FF2B5EF4-FFF2-40B4-BE49-F238E27FC236}">
                <a16:creationId xmlns:a16="http://schemas.microsoft.com/office/drawing/2014/main" id="{591E36E0-B6D5-4B94-A32E-BF92F7C02D0C}"/>
              </a:ext>
            </a:extLst>
          </p:cNvPr>
          <p:cNvSpPr/>
          <p:nvPr/>
        </p:nvSpPr>
        <p:spPr>
          <a:xfrm>
            <a:off x="1750504" y="2878700"/>
            <a:ext cx="569213" cy="340614"/>
          </a:xfrm>
          <a:custGeom>
            <a:avLst/>
            <a:gdLst>
              <a:gd name="connsiteX0" fmla="*/ 0 w 569213"/>
              <a:gd name="connsiteY0" fmla="*/ 0 h 340614"/>
              <a:gd name="connsiteX1" fmla="*/ 569214 w 569213"/>
              <a:gd name="connsiteY1" fmla="*/ 0 h 340614"/>
              <a:gd name="connsiteX2" fmla="*/ 569214 w 569213"/>
              <a:gd name="connsiteY2" fmla="*/ 340614 h 340614"/>
              <a:gd name="connsiteX3" fmla="*/ 0 w 569213"/>
              <a:gd name="connsiteY3" fmla="*/ 340614 h 340614"/>
            </a:gdLst>
            <a:ahLst/>
            <a:cxnLst>
              <a:cxn ang="0">
                <a:pos x="connsiteX0" y="connsiteY0"/>
              </a:cxn>
              <a:cxn ang="0">
                <a:pos x="connsiteX1" y="connsiteY1"/>
              </a:cxn>
              <a:cxn ang="0">
                <a:pos x="connsiteX2" y="connsiteY2"/>
              </a:cxn>
              <a:cxn ang="0">
                <a:pos x="connsiteX3" y="connsiteY3"/>
              </a:cxn>
            </a:cxnLst>
            <a:rect l="l" t="t" r="r" b="b"/>
            <a:pathLst>
              <a:path w="569213" h="340614">
                <a:moveTo>
                  <a:pt x="0" y="0"/>
                </a:moveTo>
                <a:lnTo>
                  <a:pt x="569214" y="0"/>
                </a:lnTo>
                <a:lnTo>
                  <a:pt x="569214" y="340614"/>
                </a:lnTo>
                <a:lnTo>
                  <a:pt x="0" y="340614"/>
                </a:lnTo>
                <a:close/>
              </a:path>
            </a:pathLst>
          </a:custGeom>
          <a:noFill/>
          <a:ln w="6858" cap="flat">
            <a:solidFill>
              <a:srgbClr val="D9D9D9"/>
            </a:solidFill>
            <a:prstDash val="solid"/>
            <a:round/>
          </a:ln>
        </p:spPr>
        <p:txBody>
          <a:bodyPr rtlCol="0" anchor="ctr"/>
          <a:lstStyle/>
          <a:p>
            <a:endParaRPr lang="en-GB"/>
          </a:p>
        </p:txBody>
      </p:sp>
      <p:pic>
        <p:nvPicPr>
          <p:cNvPr id="50" name="Picture 49">
            <a:extLst>
              <a:ext uri="{FF2B5EF4-FFF2-40B4-BE49-F238E27FC236}">
                <a16:creationId xmlns:a16="http://schemas.microsoft.com/office/drawing/2014/main" id="{DC3C025F-362F-49AC-9679-47F2DEC544E2}"/>
              </a:ext>
            </a:extLst>
          </p:cNvPr>
          <p:cNvPicPr>
            <a:picLocks noChangeAspect="1"/>
          </p:cNvPicPr>
          <p:nvPr/>
        </p:nvPicPr>
        <p:blipFill>
          <a:blip r:embed="rId27"/>
          <a:stretch>
            <a:fillRect/>
          </a:stretch>
        </p:blipFill>
        <p:spPr>
          <a:xfrm>
            <a:off x="1081849" y="2882129"/>
            <a:ext cx="562355" cy="333755"/>
          </a:xfrm>
          <a:custGeom>
            <a:avLst/>
            <a:gdLst>
              <a:gd name="connsiteX0" fmla="*/ -31 w 562355"/>
              <a:gd name="connsiteY0" fmla="*/ 74 h 333755"/>
              <a:gd name="connsiteX1" fmla="*/ 562325 w 562355"/>
              <a:gd name="connsiteY1" fmla="*/ 74 h 333755"/>
              <a:gd name="connsiteX2" fmla="*/ 562325 w 562355"/>
              <a:gd name="connsiteY2" fmla="*/ 333830 h 333755"/>
              <a:gd name="connsiteX3" fmla="*/ -31 w 562355"/>
              <a:gd name="connsiteY3" fmla="*/ 333830 h 333755"/>
            </a:gdLst>
            <a:ahLst/>
            <a:cxnLst>
              <a:cxn ang="0">
                <a:pos x="connsiteX0" y="connsiteY0"/>
              </a:cxn>
              <a:cxn ang="0">
                <a:pos x="connsiteX1" y="connsiteY1"/>
              </a:cxn>
              <a:cxn ang="0">
                <a:pos x="connsiteX2" y="connsiteY2"/>
              </a:cxn>
              <a:cxn ang="0">
                <a:pos x="connsiteX3" y="connsiteY3"/>
              </a:cxn>
            </a:cxnLst>
            <a:rect l="l" t="t" r="r" b="b"/>
            <a:pathLst>
              <a:path w="562355" h="333755">
                <a:moveTo>
                  <a:pt x="-31" y="74"/>
                </a:moveTo>
                <a:lnTo>
                  <a:pt x="562325" y="74"/>
                </a:lnTo>
                <a:lnTo>
                  <a:pt x="562325" y="333830"/>
                </a:lnTo>
                <a:lnTo>
                  <a:pt x="-31" y="333830"/>
                </a:lnTo>
                <a:close/>
              </a:path>
            </a:pathLst>
          </a:custGeom>
        </p:spPr>
      </p:pic>
      <p:sp>
        <p:nvSpPr>
          <p:cNvPr id="51" name="Freeform: Shape 50">
            <a:extLst>
              <a:ext uri="{FF2B5EF4-FFF2-40B4-BE49-F238E27FC236}">
                <a16:creationId xmlns:a16="http://schemas.microsoft.com/office/drawing/2014/main" id="{AF66FF3E-61D8-46DC-80D6-6F05DB598D7F}"/>
              </a:ext>
            </a:extLst>
          </p:cNvPr>
          <p:cNvSpPr/>
          <p:nvPr/>
        </p:nvSpPr>
        <p:spPr>
          <a:xfrm>
            <a:off x="1081849" y="2882129"/>
            <a:ext cx="562355" cy="333755"/>
          </a:xfrm>
          <a:custGeom>
            <a:avLst/>
            <a:gdLst>
              <a:gd name="connsiteX0" fmla="*/ 0 w 562355"/>
              <a:gd name="connsiteY0" fmla="*/ 0 h 333755"/>
              <a:gd name="connsiteX1" fmla="*/ 562356 w 562355"/>
              <a:gd name="connsiteY1" fmla="*/ 0 h 333755"/>
              <a:gd name="connsiteX2" fmla="*/ 562356 w 562355"/>
              <a:gd name="connsiteY2" fmla="*/ 333756 h 333755"/>
              <a:gd name="connsiteX3" fmla="*/ 0 w 562355"/>
              <a:gd name="connsiteY3" fmla="*/ 333756 h 333755"/>
            </a:gdLst>
            <a:ahLst/>
            <a:cxnLst>
              <a:cxn ang="0">
                <a:pos x="connsiteX0" y="connsiteY0"/>
              </a:cxn>
              <a:cxn ang="0">
                <a:pos x="connsiteX1" y="connsiteY1"/>
              </a:cxn>
              <a:cxn ang="0">
                <a:pos x="connsiteX2" y="connsiteY2"/>
              </a:cxn>
              <a:cxn ang="0">
                <a:pos x="connsiteX3" y="connsiteY3"/>
              </a:cxn>
            </a:cxnLst>
            <a:rect l="l" t="t" r="r" b="b"/>
            <a:pathLst>
              <a:path w="562355" h="333755">
                <a:moveTo>
                  <a:pt x="0" y="0"/>
                </a:moveTo>
                <a:lnTo>
                  <a:pt x="562356" y="0"/>
                </a:lnTo>
                <a:lnTo>
                  <a:pt x="562356" y="333756"/>
                </a:lnTo>
                <a:lnTo>
                  <a:pt x="0" y="333756"/>
                </a:lnTo>
                <a:close/>
              </a:path>
            </a:pathLst>
          </a:custGeom>
          <a:noFill/>
          <a:ln w="952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2170E5A-39CD-4A24-BD64-40ED2276E8CC}"/>
              </a:ext>
            </a:extLst>
          </p:cNvPr>
          <p:cNvSpPr/>
          <p:nvPr/>
        </p:nvSpPr>
        <p:spPr>
          <a:xfrm>
            <a:off x="1078420" y="2878700"/>
            <a:ext cx="569214" cy="340614"/>
          </a:xfrm>
          <a:custGeom>
            <a:avLst/>
            <a:gdLst>
              <a:gd name="connsiteX0" fmla="*/ 0 w 569214"/>
              <a:gd name="connsiteY0" fmla="*/ 0 h 340614"/>
              <a:gd name="connsiteX1" fmla="*/ 569214 w 569214"/>
              <a:gd name="connsiteY1" fmla="*/ 0 h 340614"/>
              <a:gd name="connsiteX2" fmla="*/ 569214 w 569214"/>
              <a:gd name="connsiteY2" fmla="*/ 340614 h 340614"/>
              <a:gd name="connsiteX3" fmla="*/ 0 w 569214"/>
              <a:gd name="connsiteY3" fmla="*/ 340614 h 340614"/>
            </a:gdLst>
            <a:ahLst/>
            <a:cxnLst>
              <a:cxn ang="0">
                <a:pos x="connsiteX0" y="connsiteY0"/>
              </a:cxn>
              <a:cxn ang="0">
                <a:pos x="connsiteX1" y="connsiteY1"/>
              </a:cxn>
              <a:cxn ang="0">
                <a:pos x="connsiteX2" y="connsiteY2"/>
              </a:cxn>
              <a:cxn ang="0">
                <a:pos x="connsiteX3" y="connsiteY3"/>
              </a:cxn>
            </a:cxnLst>
            <a:rect l="l" t="t" r="r" b="b"/>
            <a:pathLst>
              <a:path w="569214" h="340614">
                <a:moveTo>
                  <a:pt x="0" y="0"/>
                </a:moveTo>
                <a:lnTo>
                  <a:pt x="569214" y="0"/>
                </a:lnTo>
                <a:lnTo>
                  <a:pt x="569214" y="340614"/>
                </a:lnTo>
                <a:lnTo>
                  <a:pt x="0" y="340614"/>
                </a:lnTo>
                <a:close/>
              </a:path>
            </a:pathLst>
          </a:custGeom>
          <a:noFill/>
          <a:ln w="6858" cap="flat">
            <a:solidFill>
              <a:srgbClr val="D9D9D9"/>
            </a:solidFill>
            <a:prstDash val="solid"/>
            <a:round/>
          </a:ln>
        </p:spPr>
        <p:txBody>
          <a:bodyPr rtlCol="0" anchor="ctr"/>
          <a:lstStyle/>
          <a:p>
            <a:endParaRPr lang="en-GB"/>
          </a:p>
        </p:txBody>
      </p:sp>
      <p:pic>
        <p:nvPicPr>
          <p:cNvPr id="53" name="Picture 52">
            <a:extLst>
              <a:ext uri="{FF2B5EF4-FFF2-40B4-BE49-F238E27FC236}">
                <a16:creationId xmlns:a16="http://schemas.microsoft.com/office/drawing/2014/main" id="{DB5ED9A3-68C4-4E54-B290-6255EFBAFED8}"/>
              </a:ext>
            </a:extLst>
          </p:cNvPr>
          <p:cNvPicPr>
            <a:picLocks noChangeAspect="1"/>
          </p:cNvPicPr>
          <p:nvPr/>
        </p:nvPicPr>
        <p:blipFill>
          <a:blip r:embed="rId28"/>
          <a:stretch>
            <a:fillRect/>
          </a:stretch>
        </p:blipFill>
        <p:spPr>
          <a:xfrm>
            <a:off x="5816155" y="1998590"/>
            <a:ext cx="562355" cy="333755"/>
          </a:xfrm>
          <a:custGeom>
            <a:avLst/>
            <a:gdLst>
              <a:gd name="connsiteX0" fmla="*/ 466 w 562355"/>
              <a:gd name="connsiteY0" fmla="*/ -19 h 333755"/>
              <a:gd name="connsiteX1" fmla="*/ 562822 w 562355"/>
              <a:gd name="connsiteY1" fmla="*/ -19 h 333755"/>
              <a:gd name="connsiteX2" fmla="*/ 562822 w 562355"/>
              <a:gd name="connsiteY2" fmla="*/ 333737 h 333755"/>
              <a:gd name="connsiteX3" fmla="*/ 466 w 562355"/>
              <a:gd name="connsiteY3" fmla="*/ 333737 h 333755"/>
            </a:gdLst>
            <a:ahLst/>
            <a:cxnLst>
              <a:cxn ang="0">
                <a:pos x="connsiteX0" y="connsiteY0"/>
              </a:cxn>
              <a:cxn ang="0">
                <a:pos x="connsiteX1" y="connsiteY1"/>
              </a:cxn>
              <a:cxn ang="0">
                <a:pos x="connsiteX2" y="connsiteY2"/>
              </a:cxn>
              <a:cxn ang="0">
                <a:pos x="connsiteX3" y="connsiteY3"/>
              </a:cxn>
            </a:cxnLst>
            <a:rect l="l" t="t" r="r" b="b"/>
            <a:pathLst>
              <a:path w="562355" h="333755">
                <a:moveTo>
                  <a:pt x="466" y="-19"/>
                </a:moveTo>
                <a:lnTo>
                  <a:pt x="562822" y="-19"/>
                </a:lnTo>
                <a:lnTo>
                  <a:pt x="562822" y="333737"/>
                </a:lnTo>
                <a:lnTo>
                  <a:pt x="466" y="333737"/>
                </a:lnTo>
                <a:close/>
              </a:path>
            </a:pathLst>
          </a:custGeom>
        </p:spPr>
      </p:pic>
      <p:pic>
        <p:nvPicPr>
          <p:cNvPr id="54" name="Picture 53">
            <a:extLst>
              <a:ext uri="{FF2B5EF4-FFF2-40B4-BE49-F238E27FC236}">
                <a16:creationId xmlns:a16="http://schemas.microsoft.com/office/drawing/2014/main" id="{5126847F-887F-4B28-99F6-E77CD7FA75D8}"/>
              </a:ext>
            </a:extLst>
          </p:cNvPr>
          <p:cNvPicPr>
            <a:picLocks noChangeAspect="1"/>
          </p:cNvPicPr>
          <p:nvPr/>
        </p:nvPicPr>
        <p:blipFill>
          <a:blip r:embed="rId29"/>
          <a:stretch>
            <a:fillRect/>
          </a:stretch>
        </p:blipFill>
        <p:spPr>
          <a:xfrm>
            <a:off x="3778186" y="2888987"/>
            <a:ext cx="562355" cy="333755"/>
          </a:xfrm>
          <a:custGeom>
            <a:avLst/>
            <a:gdLst>
              <a:gd name="connsiteX0" fmla="*/ 252 w 562355"/>
              <a:gd name="connsiteY0" fmla="*/ 75 h 333755"/>
              <a:gd name="connsiteX1" fmla="*/ 562608 w 562355"/>
              <a:gd name="connsiteY1" fmla="*/ 75 h 333755"/>
              <a:gd name="connsiteX2" fmla="*/ 562608 w 562355"/>
              <a:gd name="connsiteY2" fmla="*/ 333831 h 333755"/>
              <a:gd name="connsiteX3" fmla="*/ 252 w 562355"/>
              <a:gd name="connsiteY3" fmla="*/ 333831 h 333755"/>
            </a:gdLst>
            <a:ahLst/>
            <a:cxnLst>
              <a:cxn ang="0">
                <a:pos x="connsiteX0" y="connsiteY0"/>
              </a:cxn>
              <a:cxn ang="0">
                <a:pos x="connsiteX1" y="connsiteY1"/>
              </a:cxn>
              <a:cxn ang="0">
                <a:pos x="connsiteX2" y="connsiteY2"/>
              </a:cxn>
              <a:cxn ang="0">
                <a:pos x="connsiteX3" y="connsiteY3"/>
              </a:cxn>
            </a:cxnLst>
            <a:rect l="l" t="t" r="r" b="b"/>
            <a:pathLst>
              <a:path w="562355" h="333755">
                <a:moveTo>
                  <a:pt x="252" y="75"/>
                </a:moveTo>
                <a:lnTo>
                  <a:pt x="562608" y="75"/>
                </a:lnTo>
                <a:lnTo>
                  <a:pt x="562608" y="333831"/>
                </a:lnTo>
                <a:lnTo>
                  <a:pt x="252" y="333831"/>
                </a:lnTo>
                <a:close/>
              </a:path>
            </a:pathLst>
          </a:custGeom>
        </p:spPr>
      </p:pic>
      <p:pic>
        <p:nvPicPr>
          <p:cNvPr id="55" name="Picture 54">
            <a:extLst>
              <a:ext uri="{FF2B5EF4-FFF2-40B4-BE49-F238E27FC236}">
                <a16:creationId xmlns:a16="http://schemas.microsoft.com/office/drawing/2014/main" id="{E68AADA7-AE21-44EE-B72C-03DE3C787946}"/>
              </a:ext>
            </a:extLst>
          </p:cNvPr>
          <p:cNvPicPr>
            <a:picLocks noChangeAspect="1"/>
          </p:cNvPicPr>
          <p:nvPr/>
        </p:nvPicPr>
        <p:blipFill>
          <a:blip r:embed="rId30"/>
          <a:stretch>
            <a:fillRect/>
          </a:stretch>
        </p:blipFill>
        <p:spPr>
          <a:xfrm>
            <a:off x="3100387" y="2874128"/>
            <a:ext cx="562356" cy="333755"/>
          </a:xfrm>
          <a:custGeom>
            <a:avLst/>
            <a:gdLst>
              <a:gd name="connsiteX0" fmla="*/ 181 w 562356"/>
              <a:gd name="connsiteY0" fmla="*/ 73 h 333755"/>
              <a:gd name="connsiteX1" fmla="*/ 562537 w 562356"/>
              <a:gd name="connsiteY1" fmla="*/ 73 h 333755"/>
              <a:gd name="connsiteX2" fmla="*/ 562537 w 562356"/>
              <a:gd name="connsiteY2" fmla="*/ 333829 h 333755"/>
              <a:gd name="connsiteX3" fmla="*/ 181 w 562356"/>
              <a:gd name="connsiteY3" fmla="*/ 333829 h 333755"/>
            </a:gdLst>
            <a:ahLst/>
            <a:cxnLst>
              <a:cxn ang="0">
                <a:pos x="connsiteX0" y="connsiteY0"/>
              </a:cxn>
              <a:cxn ang="0">
                <a:pos x="connsiteX1" y="connsiteY1"/>
              </a:cxn>
              <a:cxn ang="0">
                <a:pos x="connsiteX2" y="connsiteY2"/>
              </a:cxn>
              <a:cxn ang="0">
                <a:pos x="connsiteX3" y="connsiteY3"/>
              </a:cxn>
            </a:cxnLst>
            <a:rect l="l" t="t" r="r" b="b"/>
            <a:pathLst>
              <a:path w="562356" h="333755">
                <a:moveTo>
                  <a:pt x="181" y="73"/>
                </a:moveTo>
                <a:lnTo>
                  <a:pt x="562537" y="73"/>
                </a:lnTo>
                <a:lnTo>
                  <a:pt x="562537" y="333829"/>
                </a:lnTo>
                <a:lnTo>
                  <a:pt x="181" y="333829"/>
                </a:lnTo>
                <a:close/>
              </a:path>
            </a:pathLst>
          </a:custGeom>
        </p:spPr>
      </p:pic>
      <p:pic>
        <p:nvPicPr>
          <p:cNvPr id="56" name="Graphic 55">
            <a:extLst>
              <a:ext uri="{FF2B5EF4-FFF2-40B4-BE49-F238E27FC236}">
                <a16:creationId xmlns:a16="http://schemas.microsoft.com/office/drawing/2014/main" id="{DB4DA1A9-2908-40DC-B587-7D5A537ABE7F}"/>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345698" y="3424237"/>
            <a:ext cx="7562850" cy="9525"/>
          </a:xfrm>
          <a:prstGeom prst="rect">
            <a:avLst/>
          </a:prstGeom>
        </p:spPr>
      </p:pic>
      <p:pic>
        <p:nvPicPr>
          <p:cNvPr id="59" name="Picture 58">
            <a:extLst>
              <a:ext uri="{FF2B5EF4-FFF2-40B4-BE49-F238E27FC236}">
                <a16:creationId xmlns:a16="http://schemas.microsoft.com/office/drawing/2014/main" id="{F0B6D7AB-25E9-409D-B43A-A92F965B1C91}"/>
              </a:ext>
            </a:extLst>
          </p:cNvPr>
          <p:cNvPicPr>
            <a:picLocks noChangeAspect="1"/>
          </p:cNvPicPr>
          <p:nvPr/>
        </p:nvPicPr>
        <p:blipFill>
          <a:blip r:embed="rId33"/>
          <a:stretch>
            <a:fillRect/>
          </a:stretch>
        </p:blipFill>
        <p:spPr>
          <a:xfrm>
            <a:off x="331902" y="3626015"/>
            <a:ext cx="485740" cy="485740"/>
          </a:xfrm>
          <a:custGeom>
            <a:avLst/>
            <a:gdLst>
              <a:gd name="connsiteX0" fmla="*/ -52 w 485740"/>
              <a:gd name="connsiteY0" fmla="*/ -51 h 485740"/>
              <a:gd name="connsiteX1" fmla="*/ 485689 w 485740"/>
              <a:gd name="connsiteY1" fmla="*/ -51 h 485740"/>
              <a:gd name="connsiteX2" fmla="*/ 485689 w 485740"/>
              <a:gd name="connsiteY2" fmla="*/ 485690 h 485740"/>
              <a:gd name="connsiteX3" fmla="*/ -52 w 485740"/>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5740" h="485740">
                <a:moveTo>
                  <a:pt x="-52" y="-51"/>
                </a:moveTo>
                <a:lnTo>
                  <a:pt x="485689" y="-51"/>
                </a:lnTo>
                <a:lnTo>
                  <a:pt x="485689" y="485690"/>
                </a:lnTo>
                <a:lnTo>
                  <a:pt x="-52" y="485690"/>
                </a:lnTo>
                <a:close/>
              </a:path>
            </a:pathLst>
          </a:custGeom>
        </p:spPr>
      </p:pic>
      <p:pic>
        <p:nvPicPr>
          <p:cNvPr id="60" name="Picture 59">
            <a:extLst>
              <a:ext uri="{FF2B5EF4-FFF2-40B4-BE49-F238E27FC236}">
                <a16:creationId xmlns:a16="http://schemas.microsoft.com/office/drawing/2014/main" id="{DD90BF17-1ED8-4D04-A099-A42DBB212545}"/>
              </a:ext>
            </a:extLst>
          </p:cNvPr>
          <p:cNvPicPr>
            <a:picLocks noChangeAspect="1"/>
          </p:cNvPicPr>
          <p:nvPr/>
        </p:nvPicPr>
        <p:blipFill>
          <a:blip r:embed="rId34"/>
          <a:stretch>
            <a:fillRect/>
          </a:stretch>
        </p:blipFill>
        <p:spPr>
          <a:xfrm>
            <a:off x="3077388" y="3626015"/>
            <a:ext cx="485740" cy="485740"/>
          </a:xfrm>
          <a:custGeom>
            <a:avLst/>
            <a:gdLst>
              <a:gd name="connsiteX0" fmla="*/ 236 w 485740"/>
              <a:gd name="connsiteY0" fmla="*/ -51 h 485740"/>
              <a:gd name="connsiteX1" fmla="*/ 485977 w 485740"/>
              <a:gd name="connsiteY1" fmla="*/ -51 h 485740"/>
              <a:gd name="connsiteX2" fmla="*/ 485977 w 485740"/>
              <a:gd name="connsiteY2" fmla="*/ 485690 h 485740"/>
              <a:gd name="connsiteX3" fmla="*/ 236 w 485740"/>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5740" h="485740">
                <a:moveTo>
                  <a:pt x="236" y="-51"/>
                </a:moveTo>
                <a:lnTo>
                  <a:pt x="485977" y="-51"/>
                </a:lnTo>
                <a:lnTo>
                  <a:pt x="485977" y="485690"/>
                </a:lnTo>
                <a:lnTo>
                  <a:pt x="236" y="485690"/>
                </a:lnTo>
                <a:close/>
              </a:path>
            </a:pathLst>
          </a:custGeom>
        </p:spPr>
      </p:pic>
      <p:pic>
        <p:nvPicPr>
          <p:cNvPr id="61" name="Picture 60">
            <a:extLst>
              <a:ext uri="{FF2B5EF4-FFF2-40B4-BE49-F238E27FC236}">
                <a16:creationId xmlns:a16="http://schemas.microsoft.com/office/drawing/2014/main" id="{1AE6DE65-D508-436F-B900-871974747DD9}"/>
              </a:ext>
            </a:extLst>
          </p:cNvPr>
          <p:cNvPicPr>
            <a:picLocks noChangeAspect="1"/>
          </p:cNvPicPr>
          <p:nvPr/>
        </p:nvPicPr>
        <p:blipFill>
          <a:blip r:embed="rId35"/>
          <a:stretch>
            <a:fillRect/>
          </a:stretch>
        </p:blipFill>
        <p:spPr>
          <a:xfrm>
            <a:off x="5822874" y="3626015"/>
            <a:ext cx="486929" cy="485740"/>
          </a:xfrm>
          <a:custGeom>
            <a:avLst/>
            <a:gdLst>
              <a:gd name="connsiteX0" fmla="*/ 524 w 486929"/>
              <a:gd name="connsiteY0" fmla="*/ -51 h 485740"/>
              <a:gd name="connsiteX1" fmla="*/ 487454 w 486929"/>
              <a:gd name="connsiteY1" fmla="*/ -51 h 485740"/>
              <a:gd name="connsiteX2" fmla="*/ 487454 w 486929"/>
              <a:gd name="connsiteY2" fmla="*/ 485690 h 485740"/>
              <a:gd name="connsiteX3" fmla="*/ 524 w 486929"/>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6929" h="485740">
                <a:moveTo>
                  <a:pt x="524" y="-51"/>
                </a:moveTo>
                <a:lnTo>
                  <a:pt x="487454" y="-51"/>
                </a:lnTo>
                <a:lnTo>
                  <a:pt x="487454" y="485690"/>
                </a:lnTo>
                <a:lnTo>
                  <a:pt x="524" y="485690"/>
                </a:lnTo>
                <a:close/>
              </a:path>
            </a:pathLst>
          </a:custGeom>
        </p:spPr>
      </p:pic>
      <p:pic>
        <p:nvPicPr>
          <p:cNvPr id="62" name="Picture 61">
            <a:extLst>
              <a:ext uri="{FF2B5EF4-FFF2-40B4-BE49-F238E27FC236}">
                <a16:creationId xmlns:a16="http://schemas.microsoft.com/office/drawing/2014/main" id="{AC11F218-2461-4B91-9EB4-1CBFC3395177}"/>
              </a:ext>
            </a:extLst>
          </p:cNvPr>
          <p:cNvPicPr>
            <a:picLocks noChangeAspect="1"/>
          </p:cNvPicPr>
          <p:nvPr/>
        </p:nvPicPr>
        <p:blipFill>
          <a:blip r:embed="rId36"/>
          <a:stretch>
            <a:fillRect/>
          </a:stretch>
        </p:blipFill>
        <p:spPr>
          <a:xfrm>
            <a:off x="3764331" y="4901603"/>
            <a:ext cx="485740" cy="486929"/>
          </a:xfrm>
          <a:custGeom>
            <a:avLst/>
            <a:gdLst>
              <a:gd name="connsiteX0" fmla="*/ 308 w 485740"/>
              <a:gd name="connsiteY0" fmla="*/ 83 h 486929"/>
              <a:gd name="connsiteX1" fmla="*/ 486049 w 485740"/>
              <a:gd name="connsiteY1" fmla="*/ 83 h 486929"/>
              <a:gd name="connsiteX2" fmla="*/ 486049 w 485740"/>
              <a:gd name="connsiteY2" fmla="*/ 487013 h 486929"/>
              <a:gd name="connsiteX3" fmla="*/ 308 w 485740"/>
              <a:gd name="connsiteY3" fmla="*/ 487013 h 486929"/>
            </a:gdLst>
            <a:ahLst/>
            <a:cxnLst>
              <a:cxn ang="0">
                <a:pos x="connsiteX0" y="connsiteY0"/>
              </a:cxn>
              <a:cxn ang="0">
                <a:pos x="connsiteX1" y="connsiteY1"/>
              </a:cxn>
              <a:cxn ang="0">
                <a:pos x="connsiteX2" y="connsiteY2"/>
              </a:cxn>
              <a:cxn ang="0">
                <a:pos x="connsiteX3" y="connsiteY3"/>
              </a:cxn>
            </a:cxnLst>
            <a:rect l="l" t="t" r="r" b="b"/>
            <a:pathLst>
              <a:path w="485740" h="486929">
                <a:moveTo>
                  <a:pt x="308" y="83"/>
                </a:moveTo>
                <a:lnTo>
                  <a:pt x="486049" y="83"/>
                </a:lnTo>
                <a:lnTo>
                  <a:pt x="486049" y="487013"/>
                </a:lnTo>
                <a:lnTo>
                  <a:pt x="308" y="487013"/>
                </a:lnTo>
                <a:close/>
              </a:path>
            </a:pathLst>
          </a:custGeom>
        </p:spPr>
      </p:pic>
      <p:pic>
        <p:nvPicPr>
          <p:cNvPr id="63" name="Picture 62">
            <a:extLst>
              <a:ext uri="{FF2B5EF4-FFF2-40B4-BE49-F238E27FC236}">
                <a16:creationId xmlns:a16="http://schemas.microsoft.com/office/drawing/2014/main" id="{00C30CE3-03AB-4003-B753-854B26539F44}"/>
              </a:ext>
            </a:extLst>
          </p:cNvPr>
          <p:cNvPicPr>
            <a:picLocks noChangeAspect="1"/>
          </p:cNvPicPr>
          <p:nvPr/>
        </p:nvPicPr>
        <p:blipFill>
          <a:blip r:embed="rId37"/>
          <a:stretch>
            <a:fillRect/>
          </a:stretch>
        </p:blipFill>
        <p:spPr>
          <a:xfrm>
            <a:off x="2391588" y="3626015"/>
            <a:ext cx="485740" cy="485740"/>
          </a:xfrm>
          <a:custGeom>
            <a:avLst/>
            <a:gdLst>
              <a:gd name="connsiteX0" fmla="*/ 164 w 485740"/>
              <a:gd name="connsiteY0" fmla="*/ -51 h 485740"/>
              <a:gd name="connsiteX1" fmla="*/ 485905 w 485740"/>
              <a:gd name="connsiteY1" fmla="*/ -51 h 485740"/>
              <a:gd name="connsiteX2" fmla="*/ 485905 w 485740"/>
              <a:gd name="connsiteY2" fmla="*/ 485690 h 485740"/>
              <a:gd name="connsiteX3" fmla="*/ 164 w 485740"/>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5740" h="485740">
                <a:moveTo>
                  <a:pt x="164" y="-51"/>
                </a:moveTo>
                <a:lnTo>
                  <a:pt x="485905" y="-51"/>
                </a:lnTo>
                <a:lnTo>
                  <a:pt x="485905" y="485690"/>
                </a:lnTo>
                <a:lnTo>
                  <a:pt x="164" y="485690"/>
                </a:lnTo>
                <a:close/>
              </a:path>
            </a:pathLst>
          </a:custGeom>
        </p:spPr>
      </p:pic>
      <p:pic>
        <p:nvPicPr>
          <p:cNvPr id="64" name="Picture 63">
            <a:extLst>
              <a:ext uri="{FF2B5EF4-FFF2-40B4-BE49-F238E27FC236}">
                <a16:creationId xmlns:a16="http://schemas.microsoft.com/office/drawing/2014/main" id="{AAD9D8E0-0475-49C3-9B2A-947D4ED3FC9D}"/>
              </a:ext>
            </a:extLst>
          </p:cNvPr>
          <p:cNvPicPr>
            <a:picLocks noChangeAspect="1"/>
          </p:cNvPicPr>
          <p:nvPr/>
        </p:nvPicPr>
        <p:blipFill>
          <a:blip r:embed="rId38"/>
          <a:stretch>
            <a:fillRect/>
          </a:stretch>
        </p:blipFill>
        <p:spPr>
          <a:xfrm>
            <a:off x="5137074" y="3626015"/>
            <a:ext cx="485740" cy="485740"/>
          </a:xfrm>
          <a:custGeom>
            <a:avLst/>
            <a:gdLst>
              <a:gd name="connsiteX0" fmla="*/ 452 w 485740"/>
              <a:gd name="connsiteY0" fmla="*/ -51 h 485740"/>
              <a:gd name="connsiteX1" fmla="*/ 486193 w 485740"/>
              <a:gd name="connsiteY1" fmla="*/ -51 h 485740"/>
              <a:gd name="connsiteX2" fmla="*/ 486193 w 485740"/>
              <a:gd name="connsiteY2" fmla="*/ 485690 h 485740"/>
              <a:gd name="connsiteX3" fmla="*/ 452 w 485740"/>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5740" h="485740">
                <a:moveTo>
                  <a:pt x="452" y="-51"/>
                </a:moveTo>
                <a:lnTo>
                  <a:pt x="486193" y="-51"/>
                </a:lnTo>
                <a:lnTo>
                  <a:pt x="486193" y="485690"/>
                </a:lnTo>
                <a:lnTo>
                  <a:pt x="452" y="485690"/>
                </a:lnTo>
                <a:close/>
              </a:path>
            </a:pathLst>
          </a:custGeom>
        </p:spPr>
      </p:pic>
      <p:pic>
        <p:nvPicPr>
          <p:cNvPr id="65" name="Picture 64">
            <a:extLst>
              <a:ext uri="{FF2B5EF4-FFF2-40B4-BE49-F238E27FC236}">
                <a16:creationId xmlns:a16="http://schemas.microsoft.com/office/drawing/2014/main" id="{EEFCEC9D-A2C7-464A-A423-500538107D5E}"/>
              </a:ext>
            </a:extLst>
          </p:cNvPr>
          <p:cNvPicPr>
            <a:picLocks noChangeAspect="1"/>
          </p:cNvPicPr>
          <p:nvPr/>
        </p:nvPicPr>
        <p:blipFill>
          <a:blip r:embed="rId39"/>
          <a:stretch>
            <a:fillRect/>
          </a:stretch>
        </p:blipFill>
        <p:spPr>
          <a:xfrm>
            <a:off x="7196760" y="4260380"/>
            <a:ext cx="485740" cy="485740"/>
          </a:xfrm>
          <a:custGeom>
            <a:avLst/>
            <a:gdLst>
              <a:gd name="connsiteX0" fmla="*/ 669 w 485740"/>
              <a:gd name="connsiteY0" fmla="*/ 16 h 485740"/>
              <a:gd name="connsiteX1" fmla="*/ 486409 w 485740"/>
              <a:gd name="connsiteY1" fmla="*/ 16 h 485740"/>
              <a:gd name="connsiteX2" fmla="*/ 486409 w 485740"/>
              <a:gd name="connsiteY2" fmla="*/ 485757 h 485740"/>
              <a:gd name="connsiteX3" fmla="*/ 669 w 485740"/>
              <a:gd name="connsiteY3" fmla="*/ 485757 h 485740"/>
            </a:gdLst>
            <a:ahLst/>
            <a:cxnLst>
              <a:cxn ang="0">
                <a:pos x="connsiteX0" y="connsiteY0"/>
              </a:cxn>
              <a:cxn ang="0">
                <a:pos x="connsiteX1" y="connsiteY1"/>
              </a:cxn>
              <a:cxn ang="0">
                <a:pos x="connsiteX2" y="connsiteY2"/>
              </a:cxn>
              <a:cxn ang="0">
                <a:pos x="connsiteX3" y="connsiteY3"/>
              </a:cxn>
            </a:cxnLst>
            <a:rect l="l" t="t" r="r" b="b"/>
            <a:pathLst>
              <a:path w="485740" h="485740">
                <a:moveTo>
                  <a:pt x="669" y="16"/>
                </a:moveTo>
                <a:lnTo>
                  <a:pt x="486409" y="16"/>
                </a:lnTo>
                <a:lnTo>
                  <a:pt x="486409" y="485757"/>
                </a:lnTo>
                <a:lnTo>
                  <a:pt x="669" y="485757"/>
                </a:lnTo>
                <a:close/>
              </a:path>
            </a:pathLst>
          </a:custGeom>
        </p:spPr>
      </p:pic>
      <p:pic>
        <p:nvPicPr>
          <p:cNvPr id="66" name="Picture 65">
            <a:extLst>
              <a:ext uri="{FF2B5EF4-FFF2-40B4-BE49-F238E27FC236}">
                <a16:creationId xmlns:a16="http://schemas.microsoft.com/office/drawing/2014/main" id="{2B69F534-E3CB-4EFF-B328-556B1F9C4620}"/>
              </a:ext>
            </a:extLst>
          </p:cNvPr>
          <p:cNvPicPr>
            <a:picLocks noChangeAspect="1"/>
          </p:cNvPicPr>
          <p:nvPr/>
        </p:nvPicPr>
        <p:blipFill>
          <a:blip r:embed="rId40"/>
          <a:stretch>
            <a:fillRect/>
          </a:stretch>
        </p:blipFill>
        <p:spPr>
          <a:xfrm>
            <a:off x="331902" y="4901603"/>
            <a:ext cx="485740" cy="486929"/>
          </a:xfrm>
          <a:custGeom>
            <a:avLst/>
            <a:gdLst>
              <a:gd name="connsiteX0" fmla="*/ -52 w 485740"/>
              <a:gd name="connsiteY0" fmla="*/ 83 h 486929"/>
              <a:gd name="connsiteX1" fmla="*/ 485689 w 485740"/>
              <a:gd name="connsiteY1" fmla="*/ 83 h 486929"/>
              <a:gd name="connsiteX2" fmla="*/ 485689 w 485740"/>
              <a:gd name="connsiteY2" fmla="*/ 487013 h 486929"/>
              <a:gd name="connsiteX3" fmla="*/ -52 w 485740"/>
              <a:gd name="connsiteY3" fmla="*/ 487013 h 486929"/>
            </a:gdLst>
            <a:ahLst/>
            <a:cxnLst>
              <a:cxn ang="0">
                <a:pos x="connsiteX0" y="connsiteY0"/>
              </a:cxn>
              <a:cxn ang="0">
                <a:pos x="connsiteX1" y="connsiteY1"/>
              </a:cxn>
              <a:cxn ang="0">
                <a:pos x="connsiteX2" y="connsiteY2"/>
              </a:cxn>
              <a:cxn ang="0">
                <a:pos x="connsiteX3" y="connsiteY3"/>
              </a:cxn>
            </a:cxnLst>
            <a:rect l="l" t="t" r="r" b="b"/>
            <a:pathLst>
              <a:path w="485740" h="486929">
                <a:moveTo>
                  <a:pt x="-52" y="83"/>
                </a:moveTo>
                <a:lnTo>
                  <a:pt x="485689" y="83"/>
                </a:lnTo>
                <a:lnTo>
                  <a:pt x="485689" y="487013"/>
                </a:lnTo>
                <a:lnTo>
                  <a:pt x="-52" y="487013"/>
                </a:lnTo>
                <a:close/>
              </a:path>
            </a:pathLst>
          </a:custGeom>
        </p:spPr>
      </p:pic>
      <p:pic>
        <p:nvPicPr>
          <p:cNvPr id="67" name="Picture 66">
            <a:extLst>
              <a:ext uri="{FF2B5EF4-FFF2-40B4-BE49-F238E27FC236}">
                <a16:creationId xmlns:a16="http://schemas.microsoft.com/office/drawing/2014/main" id="{A3FE7A49-E271-41C6-999A-6B23E8C5806A}"/>
              </a:ext>
            </a:extLst>
          </p:cNvPr>
          <p:cNvPicPr>
            <a:picLocks noChangeAspect="1"/>
          </p:cNvPicPr>
          <p:nvPr/>
        </p:nvPicPr>
        <p:blipFill>
          <a:blip r:embed="rId41"/>
          <a:stretch>
            <a:fillRect/>
          </a:stretch>
        </p:blipFill>
        <p:spPr>
          <a:xfrm>
            <a:off x="1696643" y="4260380"/>
            <a:ext cx="485740" cy="485740"/>
          </a:xfrm>
          <a:custGeom>
            <a:avLst/>
            <a:gdLst>
              <a:gd name="connsiteX0" fmla="*/ 91 w 485740"/>
              <a:gd name="connsiteY0" fmla="*/ 16 h 485740"/>
              <a:gd name="connsiteX1" fmla="*/ 485832 w 485740"/>
              <a:gd name="connsiteY1" fmla="*/ 16 h 485740"/>
              <a:gd name="connsiteX2" fmla="*/ 485832 w 485740"/>
              <a:gd name="connsiteY2" fmla="*/ 485757 h 485740"/>
              <a:gd name="connsiteX3" fmla="*/ 91 w 485740"/>
              <a:gd name="connsiteY3" fmla="*/ 485757 h 485740"/>
            </a:gdLst>
            <a:ahLst/>
            <a:cxnLst>
              <a:cxn ang="0">
                <a:pos x="connsiteX0" y="connsiteY0"/>
              </a:cxn>
              <a:cxn ang="0">
                <a:pos x="connsiteX1" y="connsiteY1"/>
              </a:cxn>
              <a:cxn ang="0">
                <a:pos x="connsiteX2" y="connsiteY2"/>
              </a:cxn>
              <a:cxn ang="0">
                <a:pos x="connsiteX3" y="connsiteY3"/>
              </a:cxn>
            </a:cxnLst>
            <a:rect l="l" t="t" r="r" b="b"/>
            <a:pathLst>
              <a:path w="485740" h="485740">
                <a:moveTo>
                  <a:pt x="91" y="16"/>
                </a:moveTo>
                <a:lnTo>
                  <a:pt x="485832" y="16"/>
                </a:lnTo>
                <a:lnTo>
                  <a:pt x="485832" y="485757"/>
                </a:lnTo>
                <a:lnTo>
                  <a:pt x="91" y="485757"/>
                </a:lnTo>
                <a:close/>
              </a:path>
            </a:pathLst>
          </a:custGeom>
        </p:spPr>
      </p:pic>
      <p:pic>
        <p:nvPicPr>
          <p:cNvPr id="68" name="Picture 67">
            <a:extLst>
              <a:ext uri="{FF2B5EF4-FFF2-40B4-BE49-F238E27FC236}">
                <a16:creationId xmlns:a16="http://schemas.microsoft.com/office/drawing/2014/main" id="{8194C809-CB59-42FC-A7FD-2C688DDF7A6A}"/>
              </a:ext>
            </a:extLst>
          </p:cNvPr>
          <p:cNvPicPr>
            <a:picLocks noChangeAspect="1"/>
          </p:cNvPicPr>
          <p:nvPr/>
        </p:nvPicPr>
        <p:blipFill>
          <a:blip r:embed="rId42"/>
          <a:stretch>
            <a:fillRect/>
          </a:stretch>
        </p:blipFill>
        <p:spPr>
          <a:xfrm>
            <a:off x="3077388" y="4901603"/>
            <a:ext cx="485740" cy="486929"/>
          </a:xfrm>
          <a:custGeom>
            <a:avLst/>
            <a:gdLst>
              <a:gd name="connsiteX0" fmla="*/ 236 w 485740"/>
              <a:gd name="connsiteY0" fmla="*/ 83 h 486929"/>
              <a:gd name="connsiteX1" fmla="*/ 485977 w 485740"/>
              <a:gd name="connsiteY1" fmla="*/ 83 h 486929"/>
              <a:gd name="connsiteX2" fmla="*/ 485977 w 485740"/>
              <a:gd name="connsiteY2" fmla="*/ 487013 h 486929"/>
              <a:gd name="connsiteX3" fmla="*/ 236 w 485740"/>
              <a:gd name="connsiteY3" fmla="*/ 487013 h 486929"/>
            </a:gdLst>
            <a:ahLst/>
            <a:cxnLst>
              <a:cxn ang="0">
                <a:pos x="connsiteX0" y="connsiteY0"/>
              </a:cxn>
              <a:cxn ang="0">
                <a:pos x="connsiteX1" y="connsiteY1"/>
              </a:cxn>
              <a:cxn ang="0">
                <a:pos x="connsiteX2" y="connsiteY2"/>
              </a:cxn>
              <a:cxn ang="0">
                <a:pos x="connsiteX3" y="connsiteY3"/>
              </a:cxn>
            </a:cxnLst>
            <a:rect l="l" t="t" r="r" b="b"/>
            <a:pathLst>
              <a:path w="485740" h="486929">
                <a:moveTo>
                  <a:pt x="236" y="83"/>
                </a:moveTo>
                <a:lnTo>
                  <a:pt x="485977" y="83"/>
                </a:lnTo>
                <a:lnTo>
                  <a:pt x="485977" y="487013"/>
                </a:lnTo>
                <a:lnTo>
                  <a:pt x="236" y="487013"/>
                </a:lnTo>
                <a:close/>
              </a:path>
            </a:pathLst>
          </a:custGeom>
        </p:spPr>
      </p:pic>
      <p:pic>
        <p:nvPicPr>
          <p:cNvPr id="69" name="Picture 68">
            <a:extLst>
              <a:ext uri="{FF2B5EF4-FFF2-40B4-BE49-F238E27FC236}">
                <a16:creationId xmlns:a16="http://schemas.microsoft.com/office/drawing/2014/main" id="{B5BD4F1F-6844-4F7A-BE47-490ECD8FE3DC}"/>
              </a:ext>
            </a:extLst>
          </p:cNvPr>
          <p:cNvPicPr>
            <a:picLocks noChangeAspect="1"/>
          </p:cNvPicPr>
          <p:nvPr/>
        </p:nvPicPr>
        <p:blipFill>
          <a:blip r:embed="rId43"/>
          <a:stretch>
            <a:fillRect/>
          </a:stretch>
        </p:blipFill>
        <p:spPr>
          <a:xfrm>
            <a:off x="2367585" y="4260380"/>
            <a:ext cx="485740" cy="485740"/>
          </a:xfrm>
          <a:custGeom>
            <a:avLst/>
            <a:gdLst>
              <a:gd name="connsiteX0" fmla="*/ 162 w 485740"/>
              <a:gd name="connsiteY0" fmla="*/ 16 h 485740"/>
              <a:gd name="connsiteX1" fmla="*/ 485902 w 485740"/>
              <a:gd name="connsiteY1" fmla="*/ 16 h 485740"/>
              <a:gd name="connsiteX2" fmla="*/ 485902 w 485740"/>
              <a:gd name="connsiteY2" fmla="*/ 485757 h 485740"/>
              <a:gd name="connsiteX3" fmla="*/ 162 w 485740"/>
              <a:gd name="connsiteY3" fmla="*/ 485757 h 485740"/>
            </a:gdLst>
            <a:ahLst/>
            <a:cxnLst>
              <a:cxn ang="0">
                <a:pos x="connsiteX0" y="connsiteY0"/>
              </a:cxn>
              <a:cxn ang="0">
                <a:pos x="connsiteX1" y="connsiteY1"/>
              </a:cxn>
              <a:cxn ang="0">
                <a:pos x="connsiteX2" y="connsiteY2"/>
              </a:cxn>
              <a:cxn ang="0">
                <a:pos x="connsiteX3" y="connsiteY3"/>
              </a:cxn>
            </a:cxnLst>
            <a:rect l="l" t="t" r="r" b="b"/>
            <a:pathLst>
              <a:path w="485740" h="485740">
                <a:moveTo>
                  <a:pt x="162" y="16"/>
                </a:moveTo>
                <a:lnTo>
                  <a:pt x="485902" y="16"/>
                </a:lnTo>
                <a:lnTo>
                  <a:pt x="485902" y="485757"/>
                </a:lnTo>
                <a:lnTo>
                  <a:pt x="162" y="485757"/>
                </a:lnTo>
                <a:close/>
              </a:path>
            </a:pathLst>
          </a:custGeom>
        </p:spPr>
      </p:pic>
      <p:pic>
        <p:nvPicPr>
          <p:cNvPr id="70" name="Picture 69">
            <a:extLst>
              <a:ext uri="{FF2B5EF4-FFF2-40B4-BE49-F238E27FC236}">
                <a16:creationId xmlns:a16="http://schemas.microsoft.com/office/drawing/2014/main" id="{57C8C703-3C56-4256-BBC1-D238D34B263E}"/>
              </a:ext>
            </a:extLst>
          </p:cNvPr>
          <p:cNvPicPr>
            <a:picLocks noChangeAspect="1"/>
          </p:cNvPicPr>
          <p:nvPr/>
        </p:nvPicPr>
        <p:blipFill>
          <a:blip r:embed="rId44"/>
          <a:stretch>
            <a:fillRect/>
          </a:stretch>
        </p:blipFill>
        <p:spPr>
          <a:xfrm>
            <a:off x="1017702" y="3626015"/>
            <a:ext cx="486929" cy="485740"/>
          </a:xfrm>
          <a:custGeom>
            <a:avLst/>
            <a:gdLst>
              <a:gd name="connsiteX0" fmla="*/ 20 w 486929"/>
              <a:gd name="connsiteY0" fmla="*/ -51 h 485740"/>
              <a:gd name="connsiteX1" fmla="*/ 486949 w 486929"/>
              <a:gd name="connsiteY1" fmla="*/ -51 h 485740"/>
              <a:gd name="connsiteX2" fmla="*/ 486949 w 486929"/>
              <a:gd name="connsiteY2" fmla="*/ 485690 h 485740"/>
              <a:gd name="connsiteX3" fmla="*/ 20 w 486929"/>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6929" h="485740">
                <a:moveTo>
                  <a:pt x="20" y="-51"/>
                </a:moveTo>
                <a:lnTo>
                  <a:pt x="486949" y="-51"/>
                </a:lnTo>
                <a:lnTo>
                  <a:pt x="486949" y="485690"/>
                </a:lnTo>
                <a:lnTo>
                  <a:pt x="20" y="485690"/>
                </a:lnTo>
                <a:close/>
              </a:path>
            </a:pathLst>
          </a:custGeom>
        </p:spPr>
      </p:pic>
      <p:sp>
        <p:nvSpPr>
          <p:cNvPr id="71" name="Freeform: Shape 70">
            <a:extLst>
              <a:ext uri="{FF2B5EF4-FFF2-40B4-BE49-F238E27FC236}">
                <a16:creationId xmlns:a16="http://schemas.microsoft.com/office/drawing/2014/main" id="{C329AD47-CDBA-4225-A8F8-A96FFA5DDE84}"/>
              </a:ext>
            </a:extLst>
          </p:cNvPr>
          <p:cNvSpPr/>
          <p:nvPr/>
        </p:nvSpPr>
        <p:spPr>
          <a:xfrm>
            <a:off x="1017702" y="3626015"/>
            <a:ext cx="486918" cy="485775"/>
          </a:xfrm>
          <a:custGeom>
            <a:avLst/>
            <a:gdLst>
              <a:gd name="connsiteX0" fmla="*/ 486918 w 486918"/>
              <a:gd name="connsiteY0" fmla="*/ 242888 h 485775"/>
              <a:gd name="connsiteX1" fmla="*/ 243459 w 486918"/>
              <a:gd name="connsiteY1" fmla="*/ 485775 h 485775"/>
              <a:gd name="connsiteX2" fmla="*/ 0 w 486918"/>
              <a:gd name="connsiteY2" fmla="*/ 242888 h 485775"/>
              <a:gd name="connsiteX3" fmla="*/ 243459 w 486918"/>
              <a:gd name="connsiteY3" fmla="*/ 0 h 485775"/>
              <a:gd name="connsiteX4" fmla="*/ 486918 w 486918"/>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8" h="485775">
                <a:moveTo>
                  <a:pt x="486918" y="242888"/>
                </a:moveTo>
                <a:cubicBezTo>
                  <a:pt x="486918" y="377031"/>
                  <a:pt x="377918" y="485775"/>
                  <a:pt x="243459" y="485775"/>
                </a:cubicBezTo>
                <a:cubicBezTo>
                  <a:pt x="109000" y="485775"/>
                  <a:pt x="0" y="377031"/>
                  <a:pt x="0" y="242888"/>
                </a:cubicBezTo>
                <a:cubicBezTo>
                  <a:pt x="0" y="108744"/>
                  <a:pt x="109000" y="0"/>
                  <a:pt x="243459" y="0"/>
                </a:cubicBezTo>
                <a:cubicBezTo>
                  <a:pt x="377918" y="0"/>
                  <a:pt x="486918" y="108744"/>
                  <a:pt x="486918" y="242888"/>
                </a:cubicBezTo>
                <a:close/>
              </a:path>
            </a:pathLst>
          </a:custGeom>
          <a:noFill/>
          <a:ln w="6858" cap="flat">
            <a:solidFill>
              <a:srgbClr val="D9D9D9"/>
            </a:solidFill>
            <a:prstDash val="solid"/>
            <a:miter/>
          </a:ln>
        </p:spPr>
        <p:txBody>
          <a:bodyPr rtlCol="0" anchor="ctr"/>
          <a:lstStyle/>
          <a:p>
            <a:endParaRPr lang="en-GB"/>
          </a:p>
        </p:txBody>
      </p:sp>
      <p:pic>
        <p:nvPicPr>
          <p:cNvPr id="72" name="Picture 71">
            <a:extLst>
              <a:ext uri="{FF2B5EF4-FFF2-40B4-BE49-F238E27FC236}">
                <a16:creationId xmlns:a16="http://schemas.microsoft.com/office/drawing/2014/main" id="{48143FD6-E86C-41FD-B8B4-E44037BAA0E8}"/>
              </a:ext>
            </a:extLst>
          </p:cNvPr>
          <p:cNvPicPr>
            <a:picLocks noChangeAspect="1"/>
          </p:cNvPicPr>
          <p:nvPr/>
        </p:nvPicPr>
        <p:blipFill>
          <a:blip r:embed="rId45"/>
          <a:stretch>
            <a:fillRect/>
          </a:stretch>
        </p:blipFill>
        <p:spPr>
          <a:xfrm>
            <a:off x="1703502" y="3626015"/>
            <a:ext cx="485740" cy="485740"/>
          </a:xfrm>
          <a:custGeom>
            <a:avLst/>
            <a:gdLst>
              <a:gd name="connsiteX0" fmla="*/ 92 w 485740"/>
              <a:gd name="connsiteY0" fmla="*/ -51 h 485740"/>
              <a:gd name="connsiteX1" fmla="*/ 485833 w 485740"/>
              <a:gd name="connsiteY1" fmla="*/ -51 h 485740"/>
              <a:gd name="connsiteX2" fmla="*/ 485833 w 485740"/>
              <a:gd name="connsiteY2" fmla="*/ 485690 h 485740"/>
              <a:gd name="connsiteX3" fmla="*/ 92 w 485740"/>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5740" h="485740">
                <a:moveTo>
                  <a:pt x="92" y="-51"/>
                </a:moveTo>
                <a:lnTo>
                  <a:pt x="485833" y="-51"/>
                </a:lnTo>
                <a:lnTo>
                  <a:pt x="485833" y="485690"/>
                </a:lnTo>
                <a:lnTo>
                  <a:pt x="92" y="485690"/>
                </a:lnTo>
                <a:close/>
              </a:path>
            </a:pathLst>
          </a:custGeom>
        </p:spPr>
      </p:pic>
      <p:sp>
        <p:nvSpPr>
          <p:cNvPr id="73" name="Freeform: Shape 72">
            <a:extLst>
              <a:ext uri="{FF2B5EF4-FFF2-40B4-BE49-F238E27FC236}">
                <a16:creationId xmlns:a16="http://schemas.microsoft.com/office/drawing/2014/main" id="{DD121B80-51A9-4FA2-87B6-E38CECA9A0F4}"/>
              </a:ext>
            </a:extLst>
          </p:cNvPr>
          <p:cNvSpPr/>
          <p:nvPr/>
        </p:nvSpPr>
        <p:spPr>
          <a:xfrm>
            <a:off x="1703502" y="3626015"/>
            <a:ext cx="485775" cy="485775"/>
          </a:xfrm>
          <a:custGeom>
            <a:avLst/>
            <a:gdLst>
              <a:gd name="connsiteX0" fmla="*/ 485775 w 485775"/>
              <a:gd name="connsiteY0" fmla="*/ 242888 h 485775"/>
              <a:gd name="connsiteX1" fmla="*/ 242888 w 485775"/>
              <a:gd name="connsiteY1" fmla="*/ 485775 h 485775"/>
              <a:gd name="connsiteX2" fmla="*/ 0 w 485775"/>
              <a:gd name="connsiteY2" fmla="*/ 242888 h 485775"/>
              <a:gd name="connsiteX3" fmla="*/ 242888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1" y="485775"/>
                  <a:pt x="242888" y="485775"/>
                </a:cubicBezTo>
                <a:cubicBezTo>
                  <a:pt x="108744" y="485775"/>
                  <a:pt x="0" y="377031"/>
                  <a:pt x="0" y="242888"/>
                </a:cubicBezTo>
                <a:cubicBezTo>
                  <a:pt x="0" y="108744"/>
                  <a:pt x="108744" y="0"/>
                  <a:pt x="242888" y="0"/>
                </a:cubicBezTo>
                <a:cubicBezTo>
                  <a:pt x="377031"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74" name="Picture 73">
            <a:extLst>
              <a:ext uri="{FF2B5EF4-FFF2-40B4-BE49-F238E27FC236}">
                <a16:creationId xmlns:a16="http://schemas.microsoft.com/office/drawing/2014/main" id="{543A66AA-052C-4CB8-B37D-E9EBFC62D7FA}"/>
              </a:ext>
            </a:extLst>
          </p:cNvPr>
          <p:cNvPicPr>
            <a:picLocks noChangeAspect="1"/>
          </p:cNvPicPr>
          <p:nvPr/>
        </p:nvPicPr>
        <p:blipFill>
          <a:blip r:embed="rId46"/>
          <a:stretch>
            <a:fillRect/>
          </a:stretch>
        </p:blipFill>
        <p:spPr>
          <a:xfrm>
            <a:off x="4450131" y="3626015"/>
            <a:ext cx="485740" cy="485740"/>
          </a:xfrm>
          <a:custGeom>
            <a:avLst/>
            <a:gdLst>
              <a:gd name="connsiteX0" fmla="*/ 380 w 485740"/>
              <a:gd name="connsiteY0" fmla="*/ -51 h 485740"/>
              <a:gd name="connsiteX1" fmla="*/ 486121 w 485740"/>
              <a:gd name="connsiteY1" fmla="*/ -51 h 485740"/>
              <a:gd name="connsiteX2" fmla="*/ 486121 w 485740"/>
              <a:gd name="connsiteY2" fmla="*/ 485690 h 485740"/>
              <a:gd name="connsiteX3" fmla="*/ 380 w 485740"/>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5740" h="485740">
                <a:moveTo>
                  <a:pt x="380" y="-51"/>
                </a:moveTo>
                <a:lnTo>
                  <a:pt x="486121" y="-51"/>
                </a:lnTo>
                <a:lnTo>
                  <a:pt x="486121" y="485690"/>
                </a:lnTo>
                <a:lnTo>
                  <a:pt x="380" y="485690"/>
                </a:lnTo>
                <a:close/>
              </a:path>
            </a:pathLst>
          </a:custGeom>
        </p:spPr>
      </p:pic>
      <p:sp>
        <p:nvSpPr>
          <p:cNvPr id="75" name="Freeform: Shape 74">
            <a:extLst>
              <a:ext uri="{FF2B5EF4-FFF2-40B4-BE49-F238E27FC236}">
                <a16:creationId xmlns:a16="http://schemas.microsoft.com/office/drawing/2014/main" id="{3DC55C59-741A-4F57-BA7B-E9A31282F7C3}"/>
              </a:ext>
            </a:extLst>
          </p:cNvPr>
          <p:cNvSpPr/>
          <p:nvPr/>
        </p:nvSpPr>
        <p:spPr>
          <a:xfrm>
            <a:off x="4450131" y="3626015"/>
            <a:ext cx="485775" cy="485775"/>
          </a:xfrm>
          <a:custGeom>
            <a:avLst/>
            <a:gdLst>
              <a:gd name="connsiteX0" fmla="*/ 485775 w 485775"/>
              <a:gd name="connsiteY0" fmla="*/ 242888 h 485775"/>
              <a:gd name="connsiteX1" fmla="*/ 242888 w 485775"/>
              <a:gd name="connsiteY1" fmla="*/ 485775 h 485775"/>
              <a:gd name="connsiteX2" fmla="*/ 0 w 485775"/>
              <a:gd name="connsiteY2" fmla="*/ 242888 h 485775"/>
              <a:gd name="connsiteX3" fmla="*/ 242888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1" y="485775"/>
                  <a:pt x="242888" y="485775"/>
                </a:cubicBezTo>
                <a:cubicBezTo>
                  <a:pt x="108745" y="485775"/>
                  <a:pt x="0" y="377031"/>
                  <a:pt x="0" y="242888"/>
                </a:cubicBezTo>
                <a:cubicBezTo>
                  <a:pt x="0" y="108744"/>
                  <a:pt x="108745" y="0"/>
                  <a:pt x="242888" y="0"/>
                </a:cubicBezTo>
                <a:cubicBezTo>
                  <a:pt x="377031"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76" name="Picture 75">
            <a:extLst>
              <a:ext uri="{FF2B5EF4-FFF2-40B4-BE49-F238E27FC236}">
                <a16:creationId xmlns:a16="http://schemas.microsoft.com/office/drawing/2014/main" id="{8623C8B4-67C3-4056-AC4D-BEC58165457A}"/>
              </a:ext>
            </a:extLst>
          </p:cNvPr>
          <p:cNvPicPr>
            <a:picLocks noChangeAspect="1"/>
          </p:cNvPicPr>
          <p:nvPr/>
        </p:nvPicPr>
        <p:blipFill>
          <a:blip r:embed="rId47"/>
          <a:stretch>
            <a:fillRect/>
          </a:stretch>
        </p:blipFill>
        <p:spPr>
          <a:xfrm>
            <a:off x="6513246" y="3626015"/>
            <a:ext cx="485740" cy="485740"/>
          </a:xfrm>
          <a:custGeom>
            <a:avLst/>
            <a:gdLst>
              <a:gd name="connsiteX0" fmla="*/ 597 w 485740"/>
              <a:gd name="connsiteY0" fmla="*/ -51 h 485740"/>
              <a:gd name="connsiteX1" fmla="*/ 486338 w 485740"/>
              <a:gd name="connsiteY1" fmla="*/ -51 h 485740"/>
              <a:gd name="connsiteX2" fmla="*/ 486338 w 485740"/>
              <a:gd name="connsiteY2" fmla="*/ 485690 h 485740"/>
              <a:gd name="connsiteX3" fmla="*/ 597 w 485740"/>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5740" h="485740">
                <a:moveTo>
                  <a:pt x="597" y="-51"/>
                </a:moveTo>
                <a:lnTo>
                  <a:pt x="486338" y="-51"/>
                </a:lnTo>
                <a:lnTo>
                  <a:pt x="486338" y="485690"/>
                </a:lnTo>
                <a:lnTo>
                  <a:pt x="597" y="485690"/>
                </a:lnTo>
                <a:close/>
              </a:path>
            </a:pathLst>
          </a:custGeom>
        </p:spPr>
      </p:pic>
      <p:sp>
        <p:nvSpPr>
          <p:cNvPr id="77" name="Freeform: Shape 76">
            <a:extLst>
              <a:ext uri="{FF2B5EF4-FFF2-40B4-BE49-F238E27FC236}">
                <a16:creationId xmlns:a16="http://schemas.microsoft.com/office/drawing/2014/main" id="{813698A0-7033-45BF-8A07-456754671E95}"/>
              </a:ext>
            </a:extLst>
          </p:cNvPr>
          <p:cNvSpPr/>
          <p:nvPr/>
        </p:nvSpPr>
        <p:spPr>
          <a:xfrm>
            <a:off x="6513246" y="3626015"/>
            <a:ext cx="485775" cy="485775"/>
          </a:xfrm>
          <a:custGeom>
            <a:avLst/>
            <a:gdLst>
              <a:gd name="connsiteX0" fmla="*/ 485775 w 485775"/>
              <a:gd name="connsiteY0" fmla="*/ 242888 h 485775"/>
              <a:gd name="connsiteX1" fmla="*/ 242888 w 485775"/>
              <a:gd name="connsiteY1" fmla="*/ 485775 h 485775"/>
              <a:gd name="connsiteX2" fmla="*/ 0 w 485775"/>
              <a:gd name="connsiteY2" fmla="*/ 242888 h 485775"/>
              <a:gd name="connsiteX3" fmla="*/ 242888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1" y="485775"/>
                  <a:pt x="242888" y="485775"/>
                </a:cubicBezTo>
                <a:cubicBezTo>
                  <a:pt x="108745" y="485775"/>
                  <a:pt x="0" y="377031"/>
                  <a:pt x="0" y="242888"/>
                </a:cubicBezTo>
                <a:cubicBezTo>
                  <a:pt x="0" y="108744"/>
                  <a:pt x="108745" y="0"/>
                  <a:pt x="242888" y="0"/>
                </a:cubicBezTo>
                <a:cubicBezTo>
                  <a:pt x="377031"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78" name="Picture 77">
            <a:extLst>
              <a:ext uri="{FF2B5EF4-FFF2-40B4-BE49-F238E27FC236}">
                <a16:creationId xmlns:a16="http://schemas.microsoft.com/office/drawing/2014/main" id="{FF1895B7-37B1-43E8-8D43-5C3FC2D02562}"/>
              </a:ext>
            </a:extLst>
          </p:cNvPr>
          <p:cNvPicPr>
            <a:picLocks noChangeAspect="1"/>
          </p:cNvPicPr>
          <p:nvPr/>
        </p:nvPicPr>
        <p:blipFill>
          <a:blip r:embed="rId48"/>
          <a:stretch>
            <a:fillRect/>
          </a:stretch>
        </p:blipFill>
        <p:spPr>
          <a:xfrm>
            <a:off x="1017701" y="4260380"/>
            <a:ext cx="486954" cy="485742"/>
          </a:xfrm>
          <a:custGeom>
            <a:avLst/>
            <a:gdLst>
              <a:gd name="connsiteX0" fmla="*/ 45 w 486954"/>
              <a:gd name="connsiteY0" fmla="*/ 41 h 485742"/>
              <a:gd name="connsiteX1" fmla="*/ 486999 w 486954"/>
              <a:gd name="connsiteY1" fmla="*/ 41 h 485742"/>
              <a:gd name="connsiteX2" fmla="*/ 486999 w 486954"/>
              <a:gd name="connsiteY2" fmla="*/ 485784 h 485742"/>
              <a:gd name="connsiteX3" fmla="*/ 45 w 486954"/>
              <a:gd name="connsiteY3" fmla="*/ 485784 h 485742"/>
            </a:gdLst>
            <a:ahLst/>
            <a:cxnLst>
              <a:cxn ang="0">
                <a:pos x="connsiteX0" y="connsiteY0"/>
              </a:cxn>
              <a:cxn ang="0">
                <a:pos x="connsiteX1" y="connsiteY1"/>
              </a:cxn>
              <a:cxn ang="0">
                <a:pos x="connsiteX2" y="connsiteY2"/>
              </a:cxn>
              <a:cxn ang="0">
                <a:pos x="connsiteX3" y="connsiteY3"/>
              </a:cxn>
            </a:cxnLst>
            <a:rect l="l" t="t" r="r" b="b"/>
            <a:pathLst>
              <a:path w="486954" h="485742">
                <a:moveTo>
                  <a:pt x="45" y="41"/>
                </a:moveTo>
                <a:lnTo>
                  <a:pt x="486999" y="41"/>
                </a:lnTo>
                <a:lnTo>
                  <a:pt x="486999" y="485784"/>
                </a:lnTo>
                <a:lnTo>
                  <a:pt x="45" y="485784"/>
                </a:lnTo>
                <a:close/>
              </a:path>
            </a:pathLst>
          </a:custGeom>
        </p:spPr>
      </p:pic>
      <p:sp>
        <p:nvSpPr>
          <p:cNvPr id="79" name="Freeform: Shape 78">
            <a:extLst>
              <a:ext uri="{FF2B5EF4-FFF2-40B4-BE49-F238E27FC236}">
                <a16:creationId xmlns:a16="http://schemas.microsoft.com/office/drawing/2014/main" id="{FCFF5E2A-41CC-451D-ADD2-F7630AF628E2}"/>
              </a:ext>
            </a:extLst>
          </p:cNvPr>
          <p:cNvSpPr/>
          <p:nvPr/>
        </p:nvSpPr>
        <p:spPr>
          <a:xfrm>
            <a:off x="1017702" y="4260380"/>
            <a:ext cx="486918" cy="485775"/>
          </a:xfrm>
          <a:custGeom>
            <a:avLst/>
            <a:gdLst>
              <a:gd name="connsiteX0" fmla="*/ 486918 w 486918"/>
              <a:gd name="connsiteY0" fmla="*/ 242888 h 485775"/>
              <a:gd name="connsiteX1" fmla="*/ 243459 w 486918"/>
              <a:gd name="connsiteY1" fmla="*/ 485775 h 485775"/>
              <a:gd name="connsiteX2" fmla="*/ 0 w 486918"/>
              <a:gd name="connsiteY2" fmla="*/ 242888 h 485775"/>
              <a:gd name="connsiteX3" fmla="*/ 243459 w 486918"/>
              <a:gd name="connsiteY3" fmla="*/ 0 h 485775"/>
              <a:gd name="connsiteX4" fmla="*/ 486918 w 486918"/>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8" h="485775">
                <a:moveTo>
                  <a:pt x="486918" y="242888"/>
                </a:moveTo>
                <a:cubicBezTo>
                  <a:pt x="486918" y="377031"/>
                  <a:pt x="377918" y="485775"/>
                  <a:pt x="243459" y="485775"/>
                </a:cubicBezTo>
                <a:cubicBezTo>
                  <a:pt x="109000" y="485775"/>
                  <a:pt x="0" y="377031"/>
                  <a:pt x="0" y="242888"/>
                </a:cubicBezTo>
                <a:cubicBezTo>
                  <a:pt x="0" y="108744"/>
                  <a:pt x="109000" y="0"/>
                  <a:pt x="243459" y="0"/>
                </a:cubicBezTo>
                <a:cubicBezTo>
                  <a:pt x="377918" y="0"/>
                  <a:pt x="486918" y="108744"/>
                  <a:pt x="486918" y="242888"/>
                </a:cubicBezTo>
                <a:close/>
              </a:path>
            </a:pathLst>
          </a:custGeom>
          <a:noFill/>
          <a:ln w="6858" cap="flat">
            <a:solidFill>
              <a:srgbClr val="D9D9D9"/>
            </a:solidFill>
            <a:prstDash val="solid"/>
            <a:miter/>
          </a:ln>
        </p:spPr>
        <p:txBody>
          <a:bodyPr rtlCol="0" anchor="ctr"/>
          <a:lstStyle/>
          <a:p>
            <a:endParaRPr lang="en-GB"/>
          </a:p>
        </p:txBody>
      </p:sp>
      <p:pic>
        <p:nvPicPr>
          <p:cNvPr id="80" name="Picture 79">
            <a:extLst>
              <a:ext uri="{FF2B5EF4-FFF2-40B4-BE49-F238E27FC236}">
                <a16:creationId xmlns:a16="http://schemas.microsoft.com/office/drawing/2014/main" id="{E12C0D64-8CE0-482E-8736-1D6A9A3A5548}"/>
              </a:ext>
            </a:extLst>
          </p:cNvPr>
          <p:cNvPicPr>
            <a:picLocks noChangeAspect="1"/>
          </p:cNvPicPr>
          <p:nvPr/>
        </p:nvPicPr>
        <p:blipFill>
          <a:blip r:embed="rId49"/>
          <a:stretch>
            <a:fillRect/>
          </a:stretch>
        </p:blipFill>
        <p:spPr>
          <a:xfrm>
            <a:off x="3067101" y="4260380"/>
            <a:ext cx="485740" cy="485740"/>
          </a:xfrm>
          <a:custGeom>
            <a:avLst/>
            <a:gdLst>
              <a:gd name="connsiteX0" fmla="*/ 235 w 485740"/>
              <a:gd name="connsiteY0" fmla="*/ 16 h 485740"/>
              <a:gd name="connsiteX1" fmla="*/ 485976 w 485740"/>
              <a:gd name="connsiteY1" fmla="*/ 16 h 485740"/>
              <a:gd name="connsiteX2" fmla="*/ 485976 w 485740"/>
              <a:gd name="connsiteY2" fmla="*/ 485757 h 485740"/>
              <a:gd name="connsiteX3" fmla="*/ 235 w 485740"/>
              <a:gd name="connsiteY3" fmla="*/ 485757 h 485740"/>
            </a:gdLst>
            <a:ahLst/>
            <a:cxnLst>
              <a:cxn ang="0">
                <a:pos x="connsiteX0" y="connsiteY0"/>
              </a:cxn>
              <a:cxn ang="0">
                <a:pos x="connsiteX1" y="connsiteY1"/>
              </a:cxn>
              <a:cxn ang="0">
                <a:pos x="connsiteX2" y="connsiteY2"/>
              </a:cxn>
              <a:cxn ang="0">
                <a:pos x="connsiteX3" y="connsiteY3"/>
              </a:cxn>
            </a:cxnLst>
            <a:rect l="l" t="t" r="r" b="b"/>
            <a:pathLst>
              <a:path w="485740" h="485740">
                <a:moveTo>
                  <a:pt x="235" y="16"/>
                </a:moveTo>
                <a:lnTo>
                  <a:pt x="485976" y="16"/>
                </a:lnTo>
                <a:lnTo>
                  <a:pt x="485976" y="485757"/>
                </a:lnTo>
                <a:lnTo>
                  <a:pt x="235" y="485757"/>
                </a:lnTo>
                <a:close/>
              </a:path>
            </a:pathLst>
          </a:custGeom>
        </p:spPr>
      </p:pic>
      <p:sp>
        <p:nvSpPr>
          <p:cNvPr id="81" name="Freeform: Shape 80">
            <a:extLst>
              <a:ext uri="{FF2B5EF4-FFF2-40B4-BE49-F238E27FC236}">
                <a16:creationId xmlns:a16="http://schemas.microsoft.com/office/drawing/2014/main" id="{313D2086-0A3A-4572-9081-4FDEACFD0949}"/>
              </a:ext>
            </a:extLst>
          </p:cNvPr>
          <p:cNvSpPr/>
          <p:nvPr/>
        </p:nvSpPr>
        <p:spPr>
          <a:xfrm>
            <a:off x="3067101" y="4260380"/>
            <a:ext cx="485775" cy="485775"/>
          </a:xfrm>
          <a:custGeom>
            <a:avLst/>
            <a:gdLst>
              <a:gd name="connsiteX0" fmla="*/ 485775 w 485775"/>
              <a:gd name="connsiteY0" fmla="*/ 242888 h 485775"/>
              <a:gd name="connsiteX1" fmla="*/ 242887 w 485775"/>
              <a:gd name="connsiteY1" fmla="*/ 485775 h 485775"/>
              <a:gd name="connsiteX2" fmla="*/ 0 w 485775"/>
              <a:gd name="connsiteY2" fmla="*/ 242888 h 485775"/>
              <a:gd name="connsiteX3" fmla="*/ 242887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0" y="485775"/>
                  <a:pt x="242887" y="485775"/>
                </a:cubicBezTo>
                <a:cubicBezTo>
                  <a:pt x="108744" y="485775"/>
                  <a:pt x="0" y="377031"/>
                  <a:pt x="0" y="242888"/>
                </a:cubicBezTo>
                <a:cubicBezTo>
                  <a:pt x="0" y="108744"/>
                  <a:pt x="108744" y="0"/>
                  <a:pt x="242887" y="0"/>
                </a:cubicBezTo>
                <a:cubicBezTo>
                  <a:pt x="377030"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82" name="Picture 81">
            <a:extLst>
              <a:ext uri="{FF2B5EF4-FFF2-40B4-BE49-F238E27FC236}">
                <a16:creationId xmlns:a16="http://schemas.microsoft.com/office/drawing/2014/main" id="{F7F0E9FE-3BE6-4AF0-9561-1F35BB3176C5}"/>
              </a:ext>
            </a:extLst>
          </p:cNvPr>
          <p:cNvPicPr>
            <a:picLocks noChangeAspect="1"/>
          </p:cNvPicPr>
          <p:nvPr/>
        </p:nvPicPr>
        <p:blipFill>
          <a:blip r:embed="rId50"/>
          <a:stretch>
            <a:fillRect/>
          </a:stretch>
        </p:blipFill>
        <p:spPr>
          <a:xfrm>
            <a:off x="3759759" y="3626015"/>
            <a:ext cx="485740" cy="485740"/>
          </a:xfrm>
          <a:custGeom>
            <a:avLst/>
            <a:gdLst>
              <a:gd name="connsiteX0" fmla="*/ 308 w 485740"/>
              <a:gd name="connsiteY0" fmla="*/ -51 h 485740"/>
              <a:gd name="connsiteX1" fmla="*/ 486048 w 485740"/>
              <a:gd name="connsiteY1" fmla="*/ -51 h 485740"/>
              <a:gd name="connsiteX2" fmla="*/ 486048 w 485740"/>
              <a:gd name="connsiteY2" fmla="*/ 485690 h 485740"/>
              <a:gd name="connsiteX3" fmla="*/ 308 w 485740"/>
              <a:gd name="connsiteY3" fmla="*/ 485690 h 485740"/>
            </a:gdLst>
            <a:ahLst/>
            <a:cxnLst>
              <a:cxn ang="0">
                <a:pos x="connsiteX0" y="connsiteY0"/>
              </a:cxn>
              <a:cxn ang="0">
                <a:pos x="connsiteX1" y="connsiteY1"/>
              </a:cxn>
              <a:cxn ang="0">
                <a:pos x="connsiteX2" y="connsiteY2"/>
              </a:cxn>
              <a:cxn ang="0">
                <a:pos x="connsiteX3" y="connsiteY3"/>
              </a:cxn>
            </a:cxnLst>
            <a:rect l="l" t="t" r="r" b="b"/>
            <a:pathLst>
              <a:path w="485740" h="485740">
                <a:moveTo>
                  <a:pt x="308" y="-51"/>
                </a:moveTo>
                <a:lnTo>
                  <a:pt x="486048" y="-51"/>
                </a:lnTo>
                <a:lnTo>
                  <a:pt x="486048" y="485690"/>
                </a:lnTo>
                <a:lnTo>
                  <a:pt x="308" y="485690"/>
                </a:lnTo>
                <a:close/>
              </a:path>
            </a:pathLst>
          </a:custGeom>
        </p:spPr>
      </p:pic>
      <p:sp>
        <p:nvSpPr>
          <p:cNvPr id="83" name="Freeform: Shape 82">
            <a:extLst>
              <a:ext uri="{FF2B5EF4-FFF2-40B4-BE49-F238E27FC236}">
                <a16:creationId xmlns:a16="http://schemas.microsoft.com/office/drawing/2014/main" id="{0A8AC578-D08B-4491-9119-86712D6C0D5B}"/>
              </a:ext>
            </a:extLst>
          </p:cNvPr>
          <p:cNvSpPr/>
          <p:nvPr/>
        </p:nvSpPr>
        <p:spPr>
          <a:xfrm>
            <a:off x="3759759" y="3626015"/>
            <a:ext cx="485775" cy="485775"/>
          </a:xfrm>
          <a:custGeom>
            <a:avLst/>
            <a:gdLst>
              <a:gd name="connsiteX0" fmla="*/ 485775 w 485775"/>
              <a:gd name="connsiteY0" fmla="*/ 242888 h 485775"/>
              <a:gd name="connsiteX1" fmla="*/ 242887 w 485775"/>
              <a:gd name="connsiteY1" fmla="*/ 485775 h 485775"/>
              <a:gd name="connsiteX2" fmla="*/ 0 w 485775"/>
              <a:gd name="connsiteY2" fmla="*/ 242888 h 485775"/>
              <a:gd name="connsiteX3" fmla="*/ 242887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0" y="485775"/>
                  <a:pt x="242887" y="485775"/>
                </a:cubicBezTo>
                <a:cubicBezTo>
                  <a:pt x="108744" y="485775"/>
                  <a:pt x="0" y="377031"/>
                  <a:pt x="0" y="242888"/>
                </a:cubicBezTo>
                <a:cubicBezTo>
                  <a:pt x="0" y="108744"/>
                  <a:pt x="108744" y="0"/>
                  <a:pt x="242887" y="0"/>
                </a:cubicBezTo>
                <a:cubicBezTo>
                  <a:pt x="377030"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84" name="Picture 83">
            <a:extLst>
              <a:ext uri="{FF2B5EF4-FFF2-40B4-BE49-F238E27FC236}">
                <a16:creationId xmlns:a16="http://schemas.microsoft.com/office/drawing/2014/main" id="{2F1AF83F-8D52-4E22-AF41-79BDCDFFF68C}"/>
              </a:ext>
            </a:extLst>
          </p:cNvPr>
          <p:cNvPicPr>
            <a:picLocks noChangeAspect="1"/>
          </p:cNvPicPr>
          <p:nvPr/>
        </p:nvPicPr>
        <p:blipFill>
          <a:blip r:embed="rId51"/>
          <a:stretch>
            <a:fillRect/>
          </a:stretch>
        </p:blipFill>
        <p:spPr>
          <a:xfrm>
            <a:off x="3760902" y="4260380"/>
            <a:ext cx="486954" cy="485742"/>
          </a:xfrm>
          <a:custGeom>
            <a:avLst/>
            <a:gdLst>
              <a:gd name="connsiteX0" fmla="*/ 333 w 486954"/>
              <a:gd name="connsiteY0" fmla="*/ 41 h 485742"/>
              <a:gd name="connsiteX1" fmla="*/ 487287 w 486954"/>
              <a:gd name="connsiteY1" fmla="*/ 41 h 485742"/>
              <a:gd name="connsiteX2" fmla="*/ 487287 w 486954"/>
              <a:gd name="connsiteY2" fmla="*/ 485784 h 485742"/>
              <a:gd name="connsiteX3" fmla="*/ 333 w 486954"/>
              <a:gd name="connsiteY3" fmla="*/ 485784 h 485742"/>
            </a:gdLst>
            <a:ahLst/>
            <a:cxnLst>
              <a:cxn ang="0">
                <a:pos x="connsiteX0" y="connsiteY0"/>
              </a:cxn>
              <a:cxn ang="0">
                <a:pos x="connsiteX1" y="connsiteY1"/>
              </a:cxn>
              <a:cxn ang="0">
                <a:pos x="connsiteX2" y="connsiteY2"/>
              </a:cxn>
              <a:cxn ang="0">
                <a:pos x="connsiteX3" y="connsiteY3"/>
              </a:cxn>
            </a:cxnLst>
            <a:rect l="l" t="t" r="r" b="b"/>
            <a:pathLst>
              <a:path w="486954" h="485742">
                <a:moveTo>
                  <a:pt x="333" y="41"/>
                </a:moveTo>
                <a:lnTo>
                  <a:pt x="487287" y="41"/>
                </a:lnTo>
                <a:lnTo>
                  <a:pt x="487287" y="485784"/>
                </a:lnTo>
                <a:lnTo>
                  <a:pt x="333" y="485784"/>
                </a:lnTo>
                <a:close/>
              </a:path>
            </a:pathLst>
          </a:custGeom>
        </p:spPr>
      </p:pic>
      <p:sp>
        <p:nvSpPr>
          <p:cNvPr id="85" name="Freeform: Shape 84">
            <a:extLst>
              <a:ext uri="{FF2B5EF4-FFF2-40B4-BE49-F238E27FC236}">
                <a16:creationId xmlns:a16="http://schemas.microsoft.com/office/drawing/2014/main" id="{04386ED6-3A5A-412F-BD58-3B79A35447DA}"/>
              </a:ext>
            </a:extLst>
          </p:cNvPr>
          <p:cNvSpPr/>
          <p:nvPr/>
        </p:nvSpPr>
        <p:spPr>
          <a:xfrm>
            <a:off x="3760902" y="4260380"/>
            <a:ext cx="486918" cy="485775"/>
          </a:xfrm>
          <a:custGeom>
            <a:avLst/>
            <a:gdLst>
              <a:gd name="connsiteX0" fmla="*/ 486918 w 486918"/>
              <a:gd name="connsiteY0" fmla="*/ 242888 h 485775"/>
              <a:gd name="connsiteX1" fmla="*/ 243459 w 486918"/>
              <a:gd name="connsiteY1" fmla="*/ 485775 h 485775"/>
              <a:gd name="connsiteX2" fmla="*/ 0 w 486918"/>
              <a:gd name="connsiteY2" fmla="*/ 242888 h 485775"/>
              <a:gd name="connsiteX3" fmla="*/ 243459 w 486918"/>
              <a:gd name="connsiteY3" fmla="*/ 0 h 485775"/>
              <a:gd name="connsiteX4" fmla="*/ 486918 w 486918"/>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8" h="485775">
                <a:moveTo>
                  <a:pt x="486918" y="242888"/>
                </a:moveTo>
                <a:cubicBezTo>
                  <a:pt x="486918" y="377031"/>
                  <a:pt x="377918" y="485775"/>
                  <a:pt x="243459" y="485775"/>
                </a:cubicBezTo>
                <a:cubicBezTo>
                  <a:pt x="109000" y="485775"/>
                  <a:pt x="0" y="377031"/>
                  <a:pt x="0" y="242888"/>
                </a:cubicBezTo>
                <a:cubicBezTo>
                  <a:pt x="0" y="108744"/>
                  <a:pt x="109000" y="0"/>
                  <a:pt x="243459" y="0"/>
                </a:cubicBezTo>
                <a:cubicBezTo>
                  <a:pt x="377918" y="0"/>
                  <a:pt x="486918" y="108744"/>
                  <a:pt x="486918" y="242888"/>
                </a:cubicBezTo>
                <a:close/>
              </a:path>
            </a:pathLst>
          </a:custGeom>
          <a:noFill/>
          <a:ln w="6858" cap="flat">
            <a:solidFill>
              <a:srgbClr val="D9D9D9"/>
            </a:solidFill>
            <a:prstDash val="solid"/>
            <a:miter/>
          </a:ln>
        </p:spPr>
        <p:txBody>
          <a:bodyPr rtlCol="0" anchor="ctr"/>
          <a:lstStyle/>
          <a:p>
            <a:endParaRPr lang="en-GB"/>
          </a:p>
        </p:txBody>
      </p:sp>
      <p:pic>
        <p:nvPicPr>
          <p:cNvPr id="86" name="Picture 85">
            <a:extLst>
              <a:ext uri="{FF2B5EF4-FFF2-40B4-BE49-F238E27FC236}">
                <a16:creationId xmlns:a16="http://schemas.microsoft.com/office/drawing/2014/main" id="{28370276-EF5A-4D72-953F-FD1CB2DED434}"/>
              </a:ext>
            </a:extLst>
          </p:cNvPr>
          <p:cNvPicPr>
            <a:picLocks noChangeAspect="1"/>
          </p:cNvPicPr>
          <p:nvPr/>
        </p:nvPicPr>
        <p:blipFill>
          <a:blip r:embed="rId52"/>
          <a:stretch>
            <a:fillRect/>
          </a:stretch>
        </p:blipFill>
        <p:spPr>
          <a:xfrm>
            <a:off x="4453559" y="4260380"/>
            <a:ext cx="486929" cy="485740"/>
          </a:xfrm>
          <a:custGeom>
            <a:avLst/>
            <a:gdLst>
              <a:gd name="connsiteX0" fmla="*/ 381 w 486929"/>
              <a:gd name="connsiteY0" fmla="*/ 16 h 485740"/>
              <a:gd name="connsiteX1" fmla="*/ 487310 w 486929"/>
              <a:gd name="connsiteY1" fmla="*/ 16 h 485740"/>
              <a:gd name="connsiteX2" fmla="*/ 487310 w 486929"/>
              <a:gd name="connsiteY2" fmla="*/ 485757 h 485740"/>
              <a:gd name="connsiteX3" fmla="*/ 381 w 486929"/>
              <a:gd name="connsiteY3" fmla="*/ 485757 h 485740"/>
            </a:gdLst>
            <a:ahLst/>
            <a:cxnLst>
              <a:cxn ang="0">
                <a:pos x="connsiteX0" y="connsiteY0"/>
              </a:cxn>
              <a:cxn ang="0">
                <a:pos x="connsiteX1" y="connsiteY1"/>
              </a:cxn>
              <a:cxn ang="0">
                <a:pos x="connsiteX2" y="connsiteY2"/>
              </a:cxn>
              <a:cxn ang="0">
                <a:pos x="connsiteX3" y="connsiteY3"/>
              </a:cxn>
            </a:cxnLst>
            <a:rect l="l" t="t" r="r" b="b"/>
            <a:pathLst>
              <a:path w="486929" h="485740">
                <a:moveTo>
                  <a:pt x="381" y="16"/>
                </a:moveTo>
                <a:lnTo>
                  <a:pt x="487310" y="16"/>
                </a:lnTo>
                <a:lnTo>
                  <a:pt x="487310" y="485757"/>
                </a:lnTo>
                <a:lnTo>
                  <a:pt x="381" y="485757"/>
                </a:lnTo>
                <a:close/>
              </a:path>
            </a:pathLst>
          </a:custGeom>
        </p:spPr>
      </p:pic>
      <p:sp>
        <p:nvSpPr>
          <p:cNvPr id="87" name="Freeform: Shape 86">
            <a:extLst>
              <a:ext uri="{FF2B5EF4-FFF2-40B4-BE49-F238E27FC236}">
                <a16:creationId xmlns:a16="http://schemas.microsoft.com/office/drawing/2014/main" id="{1E4ADD64-036D-4AE1-B31A-04172EE69714}"/>
              </a:ext>
            </a:extLst>
          </p:cNvPr>
          <p:cNvSpPr/>
          <p:nvPr/>
        </p:nvSpPr>
        <p:spPr>
          <a:xfrm>
            <a:off x="4453560" y="4260380"/>
            <a:ext cx="486918" cy="485775"/>
          </a:xfrm>
          <a:custGeom>
            <a:avLst/>
            <a:gdLst>
              <a:gd name="connsiteX0" fmla="*/ 486918 w 486918"/>
              <a:gd name="connsiteY0" fmla="*/ 242888 h 485775"/>
              <a:gd name="connsiteX1" fmla="*/ 243459 w 486918"/>
              <a:gd name="connsiteY1" fmla="*/ 485775 h 485775"/>
              <a:gd name="connsiteX2" fmla="*/ 0 w 486918"/>
              <a:gd name="connsiteY2" fmla="*/ 242888 h 485775"/>
              <a:gd name="connsiteX3" fmla="*/ 243459 w 486918"/>
              <a:gd name="connsiteY3" fmla="*/ 0 h 485775"/>
              <a:gd name="connsiteX4" fmla="*/ 486918 w 486918"/>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8" h="485775">
                <a:moveTo>
                  <a:pt x="486918" y="242888"/>
                </a:moveTo>
                <a:cubicBezTo>
                  <a:pt x="486918" y="377031"/>
                  <a:pt x="377918" y="485775"/>
                  <a:pt x="243459" y="485775"/>
                </a:cubicBezTo>
                <a:cubicBezTo>
                  <a:pt x="109000" y="485775"/>
                  <a:pt x="0" y="377031"/>
                  <a:pt x="0" y="242888"/>
                </a:cubicBezTo>
                <a:cubicBezTo>
                  <a:pt x="0" y="108744"/>
                  <a:pt x="109000" y="0"/>
                  <a:pt x="243459" y="0"/>
                </a:cubicBezTo>
                <a:cubicBezTo>
                  <a:pt x="377918" y="0"/>
                  <a:pt x="486918" y="108744"/>
                  <a:pt x="486918" y="242888"/>
                </a:cubicBezTo>
                <a:close/>
              </a:path>
            </a:pathLst>
          </a:custGeom>
          <a:noFill/>
          <a:ln w="6858" cap="flat">
            <a:solidFill>
              <a:srgbClr val="D9D9D9"/>
            </a:solidFill>
            <a:prstDash val="solid"/>
            <a:miter/>
          </a:ln>
        </p:spPr>
        <p:txBody>
          <a:bodyPr rtlCol="0" anchor="ctr"/>
          <a:lstStyle/>
          <a:p>
            <a:endParaRPr lang="en-GB"/>
          </a:p>
        </p:txBody>
      </p:sp>
      <p:pic>
        <p:nvPicPr>
          <p:cNvPr id="88" name="Picture 87">
            <a:extLst>
              <a:ext uri="{FF2B5EF4-FFF2-40B4-BE49-F238E27FC236}">
                <a16:creationId xmlns:a16="http://schemas.microsoft.com/office/drawing/2014/main" id="{D4AE4485-BB9F-4649-9891-F64377477B0A}"/>
              </a:ext>
            </a:extLst>
          </p:cNvPr>
          <p:cNvPicPr>
            <a:picLocks noChangeAspect="1"/>
          </p:cNvPicPr>
          <p:nvPr/>
        </p:nvPicPr>
        <p:blipFill>
          <a:blip r:embed="rId53"/>
          <a:stretch>
            <a:fillRect/>
          </a:stretch>
        </p:blipFill>
        <p:spPr>
          <a:xfrm>
            <a:off x="6534963" y="4260380"/>
            <a:ext cx="485740" cy="485740"/>
          </a:xfrm>
          <a:custGeom>
            <a:avLst/>
            <a:gdLst>
              <a:gd name="connsiteX0" fmla="*/ 599 w 485740"/>
              <a:gd name="connsiteY0" fmla="*/ 16 h 485740"/>
              <a:gd name="connsiteX1" fmla="*/ 486340 w 485740"/>
              <a:gd name="connsiteY1" fmla="*/ 16 h 485740"/>
              <a:gd name="connsiteX2" fmla="*/ 486340 w 485740"/>
              <a:gd name="connsiteY2" fmla="*/ 485757 h 485740"/>
              <a:gd name="connsiteX3" fmla="*/ 599 w 485740"/>
              <a:gd name="connsiteY3" fmla="*/ 485757 h 485740"/>
            </a:gdLst>
            <a:ahLst/>
            <a:cxnLst>
              <a:cxn ang="0">
                <a:pos x="connsiteX0" y="connsiteY0"/>
              </a:cxn>
              <a:cxn ang="0">
                <a:pos x="connsiteX1" y="connsiteY1"/>
              </a:cxn>
              <a:cxn ang="0">
                <a:pos x="connsiteX2" y="connsiteY2"/>
              </a:cxn>
              <a:cxn ang="0">
                <a:pos x="connsiteX3" y="connsiteY3"/>
              </a:cxn>
            </a:cxnLst>
            <a:rect l="l" t="t" r="r" b="b"/>
            <a:pathLst>
              <a:path w="485740" h="485740">
                <a:moveTo>
                  <a:pt x="599" y="16"/>
                </a:moveTo>
                <a:lnTo>
                  <a:pt x="486340" y="16"/>
                </a:lnTo>
                <a:lnTo>
                  <a:pt x="486340" y="485757"/>
                </a:lnTo>
                <a:lnTo>
                  <a:pt x="599" y="485757"/>
                </a:lnTo>
                <a:close/>
              </a:path>
            </a:pathLst>
          </a:custGeom>
        </p:spPr>
      </p:pic>
      <p:sp>
        <p:nvSpPr>
          <p:cNvPr id="89" name="Freeform: Shape 88">
            <a:extLst>
              <a:ext uri="{FF2B5EF4-FFF2-40B4-BE49-F238E27FC236}">
                <a16:creationId xmlns:a16="http://schemas.microsoft.com/office/drawing/2014/main" id="{AF722A8F-8FDA-45FF-A1C1-4C13EC9825EB}"/>
              </a:ext>
            </a:extLst>
          </p:cNvPr>
          <p:cNvSpPr/>
          <p:nvPr/>
        </p:nvSpPr>
        <p:spPr>
          <a:xfrm>
            <a:off x="6534963" y="4260380"/>
            <a:ext cx="485775" cy="485775"/>
          </a:xfrm>
          <a:custGeom>
            <a:avLst/>
            <a:gdLst>
              <a:gd name="connsiteX0" fmla="*/ 485775 w 485775"/>
              <a:gd name="connsiteY0" fmla="*/ 242888 h 485775"/>
              <a:gd name="connsiteX1" fmla="*/ 242887 w 485775"/>
              <a:gd name="connsiteY1" fmla="*/ 485775 h 485775"/>
              <a:gd name="connsiteX2" fmla="*/ 0 w 485775"/>
              <a:gd name="connsiteY2" fmla="*/ 242888 h 485775"/>
              <a:gd name="connsiteX3" fmla="*/ 242887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0" y="485775"/>
                  <a:pt x="242887" y="485775"/>
                </a:cubicBezTo>
                <a:cubicBezTo>
                  <a:pt x="108744" y="485775"/>
                  <a:pt x="0" y="377031"/>
                  <a:pt x="0" y="242888"/>
                </a:cubicBezTo>
                <a:cubicBezTo>
                  <a:pt x="0" y="108744"/>
                  <a:pt x="108744" y="0"/>
                  <a:pt x="242887" y="0"/>
                </a:cubicBezTo>
                <a:cubicBezTo>
                  <a:pt x="377030"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90" name="Picture 89">
            <a:extLst>
              <a:ext uri="{FF2B5EF4-FFF2-40B4-BE49-F238E27FC236}">
                <a16:creationId xmlns:a16="http://schemas.microsoft.com/office/drawing/2014/main" id="{08D1707B-AD93-4FB9-8B82-354DCF57D758}"/>
              </a:ext>
            </a:extLst>
          </p:cNvPr>
          <p:cNvPicPr>
            <a:picLocks noChangeAspect="1"/>
          </p:cNvPicPr>
          <p:nvPr/>
        </p:nvPicPr>
        <p:blipFill>
          <a:blip r:embed="rId54"/>
          <a:stretch>
            <a:fillRect/>
          </a:stretch>
        </p:blipFill>
        <p:spPr>
          <a:xfrm>
            <a:off x="1017702" y="4893602"/>
            <a:ext cx="486929" cy="485740"/>
          </a:xfrm>
          <a:custGeom>
            <a:avLst/>
            <a:gdLst>
              <a:gd name="connsiteX0" fmla="*/ 20 w 486929"/>
              <a:gd name="connsiteY0" fmla="*/ 82 h 485740"/>
              <a:gd name="connsiteX1" fmla="*/ 486949 w 486929"/>
              <a:gd name="connsiteY1" fmla="*/ 82 h 485740"/>
              <a:gd name="connsiteX2" fmla="*/ 486949 w 486929"/>
              <a:gd name="connsiteY2" fmla="*/ 485823 h 485740"/>
              <a:gd name="connsiteX3" fmla="*/ 20 w 486929"/>
              <a:gd name="connsiteY3" fmla="*/ 485823 h 485740"/>
            </a:gdLst>
            <a:ahLst/>
            <a:cxnLst>
              <a:cxn ang="0">
                <a:pos x="connsiteX0" y="connsiteY0"/>
              </a:cxn>
              <a:cxn ang="0">
                <a:pos x="connsiteX1" y="connsiteY1"/>
              </a:cxn>
              <a:cxn ang="0">
                <a:pos x="connsiteX2" y="connsiteY2"/>
              </a:cxn>
              <a:cxn ang="0">
                <a:pos x="connsiteX3" y="connsiteY3"/>
              </a:cxn>
            </a:cxnLst>
            <a:rect l="l" t="t" r="r" b="b"/>
            <a:pathLst>
              <a:path w="486929" h="485740">
                <a:moveTo>
                  <a:pt x="20" y="82"/>
                </a:moveTo>
                <a:lnTo>
                  <a:pt x="486949" y="82"/>
                </a:lnTo>
                <a:lnTo>
                  <a:pt x="486949" y="485823"/>
                </a:lnTo>
                <a:lnTo>
                  <a:pt x="20" y="485823"/>
                </a:lnTo>
                <a:close/>
              </a:path>
            </a:pathLst>
          </a:custGeom>
        </p:spPr>
      </p:pic>
      <p:sp>
        <p:nvSpPr>
          <p:cNvPr id="91" name="Freeform: Shape 90">
            <a:extLst>
              <a:ext uri="{FF2B5EF4-FFF2-40B4-BE49-F238E27FC236}">
                <a16:creationId xmlns:a16="http://schemas.microsoft.com/office/drawing/2014/main" id="{195F92EE-062B-443D-94B2-61E4140A35E6}"/>
              </a:ext>
            </a:extLst>
          </p:cNvPr>
          <p:cNvSpPr/>
          <p:nvPr/>
        </p:nvSpPr>
        <p:spPr>
          <a:xfrm>
            <a:off x="1017702" y="4893602"/>
            <a:ext cx="486918" cy="485775"/>
          </a:xfrm>
          <a:custGeom>
            <a:avLst/>
            <a:gdLst>
              <a:gd name="connsiteX0" fmla="*/ 486918 w 486918"/>
              <a:gd name="connsiteY0" fmla="*/ 242888 h 485775"/>
              <a:gd name="connsiteX1" fmla="*/ 243459 w 486918"/>
              <a:gd name="connsiteY1" fmla="*/ 485775 h 485775"/>
              <a:gd name="connsiteX2" fmla="*/ 0 w 486918"/>
              <a:gd name="connsiteY2" fmla="*/ 242888 h 485775"/>
              <a:gd name="connsiteX3" fmla="*/ 243459 w 486918"/>
              <a:gd name="connsiteY3" fmla="*/ 0 h 485775"/>
              <a:gd name="connsiteX4" fmla="*/ 486918 w 486918"/>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8" h="485775">
                <a:moveTo>
                  <a:pt x="486918" y="242888"/>
                </a:moveTo>
                <a:cubicBezTo>
                  <a:pt x="486918" y="377031"/>
                  <a:pt x="377918" y="485775"/>
                  <a:pt x="243459" y="485775"/>
                </a:cubicBezTo>
                <a:cubicBezTo>
                  <a:pt x="109000" y="485775"/>
                  <a:pt x="0" y="377031"/>
                  <a:pt x="0" y="242888"/>
                </a:cubicBezTo>
                <a:cubicBezTo>
                  <a:pt x="0" y="108744"/>
                  <a:pt x="109000" y="0"/>
                  <a:pt x="243459" y="0"/>
                </a:cubicBezTo>
                <a:cubicBezTo>
                  <a:pt x="377918" y="0"/>
                  <a:pt x="486918" y="108744"/>
                  <a:pt x="486918" y="242888"/>
                </a:cubicBezTo>
                <a:close/>
              </a:path>
            </a:pathLst>
          </a:custGeom>
          <a:noFill/>
          <a:ln w="6858" cap="flat">
            <a:solidFill>
              <a:srgbClr val="D9D9D9"/>
            </a:solidFill>
            <a:prstDash val="solid"/>
            <a:miter/>
          </a:ln>
        </p:spPr>
        <p:txBody>
          <a:bodyPr rtlCol="0" anchor="ctr"/>
          <a:lstStyle/>
          <a:p>
            <a:endParaRPr lang="en-GB"/>
          </a:p>
        </p:txBody>
      </p:sp>
      <p:pic>
        <p:nvPicPr>
          <p:cNvPr id="92" name="Picture 91">
            <a:extLst>
              <a:ext uri="{FF2B5EF4-FFF2-40B4-BE49-F238E27FC236}">
                <a16:creationId xmlns:a16="http://schemas.microsoft.com/office/drawing/2014/main" id="{1964A618-3F34-45E7-AFBC-DFC7FAA8EEDC}"/>
              </a:ext>
            </a:extLst>
          </p:cNvPr>
          <p:cNvPicPr>
            <a:picLocks noChangeAspect="1"/>
          </p:cNvPicPr>
          <p:nvPr/>
        </p:nvPicPr>
        <p:blipFill>
          <a:blip r:embed="rId55"/>
          <a:stretch>
            <a:fillRect/>
          </a:stretch>
        </p:blipFill>
        <p:spPr>
          <a:xfrm>
            <a:off x="1704645" y="4901603"/>
            <a:ext cx="485740" cy="486929"/>
          </a:xfrm>
          <a:custGeom>
            <a:avLst/>
            <a:gdLst>
              <a:gd name="connsiteX0" fmla="*/ 92 w 485740"/>
              <a:gd name="connsiteY0" fmla="*/ 83 h 486929"/>
              <a:gd name="connsiteX1" fmla="*/ 485833 w 485740"/>
              <a:gd name="connsiteY1" fmla="*/ 83 h 486929"/>
              <a:gd name="connsiteX2" fmla="*/ 485833 w 485740"/>
              <a:gd name="connsiteY2" fmla="*/ 487013 h 486929"/>
              <a:gd name="connsiteX3" fmla="*/ 92 w 485740"/>
              <a:gd name="connsiteY3" fmla="*/ 487013 h 486929"/>
            </a:gdLst>
            <a:ahLst/>
            <a:cxnLst>
              <a:cxn ang="0">
                <a:pos x="connsiteX0" y="connsiteY0"/>
              </a:cxn>
              <a:cxn ang="0">
                <a:pos x="connsiteX1" y="connsiteY1"/>
              </a:cxn>
              <a:cxn ang="0">
                <a:pos x="connsiteX2" y="connsiteY2"/>
              </a:cxn>
              <a:cxn ang="0">
                <a:pos x="connsiteX3" y="connsiteY3"/>
              </a:cxn>
            </a:cxnLst>
            <a:rect l="l" t="t" r="r" b="b"/>
            <a:pathLst>
              <a:path w="485740" h="486929">
                <a:moveTo>
                  <a:pt x="92" y="83"/>
                </a:moveTo>
                <a:lnTo>
                  <a:pt x="485833" y="83"/>
                </a:lnTo>
                <a:lnTo>
                  <a:pt x="485833" y="487013"/>
                </a:lnTo>
                <a:lnTo>
                  <a:pt x="92" y="487013"/>
                </a:lnTo>
                <a:close/>
              </a:path>
            </a:pathLst>
          </a:custGeom>
        </p:spPr>
      </p:pic>
      <p:sp>
        <p:nvSpPr>
          <p:cNvPr id="93" name="Freeform: Shape 92">
            <a:extLst>
              <a:ext uri="{FF2B5EF4-FFF2-40B4-BE49-F238E27FC236}">
                <a16:creationId xmlns:a16="http://schemas.microsoft.com/office/drawing/2014/main" id="{C789B296-17F6-4F10-9A0A-07B2B12AF2C5}"/>
              </a:ext>
            </a:extLst>
          </p:cNvPr>
          <p:cNvSpPr/>
          <p:nvPr/>
        </p:nvSpPr>
        <p:spPr>
          <a:xfrm>
            <a:off x="1704645" y="4901603"/>
            <a:ext cx="485775" cy="486918"/>
          </a:xfrm>
          <a:custGeom>
            <a:avLst/>
            <a:gdLst>
              <a:gd name="connsiteX0" fmla="*/ 485775 w 485775"/>
              <a:gd name="connsiteY0" fmla="*/ 243459 h 486918"/>
              <a:gd name="connsiteX1" fmla="*/ 242887 w 485775"/>
              <a:gd name="connsiteY1" fmla="*/ 486918 h 486918"/>
              <a:gd name="connsiteX2" fmla="*/ 0 w 485775"/>
              <a:gd name="connsiteY2" fmla="*/ 243459 h 486918"/>
              <a:gd name="connsiteX3" fmla="*/ 242887 w 485775"/>
              <a:gd name="connsiteY3" fmla="*/ 0 h 486918"/>
              <a:gd name="connsiteX4" fmla="*/ 485775 w 485775"/>
              <a:gd name="connsiteY4" fmla="*/ 243459 h 486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6918">
                <a:moveTo>
                  <a:pt x="485775" y="243459"/>
                </a:moveTo>
                <a:cubicBezTo>
                  <a:pt x="485775" y="377918"/>
                  <a:pt x="377031" y="486918"/>
                  <a:pt x="242887" y="486918"/>
                </a:cubicBezTo>
                <a:cubicBezTo>
                  <a:pt x="108744" y="486918"/>
                  <a:pt x="0" y="377918"/>
                  <a:pt x="0" y="243459"/>
                </a:cubicBezTo>
                <a:cubicBezTo>
                  <a:pt x="0" y="109000"/>
                  <a:pt x="108744" y="0"/>
                  <a:pt x="242887" y="0"/>
                </a:cubicBezTo>
                <a:cubicBezTo>
                  <a:pt x="377031" y="0"/>
                  <a:pt x="485775" y="109000"/>
                  <a:pt x="485775" y="243459"/>
                </a:cubicBezTo>
                <a:close/>
              </a:path>
            </a:pathLst>
          </a:custGeom>
          <a:noFill/>
          <a:ln w="6858" cap="flat">
            <a:solidFill>
              <a:srgbClr val="D9D9D9"/>
            </a:solidFill>
            <a:prstDash val="solid"/>
            <a:miter/>
          </a:ln>
        </p:spPr>
        <p:txBody>
          <a:bodyPr rtlCol="0" anchor="ctr"/>
          <a:lstStyle/>
          <a:p>
            <a:endParaRPr lang="en-GB"/>
          </a:p>
        </p:txBody>
      </p:sp>
      <p:pic>
        <p:nvPicPr>
          <p:cNvPr id="94" name="Picture 93">
            <a:extLst>
              <a:ext uri="{FF2B5EF4-FFF2-40B4-BE49-F238E27FC236}">
                <a16:creationId xmlns:a16="http://schemas.microsoft.com/office/drawing/2014/main" id="{23CF0076-5DC0-4D62-97E2-1B1CA8088918}"/>
              </a:ext>
            </a:extLst>
          </p:cNvPr>
          <p:cNvPicPr>
            <a:picLocks noChangeAspect="1"/>
          </p:cNvPicPr>
          <p:nvPr/>
        </p:nvPicPr>
        <p:blipFill>
          <a:blip r:embed="rId56"/>
          <a:stretch>
            <a:fillRect/>
          </a:stretch>
        </p:blipFill>
        <p:spPr>
          <a:xfrm>
            <a:off x="2391588" y="4901603"/>
            <a:ext cx="485740" cy="486929"/>
          </a:xfrm>
          <a:custGeom>
            <a:avLst/>
            <a:gdLst>
              <a:gd name="connsiteX0" fmla="*/ 164 w 485740"/>
              <a:gd name="connsiteY0" fmla="*/ 83 h 486929"/>
              <a:gd name="connsiteX1" fmla="*/ 485905 w 485740"/>
              <a:gd name="connsiteY1" fmla="*/ 83 h 486929"/>
              <a:gd name="connsiteX2" fmla="*/ 485905 w 485740"/>
              <a:gd name="connsiteY2" fmla="*/ 487013 h 486929"/>
              <a:gd name="connsiteX3" fmla="*/ 164 w 485740"/>
              <a:gd name="connsiteY3" fmla="*/ 487013 h 486929"/>
            </a:gdLst>
            <a:ahLst/>
            <a:cxnLst>
              <a:cxn ang="0">
                <a:pos x="connsiteX0" y="connsiteY0"/>
              </a:cxn>
              <a:cxn ang="0">
                <a:pos x="connsiteX1" y="connsiteY1"/>
              </a:cxn>
              <a:cxn ang="0">
                <a:pos x="connsiteX2" y="connsiteY2"/>
              </a:cxn>
              <a:cxn ang="0">
                <a:pos x="connsiteX3" y="connsiteY3"/>
              </a:cxn>
            </a:cxnLst>
            <a:rect l="l" t="t" r="r" b="b"/>
            <a:pathLst>
              <a:path w="485740" h="486929">
                <a:moveTo>
                  <a:pt x="164" y="83"/>
                </a:moveTo>
                <a:lnTo>
                  <a:pt x="485905" y="83"/>
                </a:lnTo>
                <a:lnTo>
                  <a:pt x="485905" y="487013"/>
                </a:lnTo>
                <a:lnTo>
                  <a:pt x="164" y="487013"/>
                </a:lnTo>
                <a:close/>
              </a:path>
            </a:pathLst>
          </a:custGeom>
        </p:spPr>
      </p:pic>
      <p:sp>
        <p:nvSpPr>
          <p:cNvPr id="95" name="Freeform: Shape 94">
            <a:extLst>
              <a:ext uri="{FF2B5EF4-FFF2-40B4-BE49-F238E27FC236}">
                <a16:creationId xmlns:a16="http://schemas.microsoft.com/office/drawing/2014/main" id="{46787E8D-929B-4494-BA41-809CE86E4C0B}"/>
              </a:ext>
            </a:extLst>
          </p:cNvPr>
          <p:cNvSpPr/>
          <p:nvPr/>
        </p:nvSpPr>
        <p:spPr>
          <a:xfrm>
            <a:off x="2391588" y="4901603"/>
            <a:ext cx="485775" cy="486918"/>
          </a:xfrm>
          <a:custGeom>
            <a:avLst/>
            <a:gdLst>
              <a:gd name="connsiteX0" fmla="*/ 485775 w 485775"/>
              <a:gd name="connsiteY0" fmla="*/ 243459 h 486918"/>
              <a:gd name="connsiteX1" fmla="*/ 242888 w 485775"/>
              <a:gd name="connsiteY1" fmla="*/ 486918 h 486918"/>
              <a:gd name="connsiteX2" fmla="*/ 0 w 485775"/>
              <a:gd name="connsiteY2" fmla="*/ 243459 h 486918"/>
              <a:gd name="connsiteX3" fmla="*/ 242888 w 485775"/>
              <a:gd name="connsiteY3" fmla="*/ 0 h 486918"/>
              <a:gd name="connsiteX4" fmla="*/ 485775 w 485775"/>
              <a:gd name="connsiteY4" fmla="*/ 243459 h 486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6918">
                <a:moveTo>
                  <a:pt x="485775" y="243459"/>
                </a:moveTo>
                <a:cubicBezTo>
                  <a:pt x="485775" y="377918"/>
                  <a:pt x="377031" y="486918"/>
                  <a:pt x="242888" y="486918"/>
                </a:cubicBezTo>
                <a:cubicBezTo>
                  <a:pt x="108744" y="486918"/>
                  <a:pt x="0" y="377918"/>
                  <a:pt x="0" y="243459"/>
                </a:cubicBezTo>
                <a:cubicBezTo>
                  <a:pt x="0" y="109000"/>
                  <a:pt x="108744" y="0"/>
                  <a:pt x="242888" y="0"/>
                </a:cubicBezTo>
                <a:cubicBezTo>
                  <a:pt x="377031" y="0"/>
                  <a:pt x="485775" y="109000"/>
                  <a:pt x="485775" y="243459"/>
                </a:cubicBezTo>
                <a:close/>
              </a:path>
            </a:pathLst>
          </a:custGeom>
          <a:noFill/>
          <a:ln w="6858" cap="flat">
            <a:solidFill>
              <a:srgbClr val="D9D9D9"/>
            </a:solidFill>
            <a:prstDash val="solid"/>
            <a:miter/>
          </a:ln>
        </p:spPr>
        <p:txBody>
          <a:bodyPr rtlCol="0" anchor="ctr"/>
          <a:lstStyle/>
          <a:p>
            <a:endParaRPr lang="en-GB"/>
          </a:p>
        </p:txBody>
      </p:sp>
      <p:pic>
        <p:nvPicPr>
          <p:cNvPr id="96" name="Picture 95">
            <a:extLst>
              <a:ext uri="{FF2B5EF4-FFF2-40B4-BE49-F238E27FC236}">
                <a16:creationId xmlns:a16="http://schemas.microsoft.com/office/drawing/2014/main" id="{75E69312-C571-4F85-96EE-2839CDD42FFC}"/>
              </a:ext>
            </a:extLst>
          </p:cNvPr>
          <p:cNvPicPr>
            <a:picLocks noChangeAspect="1"/>
          </p:cNvPicPr>
          <p:nvPr/>
        </p:nvPicPr>
        <p:blipFill>
          <a:blip r:embed="rId57"/>
          <a:stretch>
            <a:fillRect/>
          </a:stretch>
        </p:blipFill>
        <p:spPr>
          <a:xfrm>
            <a:off x="5820588" y="4260380"/>
            <a:ext cx="485740" cy="485740"/>
          </a:xfrm>
          <a:custGeom>
            <a:avLst/>
            <a:gdLst>
              <a:gd name="connsiteX0" fmla="*/ 524 w 485740"/>
              <a:gd name="connsiteY0" fmla="*/ 16 h 485740"/>
              <a:gd name="connsiteX1" fmla="*/ 486265 w 485740"/>
              <a:gd name="connsiteY1" fmla="*/ 16 h 485740"/>
              <a:gd name="connsiteX2" fmla="*/ 486265 w 485740"/>
              <a:gd name="connsiteY2" fmla="*/ 485757 h 485740"/>
              <a:gd name="connsiteX3" fmla="*/ 524 w 485740"/>
              <a:gd name="connsiteY3" fmla="*/ 485757 h 485740"/>
            </a:gdLst>
            <a:ahLst/>
            <a:cxnLst>
              <a:cxn ang="0">
                <a:pos x="connsiteX0" y="connsiteY0"/>
              </a:cxn>
              <a:cxn ang="0">
                <a:pos x="connsiteX1" y="connsiteY1"/>
              </a:cxn>
              <a:cxn ang="0">
                <a:pos x="connsiteX2" y="connsiteY2"/>
              </a:cxn>
              <a:cxn ang="0">
                <a:pos x="connsiteX3" y="connsiteY3"/>
              </a:cxn>
            </a:cxnLst>
            <a:rect l="l" t="t" r="r" b="b"/>
            <a:pathLst>
              <a:path w="485740" h="485740">
                <a:moveTo>
                  <a:pt x="524" y="16"/>
                </a:moveTo>
                <a:lnTo>
                  <a:pt x="486265" y="16"/>
                </a:lnTo>
                <a:lnTo>
                  <a:pt x="486265" y="485757"/>
                </a:lnTo>
                <a:lnTo>
                  <a:pt x="524" y="485757"/>
                </a:lnTo>
                <a:close/>
              </a:path>
            </a:pathLst>
          </a:custGeom>
        </p:spPr>
      </p:pic>
      <p:sp>
        <p:nvSpPr>
          <p:cNvPr id="97" name="Freeform: Shape 96">
            <a:extLst>
              <a:ext uri="{FF2B5EF4-FFF2-40B4-BE49-F238E27FC236}">
                <a16:creationId xmlns:a16="http://schemas.microsoft.com/office/drawing/2014/main" id="{37A78866-B393-4385-A687-A6CBDE069F94}"/>
              </a:ext>
            </a:extLst>
          </p:cNvPr>
          <p:cNvSpPr/>
          <p:nvPr/>
        </p:nvSpPr>
        <p:spPr>
          <a:xfrm>
            <a:off x="5820588" y="4260380"/>
            <a:ext cx="485775" cy="485775"/>
          </a:xfrm>
          <a:custGeom>
            <a:avLst/>
            <a:gdLst>
              <a:gd name="connsiteX0" fmla="*/ 485775 w 485775"/>
              <a:gd name="connsiteY0" fmla="*/ 242888 h 485775"/>
              <a:gd name="connsiteX1" fmla="*/ 242887 w 485775"/>
              <a:gd name="connsiteY1" fmla="*/ 485775 h 485775"/>
              <a:gd name="connsiteX2" fmla="*/ 0 w 485775"/>
              <a:gd name="connsiteY2" fmla="*/ 242888 h 485775"/>
              <a:gd name="connsiteX3" fmla="*/ 242887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0" y="485775"/>
                  <a:pt x="242887" y="485775"/>
                </a:cubicBezTo>
                <a:cubicBezTo>
                  <a:pt x="108744" y="485775"/>
                  <a:pt x="0" y="377031"/>
                  <a:pt x="0" y="242888"/>
                </a:cubicBezTo>
                <a:cubicBezTo>
                  <a:pt x="0" y="108744"/>
                  <a:pt x="108744" y="0"/>
                  <a:pt x="242887" y="0"/>
                </a:cubicBezTo>
                <a:cubicBezTo>
                  <a:pt x="377030"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98" name="Picture 97">
            <a:extLst>
              <a:ext uri="{FF2B5EF4-FFF2-40B4-BE49-F238E27FC236}">
                <a16:creationId xmlns:a16="http://schemas.microsoft.com/office/drawing/2014/main" id="{24AA2E22-A64E-425F-96D7-08EC0E406E2C}"/>
              </a:ext>
            </a:extLst>
          </p:cNvPr>
          <p:cNvPicPr>
            <a:picLocks noChangeAspect="1"/>
          </p:cNvPicPr>
          <p:nvPr/>
        </p:nvPicPr>
        <p:blipFill>
          <a:blip r:embed="rId58"/>
          <a:stretch>
            <a:fillRect/>
          </a:stretch>
        </p:blipFill>
        <p:spPr>
          <a:xfrm>
            <a:off x="5132502" y="4260380"/>
            <a:ext cx="485740" cy="485740"/>
          </a:xfrm>
          <a:custGeom>
            <a:avLst/>
            <a:gdLst>
              <a:gd name="connsiteX0" fmla="*/ 452 w 485740"/>
              <a:gd name="connsiteY0" fmla="*/ 16 h 485740"/>
              <a:gd name="connsiteX1" fmla="*/ 486193 w 485740"/>
              <a:gd name="connsiteY1" fmla="*/ 16 h 485740"/>
              <a:gd name="connsiteX2" fmla="*/ 486193 w 485740"/>
              <a:gd name="connsiteY2" fmla="*/ 485757 h 485740"/>
              <a:gd name="connsiteX3" fmla="*/ 452 w 485740"/>
              <a:gd name="connsiteY3" fmla="*/ 485757 h 485740"/>
            </a:gdLst>
            <a:ahLst/>
            <a:cxnLst>
              <a:cxn ang="0">
                <a:pos x="connsiteX0" y="connsiteY0"/>
              </a:cxn>
              <a:cxn ang="0">
                <a:pos x="connsiteX1" y="connsiteY1"/>
              </a:cxn>
              <a:cxn ang="0">
                <a:pos x="connsiteX2" y="connsiteY2"/>
              </a:cxn>
              <a:cxn ang="0">
                <a:pos x="connsiteX3" y="connsiteY3"/>
              </a:cxn>
            </a:cxnLst>
            <a:rect l="l" t="t" r="r" b="b"/>
            <a:pathLst>
              <a:path w="485740" h="485740">
                <a:moveTo>
                  <a:pt x="452" y="16"/>
                </a:moveTo>
                <a:lnTo>
                  <a:pt x="486193" y="16"/>
                </a:lnTo>
                <a:lnTo>
                  <a:pt x="486193" y="485757"/>
                </a:lnTo>
                <a:lnTo>
                  <a:pt x="452" y="485757"/>
                </a:lnTo>
                <a:close/>
              </a:path>
            </a:pathLst>
          </a:custGeom>
        </p:spPr>
      </p:pic>
      <p:sp>
        <p:nvSpPr>
          <p:cNvPr id="99" name="Freeform: Shape 98">
            <a:extLst>
              <a:ext uri="{FF2B5EF4-FFF2-40B4-BE49-F238E27FC236}">
                <a16:creationId xmlns:a16="http://schemas.microsoft.com/office/drawing/2014/main" id="{21AD9B2A-9E39-4451-AB6A-FCBE71AFF0DE}"/>
              </a:ext>
            </a:extLst>
          </p:cNvPr>
          <p:cNvSpPr/>
          <p:nvPr/>
        </p:nvSpPr>
        <p:spPr>
          <a:xfrm>
            <a:off x="5132502" y="4260380"/>
            <a:ext cx="485775" cy="485775"/>
          </a:xfrm>
          <a:custGeom>
            <a:avLst/>
            <a:gdLst>
              <a:gd name="connsiteX0" fmla="*/ 485775 w 485775"/>
              <a:gd name="connsiteY0" fmla="*/ 242888 h 485775"/>
              <a:gd name="connsiteX1" fmla="*/ 242887 w 485775"/>
              <a:gd name="connsiteY1" fmla="*/ 485775 h 485775"/>
              <a:gd name="connsiteX2" fmla="*/ 0 w 485775"/>
              <a:gd name="connsiteY2" fmla="*/ 242888 h 485775"/>
              <a:gd name="connsiteX3" fmla="*/ 242887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0" y="485775"/>
                  <a:pt x="242887" y="485775"/>
                </a:cubicBezTo>
                <a:cubicBezTo>
                  <a:pt x="108744" y="485775"/>
                  <a:pt x="0" y="377031"/>
                  <a:pt x="0" y="242888"/>
                </a:cubicBezTo>
                <a:cubicBezTo>
                  <a:pt x="0" y="108744"/>
                  <a:pt x="108744" y="0"/>
                  <a:pt x="242887" y="0"/>
                </a:cubicBezTo>
                <a:cubicBezTo>
                  <a:pt x="377030"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100" name="Picture 99">
            <a:extLst>
              <a:ext uri="{FF2B5EF4-FFF2-40B4-BE49-F238E27FC236}">
                <a16:creationId xmlns:a16="http://schemas.microsoft.com/office/drawing/2014/main" id="{836539A3-DD5D-46A9-843D-A7E0258E1E8E}"/>
              </a:ext>
            </a:extLst>
          </p:cNvPr>
          <p:cNvPicPr>
            <a:picLocks noChangeAspect="1"/>
          </p:cNvPicPr>
          <p:nvPr/>
        </p:nvPicPr>
        <p:blipFill>
          <a:blip r:embed="rId59"/>
          <a:stretch>
            <a:fillRect/>
          </a:stretch>
        </p:blipFill>
        <p:spPr>
          <a:xfrm>
            <a:off x="331902" y="4260380"/>
            <a:ext cx="485740" cy="485740"/>
          </a:xfrm>
          <a:custGeom>
            <a:avLst/>
            <a:gdLst>
              <a:gd name="connsiteX0" fmla="*/ -52 w 485740"/>
              <a:gd name="connsiteY0" fmla="*/ 16 h 485740"/>
              <a:gd name="connsiteX1" fmla="*/ 485689 w 485740"/>
              <a:gd name="connsiteY1" fmla="*/ 16 h 485740"/>
              <a:gd name="connsiteX2" fmla="*/ 485689 w 485740"/>
              <a:gd name="connsiteY2" fmla="*/ 485757 h 485740"/>
              <a:gd name="connsiteX3" fmla="*/ -52 w 485740"/>
              <a:gd name="connsiteY3" fmla="*/ 485757 h 485740"/>
            </a:gdLst>
            <a:ahLst/>
            <a:cxnLst>
              <a:cxn ang="0">
                <a:pos x="connsiteX0" y="connsiteY0"/>
              </a:cxn>
              <a:cxn ang="0">
                <a:pos x="connsiteX1" y="connsiteY1"/>
              </a:cxn>
              <a:cxn ang="0">
                <a:pos x="connsiteX2" y="connsiteY2"/>
              </a:cxn>
              <a:cxn ang="0">
                <a:pos x="connsiteX3" y="connsiteY3"/>
              </a:cxn>
            </a:cxnLst>
            <a:rect l="l" t="t" r="r" b="b"/>
            <a:pathLst>
              <a:path w="485740" h="485740">
                <a:moveTo>
                  <a:pt x="-52" y="16"/>
                </a:moveTo>
                <a:lnTo>
                  <a:pt x="485689" y="16"/>
                </a:lnTo>
                <a:lnTo>
                  <a:pt x="485689" y="485757"/>
                </a:lnTo>
                <a:lnTo>
                  <a:pt x="-52" y="485757"/>
                </a:lnTo>
                <a:close/>
              </a:path>
            </a:pathLst>
          </a:custGeom>
        </p:spPr>
      </p:pic>
      <p:sp>
        <p:nvSpPr>
          <p:cNvPr id="101" name="Freeform: Shape 100">
            <a:extLst>
              <a:ext uri="{FF2B5EF4-FFF2-40B4-BE49-F238E27FC236}">
                <a16:creationId xmlns:a16="http://schemas.microsoft.com/office/drawing/2014/main" id="{AE9F987E-04DF-4B65-B9F3-6682C0511565}"/>
              </a:ext>
            </a:extLst>
          </p:cNvPr>
          <p:cNvSpPr/>
          <p:nvPr/>
        </p:nvSpPr>
        <p:spPr>
          <a:xfrm>
            <a:off x="331902" y="4260380"/>
            <a:ext cx="485775" cy="485775"/>
          </a:xfrm>
          <a:custGeom>
            <a:avLst/>
            <a:gdLst>
              <a:gd name="connsiteX0" fmla="*/ 485775 w 485775"/>
              <a:gd name="connsiteY0" fmla="*/ 242888 h 485775"/>
              <a:gd name="connsiteX1" fmla="*/ 242888 w 485775"/>
              <a:gd name="connsiteY1" fmla="*/ 485775 h 485775"/>
              <a:gd name="connsiteX2" fmla="*/ 0 w 485775"/>
              <a:gd name="connsiteY2" fmla="*/ 242888 h 485775"/>
              <a:gd name="connsiteX3" fmla="*/ 242888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1" y="485775"/>
                  <a:pt x="242888" y="485775"/>
                </a:cubicBezTo>
                <a:cubicBezTo>
                  <a:pt x="108744" y="485775"/>
                  <a:pt x="0" y="377031"/>
                  <a:pt x="0" y="242888"/>
                </a:cubicBezTo>
                <a:cubicBezTo>
                  <a:pt x="0" y="108744"/>
                  <a:pt x="108744" y="0"/>
                  <a:pt x="242888" y="0"/>
                </a:cubicBezTo>
                <a:cubicBezTo>
                  <a:pt x="377031"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102" name="Picture 101">
            <a:extLst>
              <a:ext uri="{FF2B5EF4-FFF2-40B4-BE49-F238E27FC236}">
                <a16:creationId xmlns:a16="http://schemas.microsoft.com/office/drawing/2014/main" id="{624191B9-EF2C-4B3C-885E-74ABC1BBA465}"/>
              </a:ext>
            </a:extLst>
          </p:cNvPr>
          <p:cNvPicPr>
            <a:picLocks noChangeAspect="1"/>
          </p:cNvPicPr>
          <p:nvPr/>
        </p:nvPicPr>
        <p:blipFill>
          <a:blip r:embed="rId60"/>
          <a:stretch>
            <a:fillRect/>
          </a:stretch>
        </p:blipFill>
        <p:spPr>
          <a:xfrm>
            <a:off x="7202474" y="3612299"/>
            <a:ext cx="485740" cy="485740"/>
          </a:xfrm>
          <a:custGeom>
            <a:avLst/>
            <a:gdLst>
              <a:gd name="connsiteX0" fmla="*/ 669 w 485740"/>
              <a:gd name="connsiteY0" fmla="*/ -52 h 485740"/>
              <a:gd name="connsiteX1" fmla="*/ 486410 w 485740"/>
              <a:gd name="connsiteY1" fmla="*/ -52 h 485740"/>
              <a:gd name="connsiteX2" fmla="*/ 486410 w 485740"/>
              <a:gd name="connsiteY2" fmla="*/ 485689 h 485740"/>
              <a:gd name="connsiteX3" fmla="*/ 669 w 485740"/>
              <a:gd name="connsiteY3" fmla="*/ 485689 h 485740"/>
            </a:gdLst>
            <a:ahLst/>
            <a:cxnLst>
              <a:cxn ang="0">
                <a:pos x="connsiteX0" y="connsiteY0"/>
              </a:cxn>
              <a:cxn ang="0">
                <a:pos x="connsiteX1" y="connsiteY1"/>
              </a:cxn>
              <a:cxn ang="0">
                <a:pos x="connsiteX2" y="connsiteY2"/>
              </a:cxn>
              <a:cxn ang="0">
                <a:pos x="connsiteX3" y="connsiteY3"/>
              </a:cxn>
            </a:cxnLst>
            <a:rect l="l" t="t" r="r" b="b"/>
            <a:pathLst>
              <a:path w="485740" h="485740">
                <a:moveTo>
                  <a:pt x="669" y="-52"/>
                </a:moveTo>
                <a:lnTo>
                  <a:pt x="486410" y="-52"/>
                </a:lnTo>
                <a:lnTo>
                  <a:pt x="486410" y="485689"/>
                </a:lnTo>
                <a:lnTo>
                  <a:pt x="669" y="485689"/>
                </a:lnTo>
                <a:close/>
              </a:path>
            </a:pathLst>
          </a:custGeom>
        </p:spPr>
      </p:pic>
      <p:sp>
        <p:nvSpPr>
          <p:cNvPr id="103" name="Freeform: Shape 102">
            <a:extLst>
              <a:ext uri="{FF2B5EF4-FFF2-40B4-BE49-F238E27FC236}">
                <a16:creationId xmlns:a16="http://schemas.microsoft.com/office/drawing/2014/main" id="{9DBA32C2-C8C7-4677-9D1C-70FB0C824C7C}"/>
              </a:ext>
            </a:extLst>
          </p:cNvPr>
          <p:cNvSpPr/>
          <p:nvPr/>
        </p:nvSpPr>
        <p:spPr>
          <a:xfrm>
            <a:off x="7202474" y="3612299"/>
            <a:ext cx="485775" cy="485775"/>
          </a:xfrm>
          <a:custGeom>
            <a:avLst/>
            <a:gdLst>
              <a:gd name="connsiteX0" fmla="*/ 485775 w 485775"/>
              <a:gd name="connsiteY0" fmla="*/ 242888 h 485775"/>
              <a:gd name="connsiteX1" fmla="*/ 242887 w 485775"/>
              <a:gd name="connsiteY1" fmla="*/ 485775 h 485775"/>
              <a:gd name="connsiteX2" fmla="*/ 0 w 485775"/>
              <a:gd name="connsiteY2" fmla="*/ 242888 h 485775"/>
              <a:gd name="connsiteX3" fmla="*/ 242887 w 485775"/>
              <a:gd name="connsiteY3" fmla="*/ 0 h 485775"/>
              <a:gd name="connsiteX4" fmla="*/ 485775 w 485775"/>
              <a:gd name="connsiteY4" fmla="*/ 242888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485775" y="242888"/>
                </a:moveTo>
                <a:cubicBezTo>
                  <a:pt x="485775" y="377031"/>
                  <a:pt x="377030" y="485775"/>
                  <a:pt x="242887" y="485775"/>
                </a:cubicBezTo>
                <a:cubicBezTo>
                  <a:pt x="108744" y="485775"/>
                  <a:pt x="0" y="377031"/>
                  <a:pt x="0" y="242888"/>
                </a:cubicBezTo>
                <a:cubicBezTo>
                  <a:pt x="0" y="108744"/>
                  <a:pt x="108744" y="0"/>
                  <a:pt x="242887" y="0"/>
                </a:cubicBezTo>
                <a:cubicBezTo>
                  <a:pt x="377030" y="0"/>
                  <a:pt x="485775" y="108744"/>
                  <a:pt x="485775" y="242888"/>
                </a:cubicBezTo>
                <a:close/>
              </a:path>
            </a:pathLst>
          </a:custGeom>
          <a:noFill/>
          <a:ln w="6858" cap="flat">
            <a:solidFill>
              <a:srgbClr val="D9D9D9"/>
            </a:solidFill>
            <a:prstDash val="solid"/>
            <a:miter/>
          </a:ln>
        </p:spPr>
        <p:txBody>
          <a:bodyPr rtlCol="0" anchor="ctr"/>
          <a:lstStyle/>
          <a:p>
            <a:endParaRPr lang="en-GB"/>
          </a:p>
        </p:txBody>
      </p:sp>
      <p:pic>
        <p:nvPicPr>
          <p:cNvPr id="104" name="Picture 103">
            <a:extLst>
              <a:ext uri="{FF2B5EF4-FFF2-40B4-BE49-F238E27FC236}">
                <a16:creationId xmlns:a16="http://schemas.microsoft.com/office/drawing/2014/main" id="{2F2A0801-2A46-46F9-A787-C0687A11E587}"/>
              </a:ext>
            </a:extLst>
          </p:cNvPr>
          <p:cNvPicPr>
            <a:picLocks noChangeAspect="1"/>
          </p:cNvPicPr>
          <p:nvPr/>
        </p:nvPicPr>
        <p:blipFill>
          <a:blip r:embed="rId61"/>
          <a:stretch>
            <a:fillRect/>
          </a:stretch>
        </p:blipFill>
        <p:spPr>
          <a:xfrm>
            <a:off x="4423842" y="4861598"/>
            <a:ext cx="539539" cy="539539"/>
          </a:xfrm>
          <a:custGeom>
            <a:avLst/>
            <a:gdLst>
              <a:gd name="connsiteX0" fmla="*/ 397 w 539539"/>
              <a:gd name="connsiteY0" fmla="*/ 99 h 539539"/>
              <a:gd name="connsiteX1" fmla="*/ 539937 w 539539"/>
              <a:gd name="connsiteY1" fmla="*/ 99 h 539539"/>
              <a:gd name="connsiteX2" fmla="*/ 539937 w 539539"/>
              <a:gd name="connsiteY2" fmla="*/ 539639 h 539539"/>
              <a:gd name="connsiteX3" fmla="*/ 397 w 539539"/>
              <a:gd name="connsiteY3" fmla="*/ 539639 h 539539"/>
            </a:gdLst>
            <a:ahLst/>
            <a:cxnLst>
              <a:cxn ang="0">
                <a:pos x="connsiteX0" y="connsiteY0"/>
              </a:cxn>
              <a:cxn ang="0">
                <a:pos x="connsiteX1" y="connsiteY1"/>
              </a:cxn>
              <a:cxn ang="0">
                <a:pos x="connsiteX2" y="connsiteY2"/>
              </a:cxn>
              <a:cxn ang="0">
                <a:pos x="connsiteX3" y="connsiteY3"/>
              </a:cxn>
            </a:cxnLst>
            <a:rect l="l" t="t" r="r" b="b"/>
            <a:pathLst>
              <a:path w="539539" h="539539">
                <a:moveTo>
                  <a:pt x="397" y="99"/>
                </a:moveTo>
                <a:lnTo>
                  <a:pt x="539937" y="99"/>
                </a:lnTo>
                <a:lnTo>
                  <a:pt x="539937" y="539639"/>
                </a:lnTo>
                <a:lnTo>
                  <a:pt x="397" y="539639"/>
                </a:lnTo>
                <a:close/>
              </a:path>
            </a:pathLst>
          </a:custGeom>
        </p:spPr>
      </p:pic>
      <p:sp>
        <p:nvSpPr>
          <p:cNvPr id="108" name="Slide Number Placeholder 5">
            <a:extLst>
              <a:ext uri="{FF2B5EF4-FFF2-40B4-BE49-F238E27FC236}">
                <a16:creationId xmlns:a16="http://schemas.microsoft.com/office/drawing/2014/main" id="{9DAFB59D-36EC-442C-A5AD-D783C66FCCC4}"/>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09" name="Straight Connector 108">
            <a:extLst>
              <a:ext uri="{FF2B5EF4-FFF2-40B4-BE49-F238E27FC236}">
                <a16:creationId xmlns:a16="http://schemas.microsoft.com/office/drawing/2014/main" id="{93779E83-0BC4-4F5B-8FEA-9A4C15BD0889}"/>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106" name="A_Xchange full colour landscape.png" descr="A_Xchange full colour landscape.png">
            <a:extLst>
              <a:ext uri="{FF2B5EF4-FFF2-40B4-BE49-F238E27FC236}">
                <a16:creationId xmlns:a16="http://schemas.microsoft.com/office/drawing/2014/main" id="{EDB40404-FDD1-474B-AABF-29FD32DC3295}"/>
              </a:ext>
            </a:extLst>
          </p:cNvPr>
          <p:cNvPicPr>
            <a:picLocks noChangeAspect="1"/>
          </p:cNvPicPr>
          <p:nvPr userDrawn="1"/>
        </p:nvPicPr>
        <p:blipFill>
          <a:blip r:embed="rId6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9E54B95D-B1B0-4591-8721-94A0DD657D93}"/>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111" name="Group 110">
            <a:extLst>
              <a:ext uri="{FF2B5EF4-FFF2-40B4-BE49-F238E27FC236}">
                <a16:creationId xmlns:a16="http://schemas.microsoft.com/office/drawing/2014/main" id="{2C8B3E45-E12D-4C73-9A41-4C738678DA48}"/>
              </a:ext>
            </a:extLst>
          </p:cNvPr>
          <p:cNvGrpSpPr/>
          <p:nvPr userDrawn="1"/>
        </p:nvGrpSpPr>
        <p:grpSpPr>
          <a:xfrm>
            <a:off x="328473" y="6289674"/>
            <a:ext cx="2266315" cy="431800"/>
            <a:chOff x="6519545" y="598622"/>
            <a:chExt cx="2266315" cy="431800"/>
          </a:xfrm>
        </p:grpSpPr>
        <p:pic>
          <p:nvPicPr>
            <p:cNvPr id="112" name="Picture 111">
              <a:extLst>
                <a:ext uri="{FF2B5EF4-FFF2-40B4-BE49-F238E27FC236}">
                  <a16:creationId xmlns:a16="http://schemas.microsoft.com/office/drawing/2014/main" id="{29C8D8A4-3E67-40EE-84B3-1F05F03B07A2}"/>
                </a:ext>
              </a:extLst>
            </p:cNvPr>
            <p:cNvPicPr>
              <a:picLocks noChangeAspect="1"/>
            </p:cNvPicPr>
            <p:nvPr userDrawn="1"/>
          </p:nvPicPr>
          <p:blipFill>
            <a:blip r:embed="rId6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13" name="Text Box 2">
              <a:extLst>
                <a:ext uri="{FF2B5EF4-FFF2-40B4-BE49-F238E27FC236}">
                  <a16:creationId xmlns:a16="http://schemas.microsoft.com/office/drawing/2014/main" id="{E3365585-1E09-4938-8618-414023FB10B4}"/>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27539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lags of the wor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CEAC8-A287-43DC-B14C-8DE8BD987FF1}"/>
              </a:ext>
            </a:extLst>
          </p:cNvPr>
          <p:cNvSpPr>
            <a:spLocks noGrp="1"/>
          </p:cNvSpPr>
          <p:nvPr>
            <p:ph type="title" hasCustomPrompt="1"/>
          </p:nvPr>
        </p:nvSpPr>
        <p:spPr>
          <a:xfrm>
            <a:off x="328474" y="559294"/>
            <a:ext cx="6362590" cy="710214"/>
          </a:xfrm>
        </p:spPr>
        <p:txBody>
          <a:bodyPr/>
          <a:lstStyle>
            <a:lvl1pPr>
              <a:defRPr/>
            </a:lvl1pPr>
          </a:lstStyle>
          <a:p>
            <a:r>
              <a:rPr lang="en-US" dirty="0"/>
              <a:t>Flags of the world</a:t>
            </a:r>
            <a:endParaRPr lang="en-GB" dirty="0"/>
          </a:p>
        </p:txBody>
      </p:sp>
      <p:sp>
        <p:nvSpPr>
          <p:cNvPr id="4" name="TextBox 3">
            <a:extLst>
              <a:ext uri="{FF2B5EF4-FFF2-40B4-BE49-F238E27FC236}">
                <a16:creationId xmlns:a16="http://schemas.microsoft.com/office/drawing/2014/main" id="{7F33FF3A-6BDB-440A-91F8-40EF5614EB44}"/>
              </a:ext>
            </a:extLst>
          </p:cNvPr>
          <p:cNvSpPr txBox="1"/>
          <p:nvPr userDrawn="1"/>
        </p:nvSpPr>
        <p:spPr>
          <a:xfrm>
            <a:off x="991688" y="2235164"/>
            <a:ext cx="936172" cy="261610"/>
          </a:xfrm>
          <a:prstGeom prst="rect">
            <a:avLst/>
          </a:prstGeom>
          <a:noFill/>
        </p:spPr>
        <p:txBody>
          <a:bodyPr wrap="square" rtlCol="0">
            <a:spAutoFit/>
          </a:bodyPr>
          <a:lstStyle/>
          <a:p>
            <a:r>
              <a:rPr lang="en-GB" sz="1100" dirty="0"/>
              <a:t>EFTA</a:t>
            </a:r>
          </a:p>
        </p:txBody>
      </p:sp>
      <p:pic>
        <p:nvPicPr>
          <p:cNvPr id="7" name="Picture 6">
            <a:extLst>
              <a:ext uri="{FF2B5EF4-FFF2-40B4-BE49-F238E27FC236}">
                <a16:creationId xmlns:a16="http://schemas.microsoft.com/office/drawing/2014/main" id="{4113293D-074A-4482-A656-35CC4C7C77D1}"/>
              </a:ext>
            </a:extLst>
          </p:cNvPr>
          <p:cNvPicPr>
            <a:picLocks noChangeAspect="1"/>
          </p:cNvPicPr>
          <p:nvPr/>
        </p:nvPicPr>
        <p:blipFill>
          <a:blip r:embed="rId2"/>
          <a:stretch>
            <a:fillRect/>
          </a:stretch>
        </p:blipFill>
        <p:spPr>
          <a:xfrm>
            <a:off x="1064079" y="2728232"/>
            <a:ext cx="566927" cy="333755"/>
          </a:xfrm>
          <a:custGeom>
            <a:avLst/>
            <a:gdLst>
              <a:gd name="connsiteX0" fmla="*/ -32 w 566927"/>
              <a:gd name="connsiteY0" fmla="*/ -19 h 333755"/>
              <a:gd name="connsiteX1" fmla="*/ 566896 w 566927"/>
              <a:gd name="connsiteY1" fmla="*/ -19 h 333755"/>
              <a:gd name="connsiteX2" fmla="*/ 566896 w 566927"/>
              <a:gd name="connsiteY2" fmla="*/ 333737 h 333755"/>
              <a:gd name="connsiteX3" fmla="*/ -32 w 566927"/>
              <a:gd name="connsiteY3" fmla="*/ 333737 h 333755"/>
            </a:gdLst>
            <a:ahLst/>
            <a:cxnLst>
              <a:cxn ang="0">
                <a:pos x="connsiteX0" y="connsiteY0"/>
              </a:cxn>
              <a:cxn ang="0">
                <a:pos x="connsiteX1" y="connsiteY1"/>
              </a:cxn>
              <a:cxn ang="0">
                <a:pos x="connsiteX2" y="connsiteY2"/>
              </a:cxn>
              <a:cxn ang="0">
                <a:pos x="connsiteX3" y="connsiteY3"/>
              </a:cxn>
            </a:cxnLst>
            <a:rect l="l" t="t" r="r" b="b"/>
            <a:pathLst>
              <a:path w="566927" h="333755">
                <a:moveTo>
                  <a:pt x="-32" y="-19"/>
                </a:moveTo>
                <a:lnTo>
                  <a:pt x="566896" y="-19"/>
                </a:lnTo>
                <a:lnTo>
                  <a:pt x="566896" y="333737"/>
                </a:lnTo>
                <a:lnTo>
                  <a:pt x="-32" y="333737"/>
                </a:lnTo>
                <a:close/>
              </a:path>
            </a:pathLst>
          </a:custGeom>
        </p:spPr>
      </p:pic>
      <p:pic>
        <p:nvPicPr>
          <p:cNvPr id="8" name="Picture 7">
            <a:extLst>
              <a:ext uri="{FF2B5EF4-FFF2-40B4-BE49-F238E27FC236}">
                <a16:creationId xmlns:a16="http://schemas.microsoft.com/office/drawing/2014/main" id="{A7AEC404-ABFA-4B72-B688-95D838222220}"/>
              </a:ext>
            </a:extLst>
          </p:cNvPr>
          <p:cNvPicPr>
            <a:picLocks noChangeAspect="1"/>
          </p:cNvPicPr>
          <p:nvPr/>
        </p:nvPicPr>
        <p:blipFill>
          <a:blip r:embed="rId3"/>
          <a:stretch>
            <a:fillRect/>
          </a:stretch>
        </p:blipFill>
        <p:spPr>
          <a:xfrm>
            <a:off x="1064079" y="3204863"/>
            <a:ext cx="566927" cy="333755"/>
          </a:xfrm>
          <a:custGeom>
            <a:avLst/>
            <a:gdLst>
              <a:gd name="connsiteX0" fmla="*/ -32 w 566927"/>
              <a:gd name="connsiteY0" fmla="*/ 31 h 333755"/>
              <a:gd name="connsiteX1" fmla="*/ 566896 w 566927"/>
              <a:gd name="connsiteY1" fmla="*/ 31 h 333755"/>
              <a:gd name="connsiteX2" fmla="*/ 566896 w 566927"/>
              <a:gd name="connsiteY2" fmla="*/ 333787 h 333755"/>
              <a:gd name="connsiteX3" fmla="*/ -32 w 566927"/>
              <a:gd name="connsiteY3" fmla="*/ 333787 h 333755"/>
            </a:gdLst>
            <a:ahLst/>
            <a:cxnLst>
              <a:cxn ang="0">
                <a:pos x="connsiteX0" y="connsiteY0"/>
              </a:cxn>
              <a:cxn ang="0">
                <a:pos x="connsiteX1" y="connsiteY1"/>
              </a:cxn>
              <a:cxn ang="0">
                <a:pos x="connsiteX2" y="connsiteY2"/>
              </a:cxn>
              <a:cxn ang="0">
                <a:pos x="connsiteX3" y="connsiteY3"/>
              </a:cxn>
            </a:cxnLst>
            <a:rect l="l" t="t" r="r" b="b"/>
            <a:pathLst>
              <a:path w="566927" h="333755">
                <a:moveTo>
                  <a:pt x="-32" y="31"/>
                </a:moveTo>
                <a:lnTo>
                  <a:pt x="566896" y="31"/>
                </a:lnTo>
                <a:lnTo>
                  <a:pt x="566896" y="333787"/>
                </a:lnTo>
                <a:lnTo>
                  <a:pt x="-32" y="333787"/>
                </a:lnTo>
                <a:close/>
              </a:path>
            </a:pathLst>
          </a:custGeom>
        </p:spPr>
      </p:pic>
      <p:pic>
        <p:nvPicPr>
          <p:cNvPr id="9" name="Picture 8">
            <a:extLst>
              <a:ext uri="{FF2B5EF4-FFF2-40B4-BE49-F238E27FC236}">
                <a16:creationId xmlns:a16="http://schemas.microsoft.com/office/drawing/2014/main" id="{64DCE836-A713-4FF0-8670-EC095ABD8F3F}"/>
              </a:ext>
            </a:extLst>
          </p:cNvPr>
          <p:cNvPicPr>
            <a:picLocks noChangeAspect="1"/>
          </p:cNvPicPr>
          <p:nvPr/>
        </p:nvPicPr>
        <p:blipFill>
          <a:blip r:embed="rId4"/>
          <a:stretch>
            <a:fillRect/>
          </a:stretch>
        </p:blipFill>
        <p:spPr>
          <a:xfrm>
            <a:off x="1064079" y="4161554"/>
            <a:ext cx="566927" cy="333755"/>
          </a:xfrm>
          <a:custGeom>
            <a:avLst/>
            <a:gdLst>
              <a:gd name="connsiteX0" fmla="*/ -32 w 566927"/>
              <a:gd name="connsiteY0" fmla="*/ 132 h 333755"/>
              <a:gd name="connsiteX1" fmla="*/ 566896 w 566927"/>
              <a:gd name="connsiteY1" fmla="*/ 132 h 333755"/>
              <a:gd name="connsiteX2" fmla="*/ 566896 w 566927"/>
              <a:gd name="connsiteY2" fmla="*/ 333888 h 333755"/>
              <a:gd name="connsiteX3" fmla="*/ -32 w 566927"/>
              <a:gd name="connsiteY3" fmla="*/ 333888 h 333755"/>
            </a:gdLst>
            <a:ahLst/>
            <a:cxnLst>
              <a:cxn ang="0">
                <a:pos x="connsiteX0" y="connsiteY0"/>
              </a:cxn>
              <a:cxn ang="0">
                <a:pos x="connsiteX1" y="connsiteY1"/>
              </a:cxn>
              <a:cxn ang="0">
                <a:pos x="connsiteX2" y="connsiteY2"/>
              </a:cxn>
              <a:cxn ang="0">
                <a:pos x="connsiteX3" y="connsiteY3"/>
              </a:cxn>
            </a:cxnLst>
            <a:rect l="l" t="t" r="r" b="b"/>
            <a:pathLst>
              <a:path w="566927" h="333755">
                <a:moveTo>
                  <a:pt x="-32" y="132"/>
                </a:moveTo>
                <a:lnTo>
                  <a:pt x="566896" y="132"/>
                </a:lnTo>
                <a:lnTo>
                  <a:pt x="566896" y="333888"/>
                </a:lnTo>
                <a:lnTo>
                  <a:pt x="-32" y="333888"/>
                </a:lnTo>
                <a:close/>
              </a:path>
            </a:pathLst>
          </a:custGeom>
        </p:spPr>
      </p:pic>
      <p:pic>
        <p:nvPicPr>
          <p:cNvPr id="10" name="Picture 9">
            <a:extLst>
              <a:ext uri="{FF2B5EF4-FFF2-40B4-BE49-F238E27FC236}">
                <a16:creationId xmlns:a16="http://schemas.microsoft.com/office/drawing/2014/main" id="{94A7457E-FBB1-48A4-9CC4-5A0D8C24E423}"/>
              </a:ext>
            </a:extLst>
          </p:cNvPr>
          <p:cNvPicPr>
            <a:picLocks noChangeAspect="1"/>
          </p:cNvPicPr>
          <p:nvPr/>
        </p:nvPicPr>
        <p:blipFill>
          <a:blip r:embed="rId5"/>
          <a:stretch>
            <a:fillRect/>
          </a:stretch>
        </p:blipFill>
        <p:spPr>
          <a:xfrm>
            <a:off x="1064079" y="3695210"/>
            <a:ext cx="566927" cy="333756"/>
          </a:xfrm>
          <a:custGeom>
            <a:avLst/>
            <a:gdLst>
              <a:gd name="connsiteX0" fmla="*/ -32 w 566927"/>
              <a:gd name="connsiteY0" fmla="*/ 83 h 333756"/>
              <a:gd name="connsiteX1" fmla="*/ 566896 w 566927"/>
              <a:gd name="connsiteY1" fmla="*/ 83 h 333756"/>
              <a:gd name="connsiteX2" fmla="*/ 566896 w 566927"/>
              <a:gd name="connsiteY2" fmla="*/ 333839 h 333756"/>
              <a:gd name="connsiteX3" fmla="*/ -32 w 566927"/>
              <a:gd name="connsiteY3" fmla="*/ 333839 h 333756"/>
            </a:gdLst>
            <a:ahLst/>
            <a:cxnLst>
              <a:cxn ang="0">
                <a:pos x="connsiteX0" y="connsiteY0"/>
              </a:cxn>
              <a:cxn ang="0">
                <a:pos x="connsiteX1" y="connsiteY1"/>
              </a:cxn>
              <a:cxn ang="0">
                <a:pos x="connsiteX2" y="connsiteY2"/>
              </a:cxn>
              <a:cxn ang="0">
                <a:pos x="connsiteX3" y="connsiteY3"/>
              </a:cxn>
            </a:cxnLst>
            <a:rect l="l" t="t" r="r" b="b"/>
            <a:pathLst>
              <a:path w="566927" h="333756">
                <a:moveTo>
                  <a:pt x="-32" y="83"/>
                </a:moveTo>
                <a:lnTo>
                  <a:pt x="566896" y="83"/>
                </a:lnTo>
                <a:lnTo>
                  <a:pt x="566896" y="333839"/>
                </a:lnTo>
                <a:lnTo>
                  <a:pt x="-32" y="333839"/>
                </a:lnTo>
                <a:close/>
              </a:path>
            </a:pathLst>
          </a:custGeom>
        </p:spPr>
      </p:pic>
      <p:pic>
        <p:nvPicPr>
          <p:cNvPr id="12" name="Picture 11">
            <a:extLst>
              <a:ext uri="{FF2B5EF4-FFF2-40B4-BE49-F238E27FC236}">
                <a16:creationId xmlns:a16="http://schemas.microsoft.com/office/drawing/2014/main" id="{6DA79D02-CAA0-4C17-93F6-B73DED58D726}"/>
              </a:ext>
            </a:extLst>
          </p:cNvPr>
          <p:cNvPicPr>
            <a:picLocks noChangeAspect="1"/>
          </p:cNvPicPr>
          <p:nvPr/>
        </p:nvPicPr>
        <p:blipFill>
          <a:blip r:embed="rId6"/>
          <a:stretch>
            <a:fillRect/>
          </a:stretch>
        </p:blipFill>
        <p:spPr>
          <a:xfrm>
            <a:off x="2503088" y="2728232"/>
            <a:ext cx="566927" cy="329184"/>
          </a:xfrm>
          <a:custGeom>
            <a:avLst/>
            <a:gdLst>
              <a:gd name="connsiteX0" fmla="*/ -32 w 566927"/>
              <a:gd name="connsiteY0" fmla="*/ -19 h 329184"/>
              <a:gd name="connsiteX1" fmla="*/ 566897 w 566927"/>
              <a:gd name="connsiteY1" fmla="*/ -19 h 329184"/>
              <a:gd name="connsiteX2" fmla="*/ 566897 w 566927"/>
              <a:gd name="connsiteY2" fmla="*/ 329165 h 329184"/>
              <a:gd name="connsiteX3" fmla="*/ -32 w 566927"/>
              <a:gd name="connsiteY3" fmla="*/ 329165 h 329184"/>
            </a:gdLst>
            <a:ahLst/>
            <a:cxnLst>
              <a:cxn ang="0">
                <a:pos x="connsiteX0" y="connsiteY0"/>
              </a:cxn>
              <a:cxn ang="0">
                <a:pos x="connsiteX1" y="connsiteY1"/>
              </a:cxn>
              <a:cxn ang="0">
                <a:pos x="connsiteX2" y="connsiteY2"/>
              </a:cxn>
              <a:cxn ang="0">
                <a:pos x="connsiteX3" y="connsiteY3"/>
              </a:cxn>
            </a:cxnLst>
            <a:rect l="l" t="t" r="r" b="b"/>
            <a:pathLst>
              <a:path w="566927" h="329184">
                <a:moveTo>
                  <a:pt x="-32" y="-19"/>
                </a:moveTo>
                <a:lnTo>
                  <a:pt x="566897" y="-19"/>
                </a:lnTo>
                <a:lnTo>
                  <a:pt x="566897" y="329165"/>
                </a:lnTo>
                <a:lnTo>
                  <a:pt x="-32" y="329165"/>
                </a:lnTo>
                <a:close/>
              </a:path>
            </a:pathLst>
          </a:custGeom>
        </p:spPr>
      </p:pic>
      <p:pic>
        <p:nvPicPr>
          <p:cNvPr id="13" name="Picture 12">
            <a:extLst>
              <a:ext uri="{FF2B5EF4-FFF2-40B4-BE49-F238E27FC236}">
                <a16:creationId xmlns:a16="http://schemas.microsoft.com/office/drawing/2014/main" id="{06770AA6-8B93-4E24-B738-3506B168FAC5}"/>
              </a:ext>
            </a:extLst>
          </p:cNvPr>
          <p:cNvPicPr>
            <a:picLocks noChangeAspect="1"/>
          </p:cNvPicPr>
          <p:nvPr/>
        </p:nvPicPr>
        <p:blipFill>
          <a:blip r:embed="rId7"/>
          <a:stretch>
            <a:fillRect/>
          </a:stretch>
        </p:blipFill>
        <p:spPr>
          <a:xfrm>
            <a:off x="2503088" y="3695210"/>
            <a:ext cx="566927" cy="333756"/>
          </a:xfrm>
          <a:custGeom>
            <a:avLst/>
            <a:gdLst>
              <a:gd name="connsiteX0" fmla="*/ -32 w 566927"/>
              <a:gd name="connsiteY0" fmla="*/ 83 h 333756"/>
              <a:gd name="connsiteX1" fmla="*/ 566897 w 566927"/>
              <a:gd name="connsiteY1" fmla="*/ 83 h 333756"/>
              <a:gd name="connsiteX2" fmla="*/ 566897 w 566927"/>
              <a:gd name="connsiteY2" fmla="*/ 333839 h 333756"/>
              <a:gd name="connsiteX3" fmla="*/ -32 w 566927"/>
              <a:gd name="connsiteY3" fmla="*/ 333839 h 333756"/>
            </a:gdLst>
            <a:ahLst/>
            <a:cxnLst>
              <a:cxn ang="0">
                <a:pos x="connsiteX0" y="connsiteY0"/>
              </a:cxn>
              <a:cxn ang="0">
                <a:pos x="connsiteX1" y="connsiteY1"/>
              </a:cxn>
              <a:cxn ang="0">
                <a:pos x="connsiteX2" y="connsiteY2"/>
              </a:cxn>
              <a:cxn ang="0">
                <a:pos x="connsiteX3" y="connsiteY3"/>
              </a:cxn>
            </a:cxnLst>
            <a:rect l="l" t="t" r="r" b="b"/>
            <a:pathLst>
              <a:path w="566927" h="333756">
                <a:moveTo>
                  <a:pt x="-32" y="83"/>
                </a:moveTo>
                <a:lnTo>
                  <a:pt x="566897" y="83"/>
                </a:lnTo>
                <a:lnTo>
                  <a:pt x="566897" y="333839"/>
                </a:lnTo>
                <a:lnTo>
                  <a:pt x="-32" y="333839"/>
                </a:lnTo>
                <a:close/>
              </a:path>
            </a:pathLst>
          </a:custGeom>
        </p:spPr>
      </p:pic>
      <p:pic>
        <p:nvPicPr>
          <p:cNvPr id="14" name="Picture 13">
            <a:extLst>
              <a:ext uri="{FF2B5EF4-FFF2-40B4-BE49-F238E27FC236}">
                <a16:creationId xmlns:a16="http://schemas.microsoft.com/office/drawing/2014/main" id="{A6092060-9C35-44BE-A704-921A048A774B}"/>
              </a:ext>
            </a:extLst>
          </p:cNvPr>
          <p:cNvPicPr>
            <a:picLocks noChangeAspect="1"/>
          </p:cNvPicPr>
          <p:nvPr/>
        </p:nvPicPr>
        <p:blipFill>
          <a:blip r:embed="rId8"/>
          <a:stretch>
            <a:fillRect/>
          </a:stretch>
        </p:blipFill>
        <p:spPr>
          <a:xfrm>
            <a:off x="2503088" y="3204863"/>
            <a:ext cx="566927" cy="333755"/>
          </a:xfrm>
          <a:custGeom>
            <a:avLst/>
            <a:gdLst>
              <a:gd name="connsiteX0" fmla="*/ -32 w 566927"/>
              <a:gd name="connsiteY0" fmla="*/ 31 h 333755"/>
              <a:gd name="connsiteX1" fmla="*/ 566897 w 566927"/>
              <a:gd name="connsiteY1" fmla="*/ 31 h 333755"/>
              <a:gd name="connsiteX2" fmla="*/ 566897 w 566927"/>
              <a:gd name="connsiteY2" fmla="*/ 333787 h 333755"/>
              <a:gd name="connsiteX3" fmla="*/ -32 w 566927"/>
              <a:gd name="connsiteY3" fmla="*/ 333787 h 333755"/>
            </a:gdLst>
            <a:ahLst/>
            <a:cxnLst>
              <a:cxn ang="0">
                <a:pos x="connsiteX0" y="connsiteY0"/>
              </a:cxn>
              <a:cxn ang="0">
                <a:pos x="connsiteX1" y="connsiteY1"/>
              </a:cxn>
              <a:cxn ang="0">
                <a:pos x="connsiteX2" y="connsiteY2"/>
              </a:cxn>
              <a:cxn ang="0">
                <a:pos x="connsiteX3" y="connsiteY3"/>
              </a:cxn>
            </a:cxnLst>
            <a:rect l="l" t="t" r="r" b="b"/>
            <a:pathLst>
              <a:path w="566927" h="333755">
                <a:moveTo>
                  <a:pt x="-32" y="31"/>
                </a:moveTo>
                <a:lnTo>
                  <a:pt x="566897" y="31"/>
                </a:lnTo>
                <a:lnTo>
                  <a:pt x="566897" y="333787"/>
                </a:lnTo>
                <a:lnTo>
                  <a:pt x="-32" y="333787"/>
                </a:lnTo>
                <a:close/>
              </a:path>
            </a:pathLst>
          </a:custGeom>
        </p:spPr>
      </p:pic>
      <p:pic>
        <p:nvPicPr>
          <p:cNvPr id="15" name="Picture 14">
            <a:extLst>
              <a:ext uri="{FF2B5EF4-FFF2-40B4-BE49-F238E27FC236}">
                <a16:creationId xmlns:a16="http://schemas.microsoft.com/office/drawing/2014/main" id="{7EC78030-236F-4408-88D5-DEF5B978308F}"/>
              </a:ext>
            </a:extLst>
          </p:cNvPr>
          <p:cNvPicPr>
            <a:picLocks noChangeAspect="1"/>
          </p:cNvPicPr>
          <p:nvPr/>
        </p:nvPicPr>
        <p:blipFill>
          <a:blip r:embed="rId9"/>
          <a:stretch>
            <a:fillRect/>
          </a:stretch>
        </p:blipFill>
        <p:spPr>
          <a:xfrm>
            <a:off x="2503088" y="4161554"/>
            <a:ext cx="566927" cy="333755"/>
          </a:xfrm>
          <a:custGeom>
            <a:avLst/>
            <a:gdLst>
              <a:gd name="connsiteX0" fmla="*/ -32 w 566927"/>
              <a:gd name="connsiteY0" fmla="*/ 132 h 333755"/>
              <a:gd name="connsiteX1" fmla="*/ 566897 w 566927"/>
              <a:gd name="connsiteY1" fmla="*/ 132 h 333755"/>
              <a:gd name="connsiteX2" fmla="*/ 566897 w 566927"/>
              <a:gd name="connsiteY2" fmla="*/ 333888 h 333755"/>
              <a:gd name="connsiteX3" fmla="*/ -32 w 566927"/>
              <a:gd name="connsiteY3" fmla="*/ 333888 h 333755"/>
            </a:gdLst>
            <a:ahLst/>
            <a:cxnLst>
              <a:cxn ang="0">
                <a:pos x="connsiteX0" y="connsiteY0"/>
              </a:cxn>
              <a:cxn ang="0">
                <a:pos x="connsiteX1" y="connsiteY1"/>
              </a:cxn>
              <a:cxn ang="0">
                <a:pos x="connsiteX2" y="connsiteY2"/>
              </a:cxn>
              <a:cxn ang="0">
                <a:pos x="connsiteX3" y="connsiteY3"/>
              </a:cxn>
            </a:cxnLst>
            <a:rect l="l" t="t" r="r" b="b"/>
            <a:pathLst>
              <a:path w="566927" h="333755">
                <a:moveTo>
                  <a:pt x="-32" y="132"/>
                </a:moveTo>
                <a:lnTo>
                  <a:pt x="566897" y="132"/>
                </a:lnTo>
                <a:lnTo>
                  <a:pt x="566897" y="333888"/>
                </a:lnTo>
                <a:lnTo>
                  <a:pt x="-32" y="333888"/>
                </a:lnTo>
                <a:close/>
              </a:path>
            </a:pathLst>
          </a:custGeom>
        </p:spPr>
      </p:pic>
      <p:sp>
        <p:nvSpPr>
          <p:cNvPr id="16" name="Freeform: Shape 15">
            <a:extLst>
              <a:ext uri="{FF2B5EF4-FFF2-40B4-BE49-F238E27FC236}">
                <a16:creationId xmlns:a16="http://schemas.microsoft.com/office/drawing/2014/main" id="{94E3EE2E-A32C-4685-AB62-5431133FAC7E}"/>
              </a:ext>
            </a:extLst>
          </p:cNvPr>
          <p:cNvSpPr/>
          <p:nvPr/>
        </p:nvSpPr>
        <p:spPr>
          <a:xfrm>
            <a:off x="2499659" y="4158125"/>
            <a:ext cx="573786" cy="340613"/>
          </a:xfrm>
          <a:custGeom>
            <a:avLst/>
            <a:gdLst>
              <a:gd name="connsiteX0" fmla="*/ 0 w 573786"/>
              <a:gd name="connsiteY0" fmla="*/ 0 h 340613"/>
              <a:gd name="connsiteX1" fmla="*/ 573786 w 573786"/>
              <a:gd name="connsiteY1" fmla="*/ 0 h 340613"/>
              <a:gd name="connsiteX2" fmla="*/ 573786 w 573786"/>
              <a:gd name="connsiteY2" fmla="*/ 340614 h 340613"/>
              <a:gd name="connsiteX3" fmla="*/ 0 w 573786"/>
              <a:gd name="connsiteY3" fmla="*/ 340614 h 340613"/>
            </a:gdLst>
            <a:ahLst/>
            <a:cxnLst>
              <a:cxn ang="0">
                <a:pos x="connsiteX0" y="connsiteY0"/>
              </a:cxn>
              <a:cxn ang="0">
                <a:pos x="connsiteX1" y="connsiteY1"/>
              </a:cxn>
              <a:cxn ang="0">
                <a:pos x="connsiteX2" y="connsiteY2"/>
              </a:cxn>
              <a:cxn ang="0">
                <a:pos x="connsiteX3" y="connsiteY3"/>
              </a:cxn>
            </a:cxnLst>
            <a:rect l="l" t="t" r="r" b="b"/>
            <a:pathLst>
              <a:path w="573786" h="340613">
                <a:moveTo>
                  <a:pt x="0" y="0"/>
                </a:moveTo>
                <a:lnTo>
                  <a:pt x="573786" y="0"/>
                </a:lnTo>
                <a:lnTo>
                  <a:pt x="573786" y="340614"/>
                </a:lnTo>
                <a:lnTo>
                  <a:pt x="0" y="340614"/>
                </a:lnTo>
                <a:close/>
              </a:path>
            </a:pathLst>
          </a:custGeom>
          <a:noFill/>
          <a:ln w="6858" cap="flat">
            <a:solidFill>
              <a:srgbClr val="D9D9D9"/>
            </a:solidFill>
            <a:prstDash val="solid"/>
            <a:round/>
          </a:ln>
        </p:spPr>
        <p:txBody>
          <a:bodyPr rtlCol="0" anchor="ctr"/>
          <a:lstStyle/>
          <a:p>
            <a:endParaRPr lang="en-GB"/>
          </a:p>
        </p:txBody>
      </p:sp>
      <p:pic>
        <p:nvPicPr>
          <p:cNvPr id="17" name="Picture 16">
            <a:extLst>
              <a:ext uri="{FF2B5EF4-FFF2-40B4-BE49-F238E27FC236}">
                <a16:creationId xmlns:a16="http://schemas.microsoft.com/office/drawing/2014/main" id="{F264922B-D53C-4F90-AA0B-19465CD79EE4}"/>
              </a:ext>
            </a:extLst>
          </p:cNvPr>
          <p:cNvPicPr>
            <a:picLocks noChangeAspect="1"/>
          </p:cNvPicPr>
          <p:nvPr/>
        </p:nvPicPr>
        <p:blipFill>
          <a:blip r:embed="rId10"/>
          <a:stretch>
            <a:fillRect/>
          </a:stretch>
        </p:blipFill>
        <p:spPr>
          <a:xfrm>
            <a:off x="2503088" y="4627898"/>
            <a:ext cx="566927" cy="333756"/>
          </a:xfrm>
          <a:custGeom>
            <a:avLst/>
            <a:gdLst>
              <a:gd name="connsiteX0" fmla="*/ -32 w 566927"/>
              <a:gd name="connsiteY0" fmla="*/ 180 h 333756"/>
              <a:gd name="connsiteX1" fmla="*/ 566897 w 566927"/>
              <a:gd name="connsiteY1" fmla="*/ 180 h 333756"/>
              <a:gd name="connsiteX2" fmla="*/ 566897 w 566927"/>
              <a:gd name="connsiteY2" fmla="*/ 333936 h 333756"/>
              <a:gd name="connsiteX3" fmla="*/ -32 w 566927"/>
              <a:gd name="connsiteY3" fmla="*/ 333936 h 333756"/>
            </a:gdLst>
            <a:ahLst/>
            <a:cxnLst>
              <a:cxn ang="0">
                <a:pos x="connsiteX0" y="connsiteY0"/>
              </a:cxn>
              <a:cxn ang="0">
                <a:pos x="connsiteX1" y="connsiteY1"/>
              </a:cxn>
              <a:cxn ang="0">
                <a:pos x="connsiteX2" y="connsiteY2"/>
              </a:cxn>
              <a:cxn ang="0">
                <a:pos x="connsiteX3" y="connsiteY3"/>
              </a:cxn>
            </a:cxnLst>
            <a:rect l="l" t="t" r="r" b="b"/>
            <a:pathLst>
              <a:path w="566927" h="333756">
                <a:moveTo>
                  <a:pt x="-32" y="180"/>
                </a:moveTo>
                <a:lnTo>
                  <a:pt x="566897" y="180"/>
                </a:lnTo>
                <a:lnTo>
                  <a:pt x="566897" y="333936"/>
                </a:lnTo>
                <a:lnTo>
                  <a:pt x="-32" y="333936"/>
                </a:lnTo>
                <a:close/>
              </a:path>
            </a:pathLst>
          </a:custGeom>
        </p:spPr>
      </p:pic>
      <p:pic>
        <p:nvPicPr>
          <p:cNvPr id="20" name="Picture 19">
            <a:extLst>
              <a:ext uri="{FF2B5EF4-FFF2-40B4-BE49-F238E27FC236}">
                <a16:creationId xmlns:a16="http://schemas.microsoft.com/office/drawing/2014/main" id="{A6E3F547-4711-494B-BE09-7451808C1AC9}"/>
              </a:ext>
            </a:extLst>
          </p:cNvPr>
          <p:cNvPicPr>
            <a:picLocks noChangeAspect="1"/>
          </p:cNvPicPr>
          <p:nvPr/>
        </p:nvPicPr>
        <p:blipFill>
          <a:blip r:embed="rId11"/>
          <a:stretch>
            <a:fillRect/>
          </a:stretch>
        </p:blipFill>
        <p:spPr>
          <a:xfrm>
            <a:off x="3955813" y="2723279"/>
            <a:ext cx="562355" cy="333755"/>
          </a:xfrm>
          <a:custGeom>
            <a:avLst/>
            <a:gdLst>
              <a:gd name="connsiteX0" fmla="*/ -31 w 562355"/>
              <a:gd name="connsiteY0" fmla="*/ -19 h 333755"/>
              <a:gd name="connsiteX1" fmla="*/ 562325 w 562355"/>
              <a:gd name="connsiteY1" fmla="*/ -19 h 333755"/>
              <a:gd name="connsiteX2" fmla="*/ 562325 w 562355"/>
              <a:gd name="connsiteY2" fmla="*/ 333737 h 333755"/>
              <a:gd name="connsiteX3" fmla="*/ -31 w 562355"/>
              <a:gd name="connsiteY3" fmla="*/ 333737 h 333755"/>
            </a:gdLst>
            <a:ahLst/>
            <a:cxnLst>
              <a:cxn ang="0">
                <a:pos x="connsiteX0" y="connsiteY0"/>
              </a:cxn>
              <a:cxn ang="0">
                <a:pos x="connsiteX1" y="connsiteY1"/>
              </a:cxn>
              <a:cxn ang="0">
                <a:pos x="connsiteX2" y="connsiteY2"/>
              </a:cxn>
              <a:cxn ang="0">
                <a:pos x="connsiteX3" y="connsiteY3"/>
              </a:cxn>
            </a:cxnLst>
            <a:rect l="l" t="t" r="r" b="b"/>
            <a:pathLst>
              <a:path w="562355" h="333755">
                <a:moveTo>
                  <a:pt x="-31" y="-19"/>
                </a:moveTo>
                <a:lnTo>
                  <a:pt x="562325" y="-19"/>
                </a:lnTo>
                <a:lnTo>
                  <a:pt x="562325" y="333737"/>
                </a:lnTo>
                <a:lnTo>
                  <a:pt x="-31" y="333737"/>
                </a:lnTo>
                <a:close/>
              </a:path>
            </a:pathLst>
          </a:custGeom>
        </p:spPr>
      </p:pic>
      <p:pic>
        <p:nvPicPr>
          <p:cNvPr id="21" name="Picture 20">
            <a:extLst>
              <a:ext uri="{FF2B5EF4-FFF2-40B4-BE49-F238E27FC236}">
                <a16:creationId xmlns:a16="http://schemas.microsoft.com/office/drawing/2014/main" id="{C3119B62-D36F-40ED-8025-9C15549DB41A}"/>
              </a:ext>
            </a:extLst>
          </p:cNvPr>
          <p:cNvPicPr>
            <a:picLocks noChangeAspect="1"/>
          </p:cNvPicPr>
          <p:nvPr/>
        </p:nvPicPr>
        <p:blipFill>
          <a:blip r:embed="rId12"/>
          <a:stretch>
            <a:fillRect/>
          </a:stretch>
        </p:blipFill>
        <p:spPr>
          <a:xfrm>
            <a:off x="3955813" y="3207911"/>
            <a:ext cx="562355" cy="333755"/>
          </a:xfrm>
          <a:custGeom>
            <a:avLst/>
            <a:gdLst>
              <a:gd name="connsiteX0" fmla="*/ -31 w 562355"/>
              <a:gd name="connsiteY0" fmla="*/ 32 h 333755"/>
              <a:gd name="connsiteX1" fmla="*/ 562325 w 562355"/>
              <a:gd name="connsiteY1" fmla="*/ 32 h 333755"/>
              <a:gd name="connsiteX2" fmla="*/ 562325 w 562355"/>
              <a:gd name="connsiteY2" fmla="*/ 333788 h 333755"/>
              <a:gd name="connsiteX3" fmla="*/ -31 w 562355"/>
              <a:gd name="connsiteY3" fmla="*/ 333788 h 333755"/>
            </a:gdLst>
            <a:ahLst/>
            <a:cxnLst>
              <a:cxn ang="0">
                <a:pos x="connsiteX0" y="connsiteY0"/>
              </a:cxn>
              <a:cxn ang="0">
                <a:pos x="connsiteX1" y="connsiteY1"/>
              </a:cxn>
              <a:cxn ang="0">
                <a:pos x="connsiteX2" y="connsiteY2"/>
              </a:cxn>
              <a:cxn ang="0">
                <a:pos x="connsiteX3" y="connsiteY3"/>
              </a:cxn>
            </a:cxnLst>
            <a:rect l="l" t="t" r="r" b="b"/>
            <a:pathLst>
              <a:path w="562355" h="333755">
                <a:moveTo>
                  <a:pt x="-31" y="32"/>
                </a:moveTo>
                <a:lnTo>
                  <a:pt x="562325" y="32"/>
                </a:lnTo>
                <a:lnTo>
                  <a:pt x="562325" y="333788"/>
                </a:lnTo>
                <a:lnTo>
                  <a:pt x="-31" y="333788"/>
                </a:lnTo>
                <a:close/>
              </a:path>
            </a:pathLst>
          </a:custGeom>
        </p:spPr>
      </p:pic>
      <p:pic>
        <p:nvPicPr>
          <p:cNvPr id="22" name="Picture 21">
            <a:extLst>
              <a:ext uri="{FF2B5EF4-FFF2-40B4-BE49-F238E27FC236}">
                <a16:creationId xmlns:a16="http://schemas.microsoft.com/office/drawing/2014/main" id="{4523D87E-6C55-4408-8B82-E1B13A0E6A17}"/>
              </a:ext>
            </a:extLst>
          </p:cNvPr>
          <p:cNvPicPr>
            <a:picLocks noChangeAspect="1"/>
          </p:cNvPicPr>
          <p:nvPr/>
        </p:nvPicPr>
        <p:blipFill>
          <a:blip r:embed="rId13"/>
          <a:stretch>
            <a:fillRect/>
          </a:stretch>
        </p:blipFill>
        <p:spPr>
          <a:xfrm>
            <a:off x="3955813" y="3691400"/>
            <a:ext cx="562355" cy="333756"/>
          </a:xfrm>
          <a:custGeom>
            <a:avLst/>
            <a:gdLst>
              <a:gd name="connsiteX0" fmla="*/ -31 w 562355"/>
              <a:gd name="connsiteY0" fmla="*/ 83 h 333756"/>
              <a:gd name="connsiteX1" fmla="*/ 562325 w 562355"/>
              <a:gd name="connsiteY1" fmla="*/ 83 h 333756"/>
              <a:gd name="connsiteX2" fmla="*/ 562325 w 562355"/>
              <a:gd name="connsiteY2" fmla="*/ 333839 h 333756"/>
              <a:gd name="connsiteX3" fmla="*/ -31 w 562355"/>
              <a:gd name="connsiteY3" fmla="*/ 333839 h 333756"/>
            </a:gdLst>
            <a:ahLst/>
            <a:cxnLst>
              <a:cxn ang="0">
                <a:pos x="connsiteX0" y="connsiteY0"/>
              </a:cxn>
              <a:cxn ang="0">
                <a:pos x="connsiteX1" y="connsiteY1"/>
              </a:cxn>
              <a:cxn ang="0">
                <a:pos x="connsiteX2" y="connsiteY2"/>
              </a:cxn>
              <a:cxn ang="0">
                <a:pos x="connsiteX3" y="connsiteY3"/>
              </a:cxn>
            </a:cxnLst>
            <a:rect l="l" t="t" r="r" b="b"/>
            <a:pathLst>
              <a:path w="562355" h="333756">
                <a:moveTo>
                  <a:pt x="-31" y="83"/>
                </a:moveTo>
                <a:lnTo>
                  <a:pt x="562325" y="83"/>
                </a:lnTo>
                <a:lnTo>
                  <a:pt x="562325" y="333839"/>
                </a:lnTo>
                <a:lnTo>
                  <a:pt x="-31" y="333839"/>
                </a:lnTo>
                <a:close/>
              </a:path>
            </a:pathLst>
          </a:custGeom>
        </p:spPr>
      </p:pic>
      <p:sp>
        <p:nvSpPr>
          <p:cNvPr id="23" name="Freeform: Shape 22">
            <a:extLst>
              <a:ext uri="{FF2B5EF4-FFF2-40B4-BE49-F238E27FC236}">
                <a16:creationId xmlns:a16="http://schemas.microsoft.com/office/drawing/2014/main" id="{5A3FCCFE-1B1C-4C65-A810-9C0D840E3340}"/>
              </a:ext>
            </a:extLst>
          </p:cNvPr>
          <p:cNvSpPr/>
          <p:nvPr/>
        </p:nvSpPr>
        <p:spPr>
          <a:xfrm>
            <a:off x="3952384" y="3687971"/>
            <a:ext cx="569213" cy="340613"/>
          </a:xfrm>
          <a:custGeom>
            <a:avLst/>
            <a:gdLst>
              <a:gd name="connsiteX0" fmla="*/ 0 w 569213"/>
              <a:gd name="connsiteY0" fmla="*/ 0 h 340613"/>
              <a:gd name="connsiteX1" fmla="*/ 569214 w 569213"/>
              <a:gd name="connsiteY1" fmla="*/ 0 h 340613"/>
              <a:gd name="connsiteX2" fmla="*/ 569214 w 569213"/>
              <a:gd name="connsiteY2" fmla="*/ 340614 h 340613"/>
              <a:gd name="connsiteX3" fmla="*/ 0 w 569213"/>
              <a:gd name="connsiteY3" fmla="*/ 340614 h 340613"/>
            </a:gdLst>
            <a:ahLst/>
            <a:cxnLst>
              <a:cxn ang="0">
                <a:pos x="connsiteX0" y="connsiteY0"/>
              </a:cxn>
              <a:cxn ang="0">
                <a:pos x="connsiteX1" y="connsiteY1"/>
              </a:cxn>
              <a:cxn ang="0">
                <a:pos x="connsiteX2" y="connsiteY2"/>
              </a:cxn>
              <a:cxn ang="0">
                <a:pos x="connsiteX3" y="connsiteY3"/>
              </a:cxn>
            </a:cxnLst>
            <a:rect l="l" t="t" r="r" b="b"/>
            <a:pathLst>
              <a:path w="569213" h="340613">
                <a:moveTo>
                  <a:pt x="0" y="0"/>
                </a:moveTo>
                <a:lnTo>
                  <a:pt x="569214" y="0"/>
                </a:lnTo>
                <a:lnTo>
                  <a:pt x="569214" y="340614"/>
                </a:lnTo>
                <a:lnTo>
                  <a:pt x="0" y="340614"/>
                </a:lnTo>
                <a:close/>
              </a:path>
            </a:pathLst>
          </a:custGeom>
          <a:noFill/>
          <a:ln w="6858" cap="flat">
            <a:solidFill>
              <a:srgbClr val="D9D9D9"/>
            </a:solidFill>
            <a:prstDash val="solid"/>
            <a:round/>
          </a:ln>
        </p:spPr>
        <p:txBody>
          <a:bodyPr rtlCol="0" anchor="ctr"/>
          <a:lstStyle/>
          <a:p>
            <a:endParaRPr lang="en-GB"/>
          </a:p>
        </p:txBody>
      </p:sp>
      <p:pic>
        <p:nvPicPr>
          <p:cNvPr id="24" name="Picture 23">
            <a:extLst>
              <a:ext uri="{FF2B5EF4-FFF2-40B4-BE49-F238E27FC236}">
                <a16:creationId xmlns:a16="http://schemas.microsoft.com/office/drawing/2014/main" id="{4CE8227E-1EB5-45C0-BE53-336E32CE9E91}"/>
              </a:ext>
            </a:extLst>
          </p:cNvPr>
          <p:cNvPicPr>
            <a:picLocks noChangeAspect="1"/>
          </p:cNvPicPr>
          <p:nvPr/>
        </p:nvPicPr>
        <p:blipFill>
          <a:blip r:embed="rId14"/>
          <a:stretch>
            <a:fillRect/>
          </a:stretch>
        </p:blipFill>
        <p:spPr>
          <a:xfrm>
            <a:off x="3948955" y="4171460"/>
            <a:ext cx="562355" cy="329184"/>
          </a:xfrm>
          <a:custGeom>
            <a:avLst/>
            <a:gdLst>
              <a:gd name="connsiteX0" fmla="*/ -31 w 562355"/>
              <a:gd name="connsiteY0" fmla="*/ 133 h 329184"/>
              <a:gd name="connsiteX1" fmla="*/ 562325 w 562355"/>
              <a:gd name="connsiteY1" fmla="*/ 133 h 329184"/>
              <a:gd name="connsiteX2" fmla="*/ 562325 w 562355"/>
              <a:gd name="connsiteY2" fmla="*/ 329317 h 329184"/>
              <a:gd name="connsiteX3" fmla="*/ -31 w 562355"/>
              <a:gd name="connsiteY3" fmla="*/ 329317 h 329184"/>
            </a:gdLst>
            <a:ahLst/>
            <a:cxnLst>
              <a:cxn ang="0">
                <a:pos x="connsiteX0" y="connsiteY0"/>
              </a:cxn>
              <a:cxn ang="0">
                <a:pos x="connsiteX1" y="connsiteY1"/>
              </a:cxn>
              <a:cxn ang="0">
                <a:pos x="connsiteX2" y="connsiteY2"/>
              </a:cxn>
              <a:cxn ang="0">
                <a:pos x="connsiteX3" y="connsiteY3"/>
              </a:cxn>
            </a:cxnLst>
            <a:rect l="l" t="t" r="r" b="b"/>
            <a:pathLst>
              <a:path w="562355" h="329184">
                <a:moveTo>
                  <a:pt x="-31" y="133"/>
                </a:moveTo>
                <a:lnTo>
                  <a:pt x="562325" y="133"/>
                </a:lnTo>
                <a:lnTo>
                  <a:pt x="562325" y="329317"/>
                </a:lnTo>
                <a:lnTo>
                  <a:pt x="-31" y="329317"/>
                </a:lnTo>
                <a:close/>
              </a:path>
            </a:pathLst>
          </a:custGeom>
        </p:spPr>
      </p:pic>
      <p:sp>
        <p:nvSpPr>
          <p:cNvPr id="25" name="Freeform: Shape 24">
            <a:extLst>
              <a:ext uri="{FF2B5EF4-FFF2-40B4-BE49-F238E27FC236}">
                <a16:creationId xmlns:a16="http://schemas.microsoft.com/office/drawing/2014/main" id="{2D7ABF0E-53F7-4ECA-BCC1-CE2FD0230796}"/>
              </a:ext>
            </a:extLst>
          </p:cNvPr>
          <p:cNvSpPr/>
          <p:nvPr/>
        </p:nvSpPr>
        <p:spPr>
          <a:xfrm>
            <a:off x="3945526" y="4168031"/>
            <a:ext cx="569214" cy="336042"/>
          </a:xfrm>
          <a:custGeom>
            <a:avLst/>
            <a:gdLst>
              <a:gd name="connsiteX0" fmla="*/ 0 w 569214"/>
              <a:gd name="connsiteY0" fmla="*/ 0 h 336042"/>
              <a:gd name="connsiteX1" fmla="*/ 569214 w 569214"/>
              <a:gd name="connsiteY1" fmla="*/ 0 h 336042"/>
              <a:gd name="connsiteX2" fmla="*/ 569214 w 569214"/>
              <a:gd name="connsiteY2" fmla="*/ 336042 h 336042"/>
              <a:gd name="connsiteX3" fmla="*/ 0 w 569214"/>
              <a:gd name="connsiteY3" fmla="*/ 336042 h 336042"/>
            </a:gdLst>
            <a:ahLst/>
            <a:cxnLst>
              <a:cxn ang="0">
                <a:pos x="connsiteX0" y="connsiteY0"/>
              </a:cxn>
              <a:cxn ang="0">
                <a:pos x="connsiteX1" y="connsiteY1"/>
              </a:cxn>
              <a:cxn ang="0">
                <a:pos x="connsiteX2" y="connsiteY2"/>
              </a:cxn>
              <a:cxn ang="0">
                <a:pos x="connsiteX3" y="connsiteY3"/>
              </a:cxn>
            </a:cxnLst>
            <a:rect l="l" t="t" r="r" b="b"/>
            <a:pathLst>
              <a:path w="569214" h="336042">
                <a:moveTo>
                  <a:pt x="0" y="0"/>
                </a:moveTo>
                <a:lnTo>
                  <a:pt x="569214" y="0"/>
                </a:lnTo>
                <a:lnTo>
                  <a:pt x="569214"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26" name="Picture 25">
            <a:extLst>
              <a:ext uri="{FF2B5EF4-FFF2-40B4-BE49-F238E27FC236}">
                <a16:creationId xmlns:a16="http://schemas.microsoft.com/office/drawing/2014/main" id="{2F52DB65-F919-4A17-99D3-6B5A0CE5D885}"/>
              </a:ext>
            </a:extLst>
          </p:cNvPr>
          <p:cNvPicPr>
            <a:picLocks noChangeAspect="1"/>
          </p:cNvPicPr>
          <p:nvPr/>
        </p:nvPicPr>
        <p:blipFill>
          <a:blip r:embed="rId15"/>
          <a:stretch>
            <a:fillRect/>
          </a:stretch>
        </p:blipFill>
        <p:spPr>
          <a:xfrm>
            <a:off x="4002676" y="4625231"/>
            <a:ext cx="453837" cy="336076"/>
          </a:xfrm>
          <a:custGeom>
            <a:avLst/>
            <a:gdLst>
              <a:gd name="connsiteX0" fmla="*/ -42 w 453837"/>
              <a:gd name="connsiteY0" fmla="*/ 163 h 336076"/>
              <a:gd name="connsiteX1" fmla="*/ 453795 w 453837"/>
              <a:gd name="connsiteY1" fmla="*/ 163 h 336076"/>
              <a:gd name="connsiteX2" fmla="*/ 453795 w 453837"/>
              <a:gd name="connsiteY2" fmla="*/ 336240 h 336076"/>
              <a:gd name="connsiteX3" fmla="*/ -42 w 453837"/>
              <a:gd name="connsiteY3" fmla="*/ 336240 h 336076"/>
            </a:gdLst>
            <a:ahLst/>
            <a:cxnLst>
              <a:cxn ang="0">
                <a:pos x="connsiteX0" y="connsiteY0"/>
              </a:cxn>
              <a:cxn ang="0">
                <a:pos x="connsiteX1" y="connsiteY1"/>
              </a:cxn>
              <a:cxn ang="0">
                <a:pos x="connsiteX2" y="connsiteY2"/>
              </a:cxn>
              <a:cxn ang="0">
                <a:pos x="connsiteX3" y="connsiteY3"/>
              </a:cxn>
            </a:cxnLst>
            <a:rect l="l" t="t" r="r" b="b"/>
            <a:pathLst>
              <a:path w="453837" h="336076">
                <a:moveTo>
                  <a:pt x="-42" y="163"/>
                </a:moveTo>
                <a:lnTo>
                  <a:pt x="453795" y="163"/>
                </a:lnTo>
                <a:lnTo>
                  <a:pt x="453795" y="336240"/>
                </a:lnTo>
                <a:lnTo>
                  <a:pt x="-42" y="336240"/>
                </a:lnTo>
                <a:close/>
              </a:path>
            </a:pathLst>
          </a:custGeom>
        </p:spPr>
      </p:pic>
      <p:sp>
        <p:nvSpPr>
          <p:cNvPr id="27" name="Freeform: Shape 26">
            <a:extLst>
              <a:ext uri="{FF2B5EF4-FFF2-40B4-BE49-F238E27FC236}">
                <a16:creationId xmlns:a16="http://schemas.microsoft.com/office/drawing/2014/main" id="{0B037553-45C3-4E7B-A150-E523B9667FFF}"/>
              </a:ext>
            </a:extLst>
          </p:cNvPr>
          <p:cNvSpPr/>
          <p:nvPr/>
        </p:nvSpPr>
        <p:spPr>
          <a:xfrm>
            <a:off x="3947812" y="4626374"/>
            <a:ext cx="562356" cy="333755"/>
          </a:xfrm>
          <a:custGeom>
            <a:avLst/>
            <a:gdLst>
              <a:gd name="connsiteX0" fmla="*/ 0 w 562356"/>
              <a:gd name="connsiteY0" fmla="*/ 0 h 333755"/>
              <a:gd name="connsiteX1" fmla="*/ 562356 w 562356"/>
              <a:gd name="connsiteY1" fmla="*/ 0 h 333755"/>
              <a:gd name="connsiteX2" fmla="*/ 562356 w 562356"/>
              <a:gd name="connsiteY2" fmla="*/ 333756 h 333755"/>
              <a:gd name="connsiteX3" fmla="*/ 0 w 562356"/>
              <a:gd name="connsiteY3" fmla="*/ 333756 h 333755"/>
            </a:gdLst>
            <a:ahLst/>
            <a:cxnLst>
              <a:cxn ang="0">
                <a:pos x="connsiteX0" y="connsiteY0"/>
              </a:cxn>
              <a:cxn ang="0">
                <a:pos x="connsiteX1" y="connsiteY1"/>
              </a:cxn>
              <a:cxn ang="0">
                <a:pos x="connsiteX2" y="connsiteY2"/>
              </a:cxn>
              <a:cxn ang="0">
                <a:pos x="connsiteX3" y="connsiteY3"/>
              </a:cxn>
            </a:cxnLst>
            <a:rect l="l" t="t" r="r" b="b"/>
            <a:pathLst>
              <a:path w="562356" h="333755">
                <a:moveTo>
                  <a:pt x="0" y="0"/>
                </a:moveTo>
                <a:lnTo>
                  <a:pt x="562356" y="0"/>
                </a:lnTo>
                <a:lnTo>
                  <a:pt x="562356" y="333756"/>
                </a:lnTo>
                <a:lnTo>
                  <a:pt x="0" y="333756"/>
                </a:lnTo>
                <a:close/>
              </a:path>
            </a:pathLst>
          </a:custGeom>
          <a:noFill/>
          <a:ln w="9144" cap="flat">
            <a:solidFill>
              <a:srgbClr val="DBDBDB"/>
            </a:solidFill>
            <a:prstDash val="solid"/>
            <a:miter/>
          </a:ln>
        </p:spPr>
        <p:txBody>
          <a:bodyPr rtlCol="0" anchor="ctr"/>
          <a:lstStyle/>
          <a:p>
            <a:endParaRPr lang="en-GB"/>
          </a:p>
        </p:txBody>
      </p:sp>
      <p:sp>
        <p:nvSpPr>
          <p:cNvPr id="29" name="TextBox 28">
            <a:extLst>
              <a:ext uri="{FF2B5EF4-FFF2-40B4-BE49-F238E27FC236}">
                <a16:creationId xmlns:a16="http://schemas.microsoft.com/office/drawing/2014/main" id="{ACB6E80C-51CE-40BC-A1D3-679B812AFA54}"/>
              </a:ext>
            </a:extLst>
          </p:cNvPr>
          <p:cNvSpPr txBox="1"/>
          <p:nvPr userDrawn="1"/>
        </p:nvSpPr>
        <p:spPr>
          <a:xfrm>
            <a:off x="2414274" y="2235164"/>
            <a:ext cx="1156212" cy="430887"/>
          </a:xfrm>
          <a:prstGeom prst="rect">
            <a:avLst/>
          </a:prstGeom>
          <a:noFill/>
        </p:spPr>
        <p:txBody>
          <a:bodyPr wrap="square" rtlCol="0">
            <a:spAutoFit/>
          </a:bodyPr>
          <a:lstStyle/>
          <a:p>
            <a:r>
              <a:rPr lang="en-GB" sz="1100" dirty="0"/>
              <a:t>Enlargement Candidates</a:t>
            </a:r>
          </a:p>
        </p:txBody>
      </p:sp>
      <p:sp>
        <p:nvSpPr>
          <p:cNvPr id="31" name="TextBox 30">
            <a:extLst>
              <a:ext uri="{FF2B5EF4-FFF2-40B4-BE49-F238E27FC236}">
                <a16:creationId xmlns:a16="http://schemas.microsoft.com/office/drawing/2014/main" id="{967EED78-65E1-4450-A909-F7AAC986CE92}"/>
              </a:ext>
            </a:extLst>
          </p:cNvPr>
          <p:cNvSpPr txBox="1"/>
          <p:nvPr userDrawn="1"/>
        </p:nvSpPr>
        <p:spPr>
          <a:xfrm>
            <a:off x="3844479" y="2235164"/>
            <a:ext cx="897505" cy="261610"/>
          </a:xfrm>
          <a:prstGeom prst="rect">
            <a:avLst/>
          </a:prstGeom>
          <a:noFill/>
        </p:spPr>
        <p:txBody>
          <a:bodyPr wrap="square" rtlCol="0">
            <a:spAutoFit/>
          </a:bodyPr>
          <a:lstStyle/>
          <a:p>
            <a:r>
              <a:rPr lang="en-GB" sz="1100" dirty="0"/>
              <a:t>Mercosur</a:t>
            </a:r>
            <a:endParaRPr lang="en-GB" sz="1000" dirty="0"/>
          </a:p>
        </p:txBody>
      </p:sp>
      <p:pic>
        <p:nvPicPr>
          <p:cNvPr id="34" name="Picture 33">
            <a:extLst>
              <a:ext uri="{FF2B5EF4-FFF2-40B4-BE49-F238E27FC236}">
                <a16:creationId xmlns:a16="http://schemas.microsoft.com/office/drawing/2014/main" id="{D4D7A7DE-D03A-4AB8-BE25-3AE142D00C2A}"/>
              </a:ext>
            </a:extLst>
          </p:cNvPr>
          <p:cNvPicPr>
            <a:picLocks noChangeAspect="1"/>
          </p:cNvPicPr>
          <p:nvPr/>
        </p:nvPicPr>
        <p:blipFill>
          <a:blip r:embed="rId16"/>
          <a:stretch>
            <a:fillRect/>
          </a:stretch>
        </p:blipFill>
        <p:spPr>
          <a:xfrm>
            <a:off x="5390330" y="3693686"/>
            <a:ext cx="566927" cy="333755"/>
          </a:xfrm>
          <a:custGeom>
            <a:avLst/>
            <a:gdLst>
              <a:gd name="connsiteX0" fmla="*/ -31 w 566927"/>
              <a:gd name="connsiteY0" fmla="*/ 83 h 333755"/>
              <a:gd name="connsiteX1" fmla="*/ 566897 w 566927"/>
              <a:gd name="connsiteY1" fmla="*/ 83 h 333755"/>
              <a:gd name="connsiteX2" fmla="*/ 566897 w 566927"/>
              <a:gd name="connsiteY2" fmla="*/ 333839 h 333755"/>
              <a:gd name="connsiteX3" fmla="*/ -31 w 566927"/>
              <a:gd name="connsiteY3" fmla="*/ 333839 h 333755"/>
            </a:gdLst>
            <a:ahLst/>
            <a:cxnLst>
              <a:cxn ang="0">
                <a:pos x="connsiteX0" y="connsiteY0"/>
              </a:cxn>
              <a:cxn ang="0">
                <a:pos x="connsiteX1" y="connsiteY1"/>
              </a:cxn>
              <a:cxn ang="0">
                <a:pos x="connsiteX2" y="connsiteY2"/>
              </a:cxn>
              <a:cxn ang="0">
                <a:pos x="connsiteX3" y="connsiteY3"/>
              </a:cxn>
            </a:cxnLst>
            <a:rect l="l" t="t" r="r" b="b"/>
            <a:pathLst>
              <a:path w="566927" h="333755">
                <a:moveTo>
                  <a:pt x="-31" y="83"/>
                </a:moveTo>
                <a:lnTo>
                  <a:pt x="566897" y="83"/>
                </a:lnTo>
                <a:lnTo>
                  <a:pt x="566897" y="333839"/>
                </a:lnTo>
                <a:lnTo>
                  <a:pt x="-31" y="333839"/>
                </a:lnTo>
                <a:close/>
              </a:path>
            </a:pathLst>
          </a:custGeom>
        </p:spPr>
      </p:pic>
      <p:pic>
        <p:nvPicPr>
          <p:cNvPr id="35" name="Picture 34">
            <a:extLst>
              <a:ext uri="{FF2B5EF4-FFF2-40B4-BE49-F238E27FC236}">
                <a16:creationId xmlns:a16="http://schemas.microsoft.com/office/drawing/2014/main" id="{57C5A838-CA78-4A9F-B5DF-2468A8F5AA1E}"/>
              </a:ext>
            </a:extLst>
          </p:cNvPr>
          <p:cNvPicPr>
            <a:picLocks noChangeAspect="1"/>
          </p:cNvPicPr>
          <p:nvPr/>
        </p:nvPicPr>
        <p:blipFill>
          <a:blip r:embed="rId17"/>
          <a:stretch>
            <a:fillRect/>
          </a:stretch>
        </p:blipFill>
        <p:spPr>
          <a:xfrm>
            <a:off x="5382329" y="3212483"/>
            <a:ext cx="566927" cy="333755"/>
          </a:xfrm>
          <a:custGeom>
            <a:avLst/>
            <a:gdLst>
              <a:gd name="connsiteX0" fmla="*/ -32 w 566927"/>
              <a:gd name="connsiteY0" fmla="*/ 32 h 333755"/>
              <a:gd name="connsiteX1" fmla="*/ 566896 w 566927"/>
              <a:gd name="connsiteY1" fmla="*/ 32 h 333755"/>
              <a:gd name="connsiteX2" fmla="*/ 566896 w 566927"/>
              <a:gd name="connsiteY2" fmla="*/ 333788 h 333755"/>
              <a:gd name="connsiteX3" fmla="*/ -32 w 566927"/>
              <a:gd name="connsiteY3" fmla="*/ 333788 h 333755"/>
            </a:gdLst>
            <a:ahLst/>
            <a:cxnLst>
              <a:cxn ang="0">
                <a:pos x="connsiteX0" y="connsiteY0"/>
              </a:cxn>
              <a:cxn ang="0">
                <a:pos x="connsiteX1" y="connsiteY1"/>
              </a:cxn>
              <a:cxn ang="0">
                <a:pos x="connsiteX2" y="connsiteY2"/>
              </a:cxn>
              <a:cxn ang="0">
                <a:pos x="connsiteX3" y="connsiteY3"/>
              </a:cxn>
            </a:cxnLst>
            <a:rect l="l" t="t" r="r" b="b"/>
            <a:pathLst>
              <a:path w="566927" h="333755">
                <a:moveTo>
                  <a:pt x="-32" y="32"/>
                </a:moveTo>
                <a:lnTo>
                  <a:pt x="566896" y="32"/>
                </a:lnTo>
                <a:lnTo>
                  <a:pt x="566896" y="333788"/>
                </a:lnTo>
                <a:lnTo>
                  <a:pt x="-32" y="333788"/>
                </a:lnTo>
                <a:close/>
              </a:path>
            </a:pathLst>
          </a:custGeom>
        </p:spPr>
      </p:pic>
      <p:pic>
        <p:nvPicPr>
          <p:cNvPr id="36" name="Picture 35">
            <a:extLst>
              <a:ext uri="{FF2B5EF4-FFF2-40B4-BE49-F238E27FC236}">
                <a16:creationId xmlns:a16="http://schemas.microsoft.com/office/drawing/2014/main" id="{33F329DC-FF64-43A6-9694-42A38C55F448}"/>
              </a:ext>
            </a:extLst>
          </p:cNvPr>
          <p:cNvPicPr>
            <a:picLocks noChangeAspect="1"/>
          </p:cNvPicPr>
          <p:nvPr/>
        </p:nvPicPr>
        <p:blipFill>
          <a:blip r:embed="rId18"/>
          <a:stretch>
            <a:fillRect/>
          </a:stretch>
        </p:blipFill>
        <p:spPr>
          <a:xfrm>
            <a:off x="6127565" y="2723279"/>
            <a:ext cx="566927" cy="333755"/>
          </a:xfrm>
          <a:custGeom>
            <a:avLst/>
            <a:gdLst>
              <a:gd name="connsiteX0" fmla="*/ 46 w 566927"/>
              <a:gd name="connsiteY0" fmla="*/ -19 h 333755"/>
              <a:gd name="connsiteX1" fmla="*/ 566975 w 566927"/>
              <a:gd name="connsiteY1" fmla="*/ -19 h 333755"/>
              <a:gd name="connsiteX2" fmla="*/ 566975 w 566927"/>
              <a:gd name="connsiteY2" fmla="*/ 333737 h 333755"/>
              <a:gd name="connsiteX3" fmla="*/ 46 w 566927"/>
              <a:gd name="connsiteY3" fmla="*/ 333737 h 333755"/>
            </a:gdLst>
            <a:ahLst/>
            <a:cxnLst>
              <a:cxn ang="0">
                <a:pos x="connsiteX0" y="connsiteY0"/>
              </a:cxn>
              <a:cxn ang="0">
                <a:pos x="connsiteX1" y="connsiteY1"/>
              </a:cxn>
              <a:cxn ang="0">
                <a:pos x="connsiteX2" y="connsiteY2"/>
              </a:cxn>
              <a:cxn ang="0">
                <a:pos x="connsiteX3" y="connsiteY3"/>
              </a:cxn>
            </a:cxnLst>
            <a:rect l="l" t="t" r="r" b="b"/>
            <a:pathLst>
              <a:path w="566927" h="333755">
                <a:moveTo>
                  <a:pt x="46" y="-19"/>
                </a:moveTo>
                <a:lnTo>
                  <a:pt x="566975" y="-19"/>
                </a:lnTo>
                <a:lnTo>
                  <a:pt x="566975" y="333737"/>
                </a:lnTo>
                <a:lnTo>
                  <a:pt x="46" y="333737"/>
                </a:lnTo>
                <a:close/>
              </a:path>
            </a:pathLst>
          </a:custGeom>
        </p:spPr>
      </p:pic>
      <p:pic>
        <p:nvPicPr>
          <p:cNvPr id="37" name="Picture 36">
            <a:extLst>
              <a:ext uri="{FF2B5EF4-FFF2-40B4-BE49-F238E27FC236}">
                <a16:creationId xmlns:a16="http://schemas.microsoft.com/office/drawing/2014/main" id="{D3ED788A-9450-43DA-B985-86E765F615F2}"/>
              </a:ext>
            </a:extLst>
          </p:cNvPr>
          <p:cNvPicPr>
            <a:picLocks noChangeAspect="1"/>
          </p:cNvPicPr>
          <p:nvPr/>
        </p:nvPicPr>
        <p:blipFill>
          <a:blip r:embed="rId19"/>
          <a:stretch>
            <a:fillRect/>
          </a:stretch>
        </p:blipFill>
        <p:spPr>
          <a:xfrm>
            <a:off x="6124136" y="4169174"/>
            <a:ext cx="566927" cy="333756"/>
          </a:xfrm>
          <a:custGeom>
            <a:avLst/>
            <a:gdLst>
              <a:gd name="connsiteX0" fmla="*/ 46 w 566927"/>
              <a:gd name="connsiteY0" fmla="*/ 133 h 333756"/>
              <a:gd name="connsiteX1" fmla="*/ 566974 w 566927"/>
              <a:gd name="connsiteY1" fmla="*/ 133 h 333756"/>
              <a:gd name="connsiteX2" fmla="*/ 566974 w 566927"/>
              <a:gd name="connsiteY2" fmla="*/ 333889 h 333756"/>
              <a:gd name="connsiteX3" fmla="*/ 46 w 566927"/>
              <a:gd name="connsiteY3" fmla="*/ 333889 h 333756"/>
            </a:gdLst>
            <a:ahLst/>
            <a:cxnLst>
              <a:cxn ang="0">
                <a:pos x="connsiteX0" y="connsiteY0"/>
              </a:cxn>
              <a:cxn ang="0">
                <a:pos x="connsiteX1" y="connsiteY1"/>
              </a:cxn>
              <a:cxn ang="0">
                <a:pos x="connsiteX2" y="connsiteY2"/>
              </a:cxn>
              <a:cxn ang="0">
                <a:pos x="connsiteX3" y="connsiteY3"/>
              </a:cxn>
            </a:cxnLst>
            <a:rect l="l" t="t" r="r" b="b"/>
            <a:pathLst>
              <a:path w="566927" h="333756">
                <a:moveTo>
                  <a:pt x="46" y="133"/>
                </a:moveTo>
                <a:lnTo>
                  <a:pt x="566974" y="133"/>
                </a:lnTo>
                <a:lnTo>
                  <a:pt x="566974" y="333889"/>
                </a:lnTo>
                <a:lnTo>
                  <a:pt x="46" y="333889"/>
                </a:lnTo>
                <a:close/>
              </a:path>
            </a:pathLst>
          </a:custGeom>
        </p:spPr>
      </p:pic>
      <p:sp>
        <p:nvSpPr>
          <p:cNvPr id="38" name="Freeform: Shape 37">
            <a:extLst>
              <a:ext uri="{FF2B5EF4-FFF2-40B4-BE49-F238E27FC236}">
                <a16:creationId xmlns:a16="http://schemas.microsoft.com/office/drawing/2014/main" id="{28BFB4B7-9E65-4A6D-BF12-31D3056DBCFE}"/>
              </a:ext>
            </a:extLst>
          </p:cNvPr>
          <p:cNvSpPr/>
          <p:nvPr/>
        </p:nvSpPr>
        <p:spPr>
          <a:xfrm>
            <a:off x="6120707" y="4165745"/>
            <a:ext cx="573786" cy="340613"/>
          </a:xfrm>
          <a:custGeom>
            <a:avLst/>
            <a:gdLst>
              <a:gd name="connsiteX0" fmla="*/ 0 w 573786"/>
              <a:gd name="connsiteY0" fmla="*/ 0 h 340613"/>
              <a:gd name="connsiteX1" fmla="*/ 573786 w 573786"/>
              <a:gd name="connsiteY1" fmla="*/ 0 h 340613"/>
              <a:gd name="connsiteX2" fmla="*/ 573786 w 573786"/>
              <a:gd name="connsiteY2" fmla="*/ 340614 h 340613"/>
              <a:gd name="connsiteX3" fmla="*/ 0 w 573786"/>
              <a:gd name="connsiteY3" fmla="*/ 340614 h 340613"/>
            </a:gdLst>
            <a:ahLst/>
            <a:cxnLst>
              <a:cxn ang="0">
                <a:pos x="connsiteX0" y="connsiteY0"/>
              </a:cxn>
              <a:cxn ang="0">
                <a:pos x="connsiteX1" y="connsiteY1"/>
              </a:cxn>
              <a:cxn ang="0">
                <a:pos x="connsiteX2" y="connsiteY2"/>
              </a:cxn>
              <a:cxn ang="0">
                <a:pos x="connsiteX3" y="connsiteY3"/>
              </a:cxn>
            </a:cxnLst>
            <a:rect l="l" t="t" r="r" b="b"/>
            <a:pathLst>
              <a:path w="573786" h="340613">
                <a:moveTo>
                  <a:pt x="0" y="0"/>
                </a:moveTo>
                <a:lnTo>
                  <a:pt x="573786" y="0"/>
                </a:lnTo>
                <a:lnTo>
                  <a:pt x="573786" y="340614"/>
                </a:lnTo>
                <a:lnTo>
                  <a:pt x="0" y="340614"/>
                </a:lnTo>
                <a:close/>
              </a:path>
            </a:pathLst>
          </a:custGeom>
          <a:noFill/>
          <a:ln w="6858" cap="flat">
            <a:solidFill>
              <a:srgbClr val="D9D9D9"/>
            </a:solidFill>
            <a:prstDash val="solid"/>
            <a:round/>
          </a:ln>
        </p:spPr>
        <p:txBody>
          <a:bodyPr rtlCol="0" anchor="ctr"/>
          <a:lstStyle/>
          <a:p>
            <a:endParaRPr lang="en-GB"/>
          </a:p>
        </p:txBody>
      </p:sp>
      <p:pic>
        <p:nvPicPr>
          <p:cNvPr id="39" name="Picture 38">
            <a:extLst>
              <a:ext uri="{FF2B5EF4-FFF2-40B4-BE49-F238E27FC236}">
                <a16:creationId xmlns:a16="http://schemas.microsoft.com/office/drawing/2014/main" id="{66C08523-77F6-4B40-B952-386EB5A9CF92}"/>
              </a:ext>
            </a:extLst>
          </p:cNvPr>
          <p:cNvPicPr>
            <a:picLocks noChangeAspect="1"/>
          </p:cNvPicPr>
          <p:nvPr/>
        </p:nvPicPr>
        <p:blipFill>
          <a:blip r:embed="rId20"/>
          <a:stretch>
            <a:fillRect/>
          </a:stretch>
        </p:blipFill>
        <p:spPr>
          <a:xfrm>
            <a:off x="6124136" y="3217055"/>
            <a:ext cx="566927" cy="329184"/>
          </a:xfrm>
          <a:custGeom>
            <a:avLst/>
            <a:gdLst>
              <a:gd name="connsiteX0" fmla="*/ 46 w 566927"/>
              <a:gd name="connsiteY0" fmla="*/ 33 h 329184"/>
              <a:gd name="connsiteX1" fmla="*/ 566974 w 566927"/>
              <a:gd name="connsiteY1" fmla="*/ 33 h 329184"/>
              <a:gd name="connsiteX2" fmla="*/ 566974 w 566927"/>
              <a:gd name="connsiteY2" fmla="*/ 329217 h 329184"/>
              <a:gd name="connsiteX3" fmla="*/ 46 w 566927"/>
              <a:gd name="connsiteY3" fmla="*/ 329217 h 329184"/>
            </a:gdLst>
            <a:ahLst/>
            <a:cxnLst>
              <a:cxn ang="0">
                <a:pos x="connsiteX0" y="connsiteY0"/>
              </a:cxn>
              <a:cxn ang="0">
                <a:pos x="connsiteX1" y="connsiteY1"/>
              </a:cxn>
              <a:cxn ang="0">
                <a:pos x="connsiteX2" y="connsiteY2"/>
              </a:cxn>
              <a:cxn ang="0">
                <a:pos x="connsiteX3" y="connsiteY3"/>
              </a:cxn>
            </a:cxnLst>
            <a:rect l="l" t="t" r="r" b="b"/>
            <a:pathLst>
              <a:path w="566927" h="329184">
                <a:moveTo>
                  <a:pt x="46" y="33"/>
                </a:moveTo>
                <a:lnTo>
                  <a:pt x="566974" y="33"/>
                </a:lnTo>
                <a:lnTo>
                  <a:pt x="566974" y="329217"/>
                </a:lnTo>
                <a:lnTo>
                  <a:pt x="46" y="329217"/>
                </a:lnTo>
                <a:close/>
              </a:path>
            </a:pathLst>
          </a:custGeom>
        </p:spPr>
      </p:pic>
      <p:sp>
        <p:nvSpPr>
          <p:cNvPr id="40" name="Freeform: Shape 39">
            <a:extLst>
              <a:ext uri="{FF2B5EF4-FFF2-40B4-BE49-F238E27FC236}">
                <a16:creationId xmlns:a16="http://schemas.microsoft.com/office/drawing/2014/main" id="{62CF5CC9-928E-41C6-AA71-DD7DA588D08F}"/>
              </a:ext>
            </a:extLst>
          </p:cNvPr>
          <p:cNvSpPr/>
          <p:nvPr/>
        </p:nvSpPr>
        <p:spPr>
          <a:xfrm>
            <a:off x="6120707" y="3213626"/>
            <a:ext cx="573786" cy="336041"/>
          </a:xfrm>
          <a:custGeom>
            <a:avLst/>
            <a:gdLst>
              <a:gd name="connsiteX0" fmla="*/ 0 w 573786"/>
              <a:gd name="connsiteY0" fmla="*/ 0 h 336041"/>
              <a:gd name="connsiteX1" fmla="*/ 573786 w 573786"/>
              <a:gd name="connsiteY1" fmla="*/ 0 h 336041"/>
              <a:gd name="connsiteX2" fmla="*/ 573786 w 573786"/>
              <a:gd name="connsiteY2" fmla="*/ 336042 h 336041"/>
              <a:gd name="connsiteX3" fmla="*/ 0 w 573786"/>
              <a:gd name="connsiteY3" fmla="*/ 336042 h 336041"/>
            </a:gdLst>
            <a:ahLst/>
            <a:cxnLst>
              <a:cxn ang="0">
                <a:pos x="connsiteX0" y="connsiteY0"/>
              </a:cxn>
              <a:cxn ang="0">
                <a:pos x="connsiteX1" y="connsiteY1"/>
              </a:cxn>
              <a:cxn ang="0">
                <a:pos x="connsiteX2" y="connsiteY2"/>
              </a:cxn>
              <a:cxn ang="0">
                <a:pos x="connsiteX3" y="connsiteY3"/>
              </a:cxn>
            </a:cxnLst>
            <a:rect l="l" t="t" r="r" b="b"/>
            <a:pathLst>
              <a:path w="573786" h="336041">
                <a:moveTo>
                  <a:pt x="0" y="0"/>
                </a:moveTo>
                <a:lnTo>
                  <a:pt x="573786" y="0"/>
                </a:lnTo>
                <a:lnTo>
                  <a:pt x="573786"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41" name="Picture 40">
            <a:extLst>
              <a:ext uri="{FF2B5EF4-FFF2-40B4-BE49-F238E27FC236}">
                <a16:creationId xmlns:a16="http://schemas.microsoft.com/office/drawing/2014/main" id="{6CDF0355-EBA2-40D9-902B-B0D206EBA3FC}"/>
              </a:ext>
            </a:extLst>
          </p:cNvPr>
          <p:cNvPicPr>
            <a:picLocks noChangeAspect="1"/>
          </p:cNvPicPr>
          <p:nvPr/>
        </p:nvPicPr>
        <p:blipFill>
          <a:blip r:embed="rId21"/>
          <a:stretch>
            <a:fillRect/>
          </a:stretch>
        </p:blipFill>
        <p:spPr>
          <a:xfrm>
            <a:off x="6130994" y="4635518"/>
            <a:ext cx="566927" cy="333756"/>
          </a:xfrm>
          <a:custGeom>
            <a:avLst/>
            <a:gdLst>
              <a:gd name="connsiteX0" fmla="*/ 47 w 566927"/>
              <a:gd name="connsiteY0" fmla="*/ 182 h 333756"/>
              <a:gd name="connsiteX1" fmla="*/ 566975 w 566927"/>
              <a:gd name="connsiteY1" fmla="*/ 182 h 333756"/>
              <a:gd name="connsiteX2" fmla="*/ 566975 w 566927"/>
              <a:gd name="connsiteY2" fmla="*/ 333938 h 333756"/>
              <a:gd name="connsiteX3" fmla="*/ 47 w 566927"/>
              <a:gd name="connsiteY3" fmla="*/ 333938 h 333756"/>
            </a:gdLst>
            <a:ahLst/>
            <a:cxnLst>
              <a:cxn ang="0">
                <a:pos x="connsiteX0" y="connsiteY0"/>
              </a:cxn>
              <a:cxn ang="0">
                <a:pos x="connsiteX1" y="connsiteY1"/>
              </a:cxn>
              <a:cxn ang="0">
                <a:pos x="connsiteX2" y="connsiteY2"/>
              </a:cxn>
              <a:cxn ang="0">
                <a:pos x="connsiteX3" y="connsiteY3"/>
              </a:cxn>
            </a:cxnLst>
            <a:rect l="l" t="t" r="r" b="b"/>
            <a:pathLst>
              <a:path w="566927" h="333756">
                <a:moveTo>
                  <a:pt x="47" y="182"/>
                </a:moveTo>
                <a:lnTo>
                  <a:pt x="566975" y="182"/>
                </a:lnTo>
                <a:lnTo>
                  <a:pt x="566975" y="333938"/>
                </a:lnTo>
                <a:lnTo>
                  <a:pt x="47" y="333938"/>
                </a:lnTo>
                <a:close/>
              </a:path>
            </a:pathLst>
          </a:custGeom>
        </p:spPr>
      </p:pic>
      <p:pic>
        <p:nvPicPr>
          <p:cNvPr id="42" name="Picture 41">
            <a:extLst>
              <a:ext uri="{FF2B5EF4-FFF2-40B4-BE49-F238E27FC236}">
                <a16:creationId xmlns:a16="http://schemas.microsoft.com/office/drawing/2014/main" id="{9CB0027C-191B-4C8C-9CB6-A6570F5D58FD}"/>
              </a:ext>
            </a:extLst>
          </p:cNvPr>
          <p:cNvPicPr>
            <a:picLocks noChangeAspect="1"/>
          </p:cNvPicPr>
          <p:nvPr/>
        </p:nvPicPr>
        <p:blipFill>
          <a:blip r:embed="rId22"/>
          <a:stretch>
            <a:fillRect/>
          </a:stretch>
        </p:blipFill>
        <p:spPr>
          <a:xfrm>
            <a:off x="5390330" y="4635518"/>
            <a:ext cx="566927" cy="333756"/>
          </a:xfrm>
          <a:custGeom>
            <a:avLst/>
            <a:gdLst>
              <a:gd name="connsiteX0" fmla="*/ -31 w 566927"/>
              <a:gd name="connsiteY0" fmla="*/ 182 h 333756"/>
              <a:gd name="connsiteX1" fmla="*/ 566897 w 566927"/>
              <a:gd name="connsiteY1" fmla="*/ 182 h 333756"/>
              <a:gd name="connsiteX2" fmla="*/ 566897 w 566927"/>
              <a:gd name="connsiteY2" fmla="*/ 333938 h 333756"/>
              <a:gd name="connsiteX3" fmla="*/ -31 w 566927"/>
              <a:gd name="connsiteY3" fmla="*/ 333938 h 333756"/>
            </a:gdLst>
            <a:ahLst/>
            <a:cxnLst>
              <a:cxn ang="0">
                <a:pos x="connsiteX0" y="connsiteY0"/>
              </a:cxn>
              <a:cxn ang="0">
                <a:pos x="connsiteX1" y="connsiteY1"/>
              </a:cxn>
              <a:cxn ang="0">
                <a:pos x="connsiteX2" y="connsiteY2"/>
              </a:cxn>
              <a:cxn ang="0">
                <a:pos x="connsiteX3" y="connsiteY3"/>
              </a:cxn>
            </a:cxnLst>
            <a:rect l="l" t="t" r="r" b="b"/>
            <a:pathLst>
              <a:path w="566927" h="333756">
                <a:moveTo>
                  <a:pt x="-31" y="182"/>
                </a:moveTo>
                <a:lnTo>
                  <a:pt x="566897" y="182"/>
                </a:lnTo>
                <a:lnTo>
                  <a:pt x="566897" y="333938"/>
                </a:lnTo>
                <a:lnTo>
                  <a:pt x="-31" y="333938"/>
                </a:lnTo>
                <a:close/>
              </a:path>
            </a:pathLst>
          </a:custGeom>
        </p:spPr>
      </p:pic>
      <p:sp>
        <p:nvSpPr>
          <p:cNvPr id="43" name="Freeform: Shape 42">
            <a:extLst>
              <a:ext uri="{FF2B5EF4-FFF2-40B4-BE49-F238E27FC236}">
                <a16:creationId xmlns:a16="http://schemas.microsoft.com/office/drawing/2014/main" id="{5730E08F-C40B-48F4-B6CA-3940F7304BC8}"/>
              </a:ext>
            </a:extLst>
          </p:cNvPr>
          <p:cNvSpPr/>
          <p:nvPr/>
        </p:nvSpPr>
        <p:spPr>
          <a:xfrm>
            <a:off x="5386901" y="4632089"/>
            <a:ext cx="573786" cy="340613"/>
          </a:xfrm>
          <a:custGeom>
            <a:avLst/>
            <a:gdLst>
              <a:gd name="connsiteX0" fmla="*/ 0 w 573786"/>
              <a:gd name="connsiteY0" fmla="*/ 0 h 340613"/>
              <a:gd name="connsiteX1" fmla="*/ 573786 w 573786"/>
              <a:gd name="connsiteY1" fmla="*/ 0 h 340613"/>
              <a:gd name="connsiteX2" fmla="*/ 573786 w 573786"/>
              <a:gd name="connsiteY2" fmla="*/ 340614 h 340613"/>
              <a:gd name="connsiteX3" fmla="*/ 0 w 573786"/>
              <a:gd name="connsiteY3" fmla="*/ 340614 h 340613"/>
            </a:gdLst>
            <a:ahLst/>
            <a:cxnLst>
              <a:cxn ang="0">
                <a:pos x="connsiteX0" y="connsiteY0"/>
              </a:cxn>
              <a:cxn ang="0">
                <a:pos x="connsiteX1" y="connsiteY1"/>
              </a:cxn>
              <a:cxn ang="0">
                <a:pos x="connsiteX2" y="connsiteY2"/>
              </a:cxn>
              <a:cxn ang="0">
                <a:pos x="connsiteX3" y="connsiteY3"/>
              </a:cxn>
            </a:cxnLst>
            <a:rect l="l" t="t" r="r" b="b"/>
            <a:pathLst>
              <a:path w="573786" h="340613">
                <a:moveTo>
                  <a:pt x="0" y="0"/>
                </a:moveTo>
                <a:lnTo>
                  <a:pt x="573786" y="0"/>
                </a:lnTo>
                <a:lnTo>
                  <a:pt x="573786" y="340614"/>
                </a:lnTo>
                <a:lnTo>
                  <a:pt x="0" y="340614"/>
                </a:lnTo>
                <a:close/>
              </a:path>
            </a:pathLst>
          </a:custGeom>
          <a:noFill/>
          <a:ln w="6858" cap="flat">
            <a:solidFill>
              <a:srgbClr val="D9D9D9"/>
            </a:solidFill>
            <a:prstDash val="solid"/>
            <a:round/>
          </a:ln>
        </p:spPr>
        <p:txBody>
          <a:bodyPr rtlCol="0" anchor="ctr"/>
          <a:lstStyle/>
          <a:p>
            <a:endParaRPr lang="en-GB"/>
          </a:p>
        </p:txBody>
      </p:sp>
      <p:pic>
        <p:nvPicPr>
          <p:cNvPr id="44" name="Picture 43">
            <a:extLst>
              <a:ext uri="{FF2B5EF4-FFF2-40B4-BE49-F238E27FC236}">
                <a16:creationId xmlns:a16="http://schemas.microsoft.com/office/drawing/2014/main" id="{85DEFE61-7E9F-4D64-832F-F7BE80BBDA57}"/>
              </a:ext>
            </a:extLst>
          </p:cNvPr>
          <p:cNvPicPr>
            <a:picLocks noChangeAspect="1"/>
          </p:cNvPicPr>
          <p:nvPr/>
        </p:nvPicPr>
        <p:blipFill>
          <a:blip r:embed="rId23"/>
          <a:stretch>
            <a:fillRect/>
          </a:stretch>
        </p:blipFill>
        <p:spPr>
          <a:xfrm>
            <a:off x="6124136" y="3693686"/>
            <a:ext cx="566927" cy="329184"/>
          </a:xfrm>
          <a:custGeom>
            <a:avLst/>
            <a:gdLst>
              <a:gd name="connsiteX0" fmla="*/ 46 w 566927"/>
              <a:gd name="connsiteY0" fmla="*/ 83 h 329184"/>
              <a:gd name="connsiteX1" fmla="*/ 566974 w 566927"/>
              <a:gd name="connsiteY1" fmla="*/ 83 h 329184"/>
              <a:gd name="connsiteX2" fmla="*/ 566974 w 566927"/>
              <a:gd name="connsiteY2" fmla="*/ 329267 h 329184"/>
              <a:gd name="connsiteX3" fmla="*/ 46 w 566927"/>
              <a:gd name="connsiteY3" fmla="*/ 329267 h 329184"/>
            </a:gdLst>
            <a:ahLst/>
            <a:cxnLst>
              <a:cxn ang="0">
                <a:pos x="connsiteX0" y="connsiteY0"/>
              </a:cxn>
              <a:cxn ang="0">
                <a:pos x="connsiteX1" y="connsiteY1"/>
              </a:cxn>
              <a:cxn ang="0">
                <a:pos x="connsiteX2" y="connsiteY2"/>
              </a:cxn>
              <a:cxn ang="0">
                <a:pos x="connsiteX3" y="connsiteY3"/>
              </a:cxn>
            </a:cxnLst>
            <a:rect l="l" t="t" r="r" b="b"/>
            <a:pathLst>
              <a:path w="566927" h="329184">
                <a:moveTo>
                  <a:pt x="46" y="83"/>
                </a:moveTo>
                <a:lnTo>
                  <a:pt x="566974" y="83"/>
                </a:lnTo>
                <a:lnTo>
                  <a:pt x="566974" y="329267"/>
                </a:lnTo>
                <a:lnTo>
                  <a:pt x="46" y="329267"/>
                </a:lnTo>
                <a:close/>
              </a:path>
            </a:pathLst>
          </a:custGeom>
        </p:spPr>
      </p:pic>
      <p:sp>
        <p:nvSpPr>
          <p:cNvPr id="45" name="Freeform: Shape 44">
            <a:extLst>
              <a:ext uri="{FF2B5EF4-FFF2-40B4-BE49-F238E27FC236}">
                <a16:creationId xmlns:a16="http://schemas.microsoft.com/office/drawing/2014/main" id="{352DFEBF-4171-4E0A-99A3-3DC94D1D215F}"/>
              </a:ext>
            </a:extLst>
          </p:cNvPr>
          <p:cNvSpPr/>
          <p:nvPr/>
        </p:nvSpPr>
        <p:spPr>
          <a:xfrm>
            <a:off x="6120707" y="3690257"/>
            <a:ext cx="573786" cy="336042"/>
          </a:xfrm>
          <a:custGeom>
            <a:avLst/>
            <a:gdLst>
              <a:gd name="connsiteX0" fmla="*/ 0 w 573786"/>
              <a:gd name="connsiteY0" fmla="*/ 0 h 336042"/>
              <a:gd name="connsiteX1" fmla="*/ 573786 w 573786"/>
              <a:gd name="connsiteY1" fmla="*/ 0 h 336042"/>
              <a:gd name="connsiteX2" fmla="*/ 573786 w 573786"/>
              <a:gd name="connsiteY2" fmla="*/ 336042 h 336042"/>
              <a:gd name="connsiteX3" fmla="*/ 0 w 573786"/>
              <a:gd name="connsiteY3" fmla="*/ 336042 h 336042"/>
            </a:gdLst>
            <a:ahLst/>
            <a:cxnLst>
              <a:cxn ang="0">
                <a:pos x="connsiteX0" y="connsiteY0"/>
              </a:cxn>
              <a:cxn ang="0">
                <a:pos x="connsiteX1" y="connsiteY1"/>
              </a:cxn>
              <a:cxn ang="0">
                <a:pos x="connsiteX2" y="connsiteY2"/>
              </a:cxn>
              <a:cxn ang="0">
                <a:pos x="connsiteX3" y="connsiteY3"/>
              </a:cxn>
            </a:cxnLst>
            <a:rect l="l" t="t" r="r" b="b"/>
            <a:pathLst>
              <a:path w="573786" h="336042">
                <a:moveTo>
                  <a:pt x="0" y="0"/>
                </a:moveTo>
                <a:lnTo>
                  <a:pt x="573786" y="0"/>
                </a:lnTo>
                <a:lnTo>
                  <a:pt x="573786" y="336042"/>
                </a:lnTo>
                <a:lnTo>
                  <a:pt x="0" y="336042"/>
                </a:lnTo>
                <a:close/>
              </a:path>
            </a:pathLst>
          </a:custGeom>
          <a:noFill/>
          <a:ln w="6858" cap="flat">
            <a:solidFill>
              <a:srgbClr val="D9D9D9"/>
            </a:solidFill>
            <a:prstDash val="solid"/>
            <a:round/>
          </a:ln>
        </p:spPr>
        <p:txBody>
          <a:bodyPr rtlCol="0" anchor="ctr"/>
          <a:lstStyle/>
          <a:p>
            <a:endParaRPr lang="en-GB"/>
          </a:p>
        </p:txBody>
      </p:sp>
      <p:pic>
        <p:nvPicPr>
          <p:cNvPr id="46" name="Picture 45">
            <a:extLst>
              <a:ext uri="{FF2B5EF4-FFF2-40B4-BE49-F238E27FC236}">
                <a16:creationId xmlns:a16="http://schemas.microsoft.com/office/drawing/2014/main" id="{5EB99802-9000-4AAC-B5D8-94C916975010}"/>
              </a:ext>
            </a:extLst>
          </p:cNvPr>
          <p:cNvPicPr>
            <a:picLocks noChangeAspect="1"/>
          </p:cNvPicPr>
          <p:nvPr/>
        </p:nvPicPr>
        <p:blipFill>
          <a:blip r:embed="rId24"/>
          <a:stretch>
            <a:fillRect/>
          </a:stretch>
        </p:blipFill>
        <p:spPr>
          <a:xfrm>
            <a:off x="5385758" y="4174889"/>
            <a:ext cx="566927" cy="333755"/>
          </a:xfrm>
          <a:custGeom>
            <a:avLst/>
            <a:gdLst>
              <a:gd name="connsiteX0" fmla="*/ -31 w 566927"/>
              <a:gd name="connsiteY0" fmla="*/ 133 h 333755"/>
              <a:gd name="connsiteX1" fmla="*/ 566897 w 566927"/>
              <a:gd name="connsiteY1" fmla="*/ 133 h 333755"/>
              <a:gd name="connsiteX2" fmla="*/ 566897 w 566927"/>
              <a:gd name="connsiteY2" fmla="*/ 333889 h 333755"/>
              <a:gd name="connsiteX3" fmla="*/ -31 w 566927"/>
              <a:gd name="connsiteY3" fmla="*/ 333889 h 333755"/>
            </a:gdLst>
            <a:ahLst/>
            <a:cxnLst>
              <a:cxn ang="0">
                <a:pos x="connsiteX0" y="connsiteY0"/>
              </a:cxn>
              <a:cxn ang="0">
                <a:pos x="connsiteX1" y="connsiteY1"/>
              </a:cxn>
              <a:cxn ang="0">
                <a:pos x="connsiteX2" y="connsiteY2"/>
              </a:cxn>
              <a:cxn ang="0">
                <a:pos x="connsiteX3" y="connsiteY3"/>
              </a:cxn>
            </a:cxnLst>
            <a:rect l="l" t="t" r="r" b="b"/>
            <a:pathLst>
              <a:path w="566927" h="333755">
                <a:moveTo>
                  <a:pt x="-31" y="133"/>
                </a:moveTo>
                <a:lnTo>
                  <a:pt x="566897" y="133"/>
                </a:lnTo>
                <a:lnTo>
                  <a:pt x="566897" y="333889"/>
                </a:lnTo>
                <a:lnTo>
                  <a:pt x="-31" y="333889"/>
                </a:lnTo>
                <a:close/>
              </a:path>
            </a:pathLst>
          </a:custGeom>
        </p:spPr>
      </p:pic>
      <p:pic>
        <p:nvPicPr>
          <p:cNvPr id="47" name="Picture 46">
            <a:extLst>
              <a:ext uri="{FF2B5EF4-FFF2-40B4-BE49-F238E27FC236}">
                <a16:creationId xmlns:a16="http://schemas.microsoft.com/office/drawing/2014/main" id="{C58DBAFA-60BA-4FEB-BFB7-39ADC81A9269}"/>
              </a:ext>
            </a:extLst>
          </p:cNvPr>
          <p:cNvPicPr>
            <a:picLocks noChangeAspect="1"/>
          </p:cNvPicPr>
          <p:nvPr/>
        </p:nvPicPr>
        <p:blipFill>
          <a:blip r:embed="rId25"/>
          <a:stretch>
            <a:fillRect/>
          </a:stretch>
        </p:blipFill>
        <p:spPr>
          <a:xfrm>
            <a:off x="5377757" y="2731280"/>
            <a:ext cx="566927" cy="333755"/>
          </a:xfrm>
          <a:custGeom>
            <a:avLst/>
            <a:gdLst>
              <a:gd name="connsiteX0" fmla="*/ -32 w 566927"/>
              <a:gd name="connsiteY0" fmla="*/ -18 h 333755"/>
              <a:gd name="connsiteX1" fmla="*/ 566896 w 566927"/>
              <a:gd name="connsiteY1" fmla="*/ -18 h 333755"/>
              <a:gd name="connsiteX2" fmla="*/ 566896 w 566927"/>
              <a:gd name="connsiteY2" fmla="*/ 333738 h 333755"/>
              <a:gd name="connsiteX3" fmla="*/ -32 w 566927"/>
              <a:gd name="connsiteY3" fmla="*/ 333738 h 333755"/>
            </a:gdLst>
            <a:ahLst/>
            <a:cxnLst>
              <a:cxn ang="0">
                <a:pos x="connsiteX0" y="connsiteY0"/>
              </a:cxn>
              <a:cxn ang="0">
                <a:pos x="connsiteX1" y="connsiteY1"/>
              </a:cxn>
              <a:cxn ang="0">
                <a:pos x="connsiteX2" y="connsiteY2"/>
              </a:cxn>
              <a:cxn ang="0">
                <a:pos x="connsiteX3" y="connsiteY3"/>
              </a:cxn>
            </a:cxnLst>
            <a:rect l="l" t="t" r="r" b="b"/>
            <a:pathLst>
              <a:path w="566927" h="333755">
                <a:moveTo>
                  <a:pt x="-32" y="-18"/>
                </a:moveTo>
                <a:lnTo>
                  <a:pt x="566896" y="-18"/>
                </a:lnTo>
                <a:lnTo>
                  <a:pt x="566896" y="333738"/>
                </a:lnTo>
                <a:lnTo>
                  <a:pt x="-32" y="333738"/>
                </a:lnTo>
                <a:close/>
              </a:path>
            </a:pathLst>
          </a:custGeom>
        </p:spPr>
      </p:pic>
      <p:sp>
        <p:nvSpPr>
          <p:cNvPr id="48" name="Freeform: Shape 47">
            <a:extLst>
              <a:ext uri="{FF2B5EF4-FFF2-40B4-BE49-F238E27FC236}">
                <a16:creationId xmlns:a16="http://schemas.microsoft.com/office/drawing/2014/main" id="{D0C72451-637B-43F0-AAC4-93C654479F0C}"/>
              </a:ext>
            </a:extLst>
          </p:cNvPr>
          <p:cNvSpPr/>
          <p:nvPr/>
        </p:nvSpPr>
        <p:spPr>
          <a:xfrm>
            <a:off x="5390330" y="5116721"/>
            <a:ext cx="566928" cy="333755"/>
          </a:xfrm>
          <a:custGeom>
            <a:avLst/>
            <a:gdLst>
              <a:gd name="connsiteX0" fmla="*/ 0 w 566928"/>
              <a:gd name="connsiteY0" fmla="*/ 0 h 333755"/>
              <a:gd name="connsiteX1" fmla="*/ 566928 w 566928"/>
              <a:gd name="connsiteY1" fmla="*/ 0 h 333755"/>
              <a:gd name="connsiteX2" fmla="*/ 566928 w 566928"/>
              <a:gd name="connsiteY2" fmla="*/ 333756 h 333755"/>
              <a:gd name="connsiteX3" fmla="*/ 0 w 566928"/>
              <a:gd name="connsiteY3" fmla="*/ 333756 h 333755"/>
            </a:gdLst>
            <a:ahLst/>
            <a:cxnLst>
              <a:cxn ang="0">
                <a:pos x="connsiteX0" y="connsiteY0"/>
              </a:cxn>
              <a:cxn ang="0">
                <a:pos x="connsiteX1" y="connsiteY1"/>
              </a:cxn>
              <a:cxn ang="0">
                <a:pos x="connsiteX2" y="connsiteY2"/>
              </a:cxn>
              <a:cxn ang="0">
                <a:pos x="connsiteX3" y="connsiteY3"/>
              </a:cxn>
            </a:cxnLst>
            <a:rect l="l" t="t" r="r" b="b"/>
            <a:pathLst>
              <a:path w="566928" h="333755">
                <a:moveTo>
                  <a:pt x="0" y="0"/>
                </a:moveTo>
                <a:lnTo>
                  <a:pt x="566928" y="0"/>
                </a:lnTo>
                <a:lnTo>
                  <a:pt x="566928" y="333756"/>
                </a:lnTo>
                <a:lnTo>
                  <a:pt x="0" y="333756"/>
                </a:lnTo>
                <a:close/>
              </a:path>
            </a:pathLst>
          </a:custGeom>
          <a:solidFill>
            <a:srgbClr val="006239"/>
          </a:solidFill>
          <a:ln w="9525" cap="flat">
            <a:noFill/>
            <a:prstDash val="solid"/>
            <a:miter/>
          </a:ln>
        </p:spPr>
        <p:txBody>
          <a:bodyPr rtlCol="0" anchor="ctr"/>
          <a:lstStyle/>
          <a:p>
            <a:endParaRPr lang="en-GB"/>
          </a:p>
        </p:txBody>
      </p:sp>
      <p:pic>
        <p:nvPicPr>
          <p:cNvPr id="49" name="Picture 48">
            <a:extLst>
              <a:ext uri="{FF2B5EF4-FFF2-40B4-BE49-F238E27FC236}">
                <a16:creationId xmlns:a16="http://schemas.microsoft.com/office/drawing/2014/main" id="{A7C68BF9-C666-45A7-8BE3-C6D8793A314F}"/>
              </a:ext>
            </a:extLst>
          </p:cNvPr>
          <p:cNvPicPr>
            <a:picLocks noChangeAspect="1"/>
          </p:cNvPicPr>
          <p:nvPr/>
        </p:nvPicPr>
        <p:blipFill>
          <a:blip r:embed="rId26"/>
          <a:stretch>
            <a:fillRect/>
          </a:stretch>
        </p:blipFill>
        <p:spPr>
          <a:xfrm>
            <a:off x="5446908" y="5116721"/>
            <a:ext cx="452456" cy="333779"/>
          </a:xfrm>
          <a:custGeom>
            <a:avLst/>
            <a:gdLst>
              <a:gd name="connsiteX0" fmla="*/ -41 w 452456"/>
              <a:gd name="connsiteY0" fmla="*/ 215 h 333779"/>
              <a:gd name="connsiteX1" fmla="*/ 452415 w 452456"/>
              <a:gd name="connsiteY1" fmla="*/ 215 h 333779"/>
              <a:gd name="connsiteX2" fmla="*/ 452415 w 452456"/>
              <a:gd name="connsiteY2" fmla="*/ 333995 h 333779"/>
              <a:gd name="connsiteX3" fmla="*/ -41 w 452456"/>
              <a:gd name="connsiteY3" fmla="*/ 333995 h 333779"/>
            </a:gdLst>
            <a:ahLst/>
            <a:cxnLst>
              <a:cxn ang="0">
                <a:pos x="connsiteX0" y="connsiteY0"/>
              </a:cxn>
              <a:cxn ang="0">
                <a:pos x="connsiteX1" y="connsiteY1"/>
              </a:cxn>
              <a:cxn ang="0">
                <a:pos x="connsiteX2" y="connsiteY2"/>
              </a:cxn>
              <a:cxn ang="0">
                <a:pos x="connsiteX3" y="connsiteY3"/>
              </a:cxn>
            </a:cxnLst>
            <a:rect l="l" t="t" r="r" b="b"/>
            <a:pathLst>
              <a:path w="452456" h="333779">
                <a:moveTo>
                  <a:pt x="-41" y="215"/>
                </a:moveTo>
                <a:lnTo>
                  <a:pt x="452415" y="215"/>
                </a:lnTo>
                <a:lnTo>
                  <a:pt x="452415" y="333995"/>
                </a:lnTo>
                <a:lnTo>
                  <a:pt x="-41" y="333995"/>
                </a:lnTo>
                <a:close/>
              </a:path>
            </a:pathLst>
          </a:custGeom>
        </p:spPr>
      </p:pic>
      <p:sp>
        <p:nvSpPr>
          <p:cNvPr id="51" name="TextBox 50">
            <a:extLst>
              <a:ext uri="{FF2B5EF4-FFF2-40B4-BE49-F238E27FC236}">
                <a16:creationId xmlns:a16="http://schemas.microsoft.com/office/drawing/2014/main" id="{3E614123-CF1D-4265-8DB9-0AC1D35E1763}"/>
              </a:ext>
            </a:extLst>
          </p:cNvPr>
          <p:cNvSpPr txBox="1"/>
          <p:nvPr userDrawn="1"/>
        </p:nvSpPr>
        <p:spPr>
          <a:xfrm>
            <a:off x="5300985" y="2235859"/>
            <a:ext cx="826580" cy="261610"/>
          </a:xfrm>
          <a:prstGeom prst="rect">
            <a:avLst/>
          </a:prstGeom>
          <a:noFill/>
        </p:spPr>
        <p:txBody>
          <a:bodyPr wrap="square" rtlCol="0">
            <a:spAutoFit/>
          </a:bodyPr>
          <a:lstStyle/>
          <a:p>
            <a:r>
              <a:rPr lang="en-GB" sz="1100" dirty="0"/>
              <a:t>Other</a:t>
            </a:r>
            <a:endParaRPr lang="en-GB" sz="1000" dirty="0"/>
          </a:p>
        </p:txBody>
      </p:sp>
      <p:sp>
        <p:nvSpPr>
          <p:cNvPr id="56" name="Slide Number Placeholder 5">
            <a:extLst>
              <a:ext uri="{FF2B5EF4-FFF2-40B4-BE49-F238E27FC236}">
                <a16:creationId xmlns:a16="http://schemas.microsoft.com/office/drawing/2014/main" id="{8E1CE6D5-5966-45EB-BB25-DBA3145F326F}"/>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57" name="Straight Connector 56">
            <a:extLst>
              <a:ext uri="{FF2B5EF4-FFF2-40B4-BE49-F238E27FC236}">
                <a16:creationId xmlns:a16="http://schemas.microsoft.com/office/drawing/2014/main" id="{78C884E4-B8DA-47D1-A088-A29CC10E3972}"/>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52" name="A_Xchange full colour landscape.png" descr="A_Xchange full colour landscape.png">
            <a:extLst>
              <a:ext uri="{FF2B5EF4-FFF2-40B4-BE49-F238E27FC236}">
                <a16:creationId xmlns:a16="http://schemas.microsoft.com/office/drawing/2014/main" id="{96BD756C-7B64-45E9-BCF5-41A2AF7D34AE}"/>
              </a:ext>
            </a:extLst>
          </p:cNvPr>
          <p:cNvPicPr>
            <a:picLocks noChangeAspect="1"/>
          </p:cNvPicPr>
          <p:nvPr userDrawn="1"/>
        </p:nvPicPr>
        <p:blipFill>
          <a:blip r:embed="rId27"/>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AEF1E08A-282D-4B8F-946C-4046B347D289}"/>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55" name="Group 54">
            <a:extLst>
              <a:ext uri="{FF2B5EF4-FFF2-40B4-BE49-F238E27FC236}">
                <a16:creationId xmlns:a16="http://schemas.microsoft.com/office/drawing/2014/main" id="{4A283482-D35C-4808-A043-3D9DE514E482}"/>
              </a:ext>
            </a:extLst>
          </p:cNvPr>
          <p:cNvGrpSpPr/>
          <p:nvPr userDrawn="1"/>
        </p:nvGrpSpPr>
        <p:grpSpPr>
          <a:xfrm>
            <a:off x="328473" y="6289674"/>
            <a:ext cx="2266315" cy="431800"/>
            <a:chOff x="6519545" y="598622"/>
            <a:chExt cx="2266315" cy="431800"/>
          </a:xfrm>
        </p:grpSpPr>
        <p:pic>
          <p:nvPicPr>
            <p:cNvPr id="58" name="Picture 57">
              <a:extLst>
                <a:ext uri="{FF2B5EF4-FFF2-40B4-BE49-F238E27FC236}">
                  <a16:creationId xmlns:a16="http://schemas.microsoft.com/office/drawing/2014/main" id="{F0057420-DA2D-40B9-8A9D-20FF49F774F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59" name="Text Box 2">
              <a:extLst>
                <a:ext uri="{FF2B5EF4-FFF2-40B4-BE49-F238E27FC236}">
                  <a16:creationId xmlns:a16="http://schemas.microsoft.com/office/drawing/2014/main" id="{C39DACD4-7C6E-48D8-9DC1-7A981AC76DE0}"/>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710001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itution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CEAC8-A287-43DC-B14C-8DE8BD987FF1}"/>
              </a:ext>
            </a:extLst>
          </p:cNvPr>
          <p:cNvSpPr>
            <a:spLocks noGrp="1"/>
          </p:cNvSpPr>
          <p:nvPr>
            <p:ph type="title" hasCustomPrompt="1"/>
          </p:nvPr>
        </p:nvSpPr>
        <p:spPr>
          <a:xfrm>
            <a:off x="328474" y="559294"/>
            <a:ext cx="7268336" cy="710214"/>
          </a:xfrm>
        </p:spPr>
        <p:txBody>
          <a:bodyPr/>
          <a:lstStyle>
            <a:lvl1pPr>
              <a:defRPr/>
            </a:lvl1pPr>
          </a:lstStyle>
          <a:p>
            <a:r>
              <a:rPr lang="en-US" dirty="0"/>
              <a:t>Institution logos</a:t>
            </a:r>
            <a:endParaRPr lang="en-GB" dirty="0"/>
          </a:p>
        </p:txBody>
      </p:sp>
      <p:pic>
        <p:nvPicPr>
          <p:cNvPr id="6" name="Picture 5">
            <a:extLst>
              <a:ext uri="{FF2B5EF4-FFF2-40B4-BE49-F238E27FC236}">
                <a16:creationId xmlns:a16="http://schemas.microsoft.com/office/drawing/2014/main" id="{FF2352E6-BD22-4B7D-B0C7-9906BEDEBDF5}"/>
              </a:ext>
            </a:extLst>
          </p:cNvPr>
          <p:cNvPicPr>
            <a:picLocks noChangeAspect="1"/>
          </p:cNvPicPr>
          <p:nvPr/>
        </p:nvPicPr>
        <p:blipFill>
          <a:blip r:embed="rId2"/>
          <a:stretch>
            <a:fillRect/>
          </a:stretch>
        </p:blipFill>
        <p:spPr>
          <a:xfrm>
            <a:off x="328473" y="2506789"/>
            <a:ext cx="1164718" cy="810401"/>
          </a:xfrm>
          <a:custGeom>
            <a:avLst/>
            <a:gdLst>
              <a:gd name="connsiteX0" fmla="*/ -72 w 1164718"/>
              <a:gd name="connsiteY0" fmla="*/ -27 h 810401"/>
              <a:gd name="connsiteX1" fmla="*/ 1164647 w 1164718"/>
              <a:gd name="connsiteY1" fmla="*/ -27 h 810401"/>
              <a:gd name="connsiteX2" fmla="*/ 1164647 w 1164718"/>
              <a:gd name="connsiteY2" fmla="*/ 810374 h 810401"/>
              <a:gd name="connsiteX3" fmla="*/ -72 w 1164718"/>
              <a:gd name="connsiteY3" fmla="*/ 810374 h 810401"/>
            </a:gdLst>
            <a:ahLst/>
            <a:cxnLst>
              <a:cxn ang="0">
                <a:pos x="connsiteX0" y="connsiteY0"/>
              </a:cxn>
              <a:cxn ang="0">
                <a:pos x="connsiteX1" y="connsiteY1"/>
              </a:cxn>
              <a:cxn ang="0">
                <a:pos x="connsiteX2" y="connsiteY2"/>
              </a:cxn>
              <a:cxn ang="0">
                <a:pos x="connsiteX3" y="connsiteY3"/>
              </a:cxn>
            </a:cxnLst>
            <a:rect l="l" t="t" r="r" b="b"/>
            <a:pathLst>
              <a:path w="1164718" h="810401">
                <a:moveTo>
                  <a:pt x="-72" y="-27"/>
                </a:moveTo>
                <a:lnTo>
                  <a:pt x="1164647" y="-27"/>
                </a:lnTo>
                <a:lnTo>
                  <a:pt x="1164647" y="810374"/>
                </a:lnTo>
                <a:lnTo>
                  <a:pt x="-72" y="810374"/>
                </a:lnTo>
                <a:close/>
              </a:path>
            </a:pathLst>
          </a:custGeom>
        </p:spPr>
      </p:pic>
      <p:sp>
        <p:nvSpPr>
          <p:cNvPr id="11" name="Freeform: Shape 10">
            <a:extLst>
              <a:ext uri="{FF2B5EF4-FFF2-40B4-BE49-F238E27FC236}">
                <a16:creationId xmlns:a16="http://schemas.microsoft.com/office/drawing/2014/main" id="{A538EA8B-CE2B-4A78-93B0-B42D36E37377}"/>
              </a:ext>
            </a:extLst>
          </p:cNvPr>
          <p:cNvSpPr/>
          <p:nvPr/>
        </p:nvSpPr>
        <p:spPr>
          <a:xfrm>
            <a:off x="328473" y="2506789"/>
            <a:ext cx="1164717" cy="810386"/>
          </a:xfrm>
          <a:custGeom>
            <a:avLst/>
            <a:gdLst>
              <a:gd name="connsiteX0" fmla="*/ 0 w 1164717"/>
              <a:gd name="connsiteY0" fmla="*/ 0 h 810386"/>
              <a:gd name="connsiteX1" fmla="*/ 1164717 w 1164717"/>
              <a:gd name="connsiteY1" fmla="*/ 0 h 810386"/>
              <a:gd name="connsiteX2" fmla="*/ 1164717 w 1164717"/>
              <a:gd name="connsiteY2" fmla="*/ 810387 h 810386"/>
              <a:gd name="connsiteX3" fmla="*/ 0 w 1164717"/>
              <a:gd name="connsiteY3" fmla="*/ 810387 h 810386"/>
            </a:gdLst>
            <a:ahLst/>
            <a:cxnLst>
              <a:cxn ang="0">
                <a:pos x="connsiteX0" y="connsiteY0"/>
              </a:cxn>
              <a:cxn ang="0">
                <a:pos x="connsiteX1" y="connsiteY1"/>
              </a:cxn>
              <a:cxn ang="0">
                <a:pos x="connsiteX2" y="connsiteY2"/>
              </a:cxn>
              <a:cxn ang="0">
                <a:pos x="connsiteX3" y="connsiteY3"/>
              </a:cxn>
            </a:cxnLst>
            <a:rect l="l" t="t" r="r" b="b"/>
            <a:pathLst>
              <a:path w="1164717" h="810386">
                <a:moveTo>
                  <a:pt x="0" y="0"/>
                </a:moveTo>
                <a:lnTo>
                  <a:pt x="1164717" y="0"/>
                </a:lnTo>
                <a:lnTo>
                  <a:pt x="1164717" y="810387"/>
                </a:lnTo>
                <a:lnTo>
                  <a:pt x="0" y="810387"/>
                </a:lnTo>
                <a:close/>
              </a:path>
            </a:pathLst>
          </a:custGeom>
          <a:noFill/>
          <a:ln w="9525" cap="flat">
            <a:noFill/>
            <a:prstDash val="solid"/>
            <a:miter/>
          </a:ln>
        </p:spPr>
        <p:txBody>
          <a:bodyPr rtlCol="0" anchor="ctr"/>
          <a:lstStyle/>
          <a:p>
            <a:endParaRPr lang="en-GB"/>
          </a:p>
        </p:txBody>
      </p:sp>
      <p:pic>
        <p:nvPicPr>
          <p:cNvPr id="18" name="Picture 17">
            <a:extLst>
              <a:ext uri="{FF2B5EF4-FFF2-40B4-BE49-F238E27FC236}">
                <a16:creationId xmlns:a16="http://schemas.microsoft.com/office/drawing/2014/main" id="{A7C897C7-5FA4-4380-A634-71F1EBCB14F9}"/>
              </a:ext>
            </a:extLst>
          </p:cNvPr>
          <p:cNvPicPr>
            <a:picLocks noChangeAspect="1"/>
          </p:cNvPicPr>
          <p:nvPr/>
        </p:nvPicPr>
        <p:blipFill>
          <a:blip r:embed="rId3"/>
          <a:stretch>
            <a:fillRect/>
          </a:stretch>
        </p:blipFill>
        <p:spPr>
          <a:xfrm>
            <a:off x="1948104" y="2387917"/>
            <a:ext cx="1325760" cy="1052760"/>
          </a:xfrm>
          <a:custGeom>
            <a:avLst/>
            <a:gdLst>
              <a:gd name="connsiteX0" fmla="*/ 27 w 1325760"/>
              <a:gd name="connsiteY0" fmla="*/ -104 h 1052760"/>
              <a:gd name="connsiteX1" fmla="*/ 1325788 w 1325760"/>
              <a:gd name="connsiteY1" fmla="*/ -104 h 1052760"/>
              <a:gd name="connsiteX2" fmla="*/ 1325788 w 1325760"/>
              <a:gd name="connsiteY2" fmla="*/ 1052657 h 1052760"/>
              <a:gd name="connsiteX3" fmla="*/ 27 w 1325760"/>
              <a:gd name="connsiteY3" fmla="*/ 1052657 h 1052760"/>
            </a:gdLst>
            <a:ahLst/>
            <a:cxnLst>
              <a:cxn ang="0">
                <a:pos x="connsiteX0" y="connsiteY0"/>
              </a:cxn>
              <a:cxn ang="0">
                <a:pos x="connsiteX1" y="connsiteY1"/>
              </a:cxn>
              <a:cxn ang="0">
                <a:pos x="connsiteX2" y="connsiteY2"/>
              </a:cxn>
              <a:cxn ang="0">
                <a:pos x="connsiteX3" y="connsiteY3"/>
              </a:cxn>
            </a:cxnLst>
            <a:rect l="l" t="t" r="r" b="b"/>
            <a:pathLst>
              <a:path w="1325760" h="1052760">
                <a:moveTo>
                  <a:pt x="27" y="-104"/>
                </a:moveTo>
                <a:lnTo>
                  <a:pt x="1325788" y="-104"/>
                </a:lnTo>
                <a:lnTo>
                  <a:pt x="1325788" y="1052657"/>
                </a:lnTo>
                <a:lnTo>
                  <a:pt x="27" y="1052657"/>
                </a:lnTo>
                <a:close/>
              </a:path>
            </a:pathLst>
          </a:custGeom>
        </p:spPr>
      </p:pic>
      <p:pic>
        <p:nvPicPr>
          <p:cNvPr id="19" name="Picture 18">
            <a:extLst>
              <a:ext uri="{FF2B5EF4-FFF2-40B4-BE49-F238E27FC236}">
                <a16:creationId xmlns:a16="http://schemas.microsoft.com/office/drawing/2014/main" id="{3CAC4844-A61C-4562-862C-1D13B65E9824}"/>
              </a:ext>
            </a:extLst>
          </p:cNvPr>
          <p:cNvPicPr>
            <a:picLocks noChangeAspect="1"/>
          </p:cNvPicPr>
          <p:nvPr/>
        </p:nvPicPr>
        <p:blipFill>
          <a:blip r:embed="rId4"/>
          <a:stretch>
            <a:fillRect/>
          </a:stretch>
        </p:blipFill>
        <p:spPr>
          <a:xfrm>
            <a:off x="4020362" y="2609659"/>
            <a:ext cx="1565723" cy="634422"/>
          </a:xfrm>
          <a:custGeom>
            <a:avLst/>
            <a:gdLst>
              <a:gd name="connsiteX0" fmla="*/ 218 w 1565723"/>
              <a:gd name="connsiteY0" fmla="*/ -35 h 634422"/>
              <a:gd name="connsiteX1" fmla="*/ 1565942 w 1565723"/>
              <a:gd name="connsiteY1" fmla="*/ -35 h 634422"/>
              <a:gd name="connsiteX2" fmla="*/ 1565942 w 1565723"/>
              <a:gd name="connsiteY2" fmla="*/ 634387 h 634422"/>
              <a:gd name="connsiteX3" fmla="*/ 218 w 1565723"/>
              <a:gd name="connsiteY3" fmla="*/ 634387 h 634422"/>
            </a:gdLst>
            <a:ahLst/>
            <a:cxnLst>
              <a:cxn ang="0">
                <a:pos x="connsiteX0" y="connsiteY0"/>
              </a:cxn>
              <a:cxn ang="0">
                <a:pos x="connsiteX1" y="connsiteY1"/>
              </a:cxn>
              <a:cxn ang="0">
                <a:pos x="connsiteX2" y="connsiteY2"/>
              </a:cxn>
              <a:cxn ang="0">
                <a:pos x="connsiteX3" y="connsiteY3"/>
              </a:cxn>
            </a:cxnLst>
            <a:rect l="l" t="t" r="r" b="b"/>
            <a:pathLst>
              <a:path w="1565723" h="634422">
                <a:moveTo>
                  <a:pt x="218" y="-35"/>
                </a:moveTo>
                <a:lnTo>
                  <a:pt x="1565942" y="-35"/>
                </a:lnTo>
                <a:lnTo>
                  <a:pt x="1565942" y="634387"/>
                </a:lnTo>
                <a:lnTo>
                  <a:pt x="218" y="634387"/>
                </a:lnTo>
                <a:close/>
              </a:path>
            </a:pathLst>
          </a:custGeom>
        </p:spPr>
      </p:pic>
      <p:pic>
        <p:nvPicPr>
          <p:cNvPr id="28" name="Picture 27">
            <a:extLst>
              <a:ext uri="{FF2B5EF4-FFF2-40B4-BE49-F238E27FC236}">
                <a16:creationId xmlns:a16="http://schemas.microsoft.com/office/drawing/2014/main" id="{A1690B00-85F5-4E3A-A7A2-F794A7CF7645}"/>
              </a:ext>
            </a:extLst>
          </p:cNvPr>
          <p:cNvPicPr>
            <a:picLocks noChangeAspect="1"/>
          </p:cNvPicPr>
          <p:nvPr/>
        </p:nvPicPr>
        <p:blipFill>
          <a:blip r:embed="rId5"/>
          <a:stretch>
            <a:fillRect/>
          </a:stretch>
        </p:blipFill>
        <p:spPr>
          <a:xfrm>
            <a:off x="5947461" y="2290762"/>
            <a:ext cx="1440300" cy="1243515"/>
          </a:xfrm>
          <a:custGeom>
            <a:avLst/>
            <a:gdLst>
              <a:gd name="connsiteX0" fmla="*/ 435 w 1440300"/>
              <a:gd name="connsiteY0" fmla="*/ -134 h 1243515"/>
              <a:gd name="connsiteX1" fmla="*/ 1440735 w 1440300"/>
              <a:gd name="connsiteY1" fmla="*/ -134 h 1243515"/>
              <a:gd name="connsiteX2" fmla="*/ 1440735 w 1440300"/>
              <a:gd name="connsiteY2" fmla="*/ 1243381 h 1243515"/>
              <a:gd name="connsiteX3" fmla="*/ 435 w 1440300"/>
              <a:gd name="connsiteY3" fmla="*/ 1243381 h 1243515"/>
            </a:gdLst>
            <a:ahLst/>
            <a:cxnLst>
              <a:cxn ang="0">
                <a:pos x="connsiteX0" y="connsiteY0"/>
              </a:cxn>
              <a:cxn ang="0">
                <a:pos x="connsiteX1" y="connsiteY1"/>
              </a:cxn>
              <a:cxn ang="0">
                <a:pos x="connsiteX2" y="connsiteY2"/>
              </a:cxn>
              <a:cxn ang="0">
                <a:pos x="connsiteX3" y="connsiteY3"/>
              </a:cxn>
            </a:cxnLst>
            <a:rect l="l" t="t" r="r" b="b"/>
            <a:pathLst>
              <a:path w="1440300" h="1243515">
                <a:moveTo>
                  <a:pt x="435" y="-134"/>
                </a:moveTo>
                <a:lnTo>
                  <a:pt x="1440735" y="-134"/>
                </a:lnTo>
                <a:lnTo>
                  <a:pt x="1440735" y="1243381"/>
                </a:lnTo>
                <a:lnTo>
                  <a:pt x="435" y="1243381"/>
                </a:lnTo>
                <a:close/>
              </a:path>
            </a:pathLst>
          </a:custGeom>
        </p:spPr>
      </p:pic>
      <p:pic>
        <p:nvPicPr>
          <p:cNvPr id="30" name="Picture 29">
            <a:extLst>
              <a:ext uri="{FF2B5EF4-FFF2-40B4-BE49-F238E27FC236}">
                <a16:creationId xmlns:a16="http://schemas.microsoft.com/office/drawing/2014/main" id="{8F408730-9E21-4171-B6C5-97F05431CD83}"/>
              </a:ext>
            </a:extLst>
          </p:cNvPr>
          <p:cNvPicPr>
            <a:picLocks noChangeAspect="1"/>
          </p:cNvPicPr>
          <p:nvPr/>
        </p:nvPicPr>
        <p:blipFill>
          <a:blip r:embed="rId6"/>
          <a:stretch>
            <a:fillRect/>
          </a:stretch>
        </p:blipFill>
        <p:spPr>
          <a:xfrm>
            <a:off x="4020363" y="3552634"/>
            <a:ext cx="1264106" cy="1010301"/>
          </a:xfrm>
          <a:custGeom>
            <a:avLst/>
            <a:gdLst>
              <a:gd name="connsiteX0" fmla="*/ 277 w 1264106"/>
              <a:gd name="connsiteY0" fmla="*/ 44 h 1010301"/>
              <a:gd name="connsiteX1" fmla="*/ 1264384 w 1264106"/>
              <a:gd name="connsiteY1" fmla="*/ 44 h 1010301"/>
              <a:gd name="connsiteX2" fmla="*/ 1264384 w 1264106"/>
              <a:gd name="connsiteY2" fmla="*/ 1010346 h 1010301"/>
              <a:gd name="connsiteX3" fmla="*/ 277 w 1264106"/>
              <a:gd name="connsiteY3" fmla="*/ 1010346 h 1010301"/>
            </a:gdLst>
            <a:ahLst/>
            <a:cxnLst>
              <a:cxn ang="0">
                <a:pos x="connsiteX0" y="connsiteY0"/>
              </a:cxn>
              <a:cxn ang="0">
                <a:pos x="connsiteX1" y="connsiteY1"/>
              </a:cxn>
              <a:cxn ang="0">
                <a:pos x="connsiteX2" y="connsiteY2"/>
              </a:cxn>
              <a:cxn ang="0">
                <a:pos x="connsiteX3" y="connsiteY3"/>
              </a:cxn>
            </a:cxnLst>
            <a:rect l="l" t="t" r="r" b="b"/>
            <a:pathLst>
              <a:path w="1264106" h="1010301">
                <a:moveTo>
                  <a:pt x="277" y="44"/>
                </a:moveTo>
                <a:lnTo>
                  <a:pt x="1264384" y="44"/>
                </a:lnTo>
                <a:lnTo>
                  <a:pt x="1264384" y="1010346"/>
                </a:lnTo>
                <a:lnTo>
                  <a:pt x="277" y="1010346"/>
                </a:lnTo>
                <a:close/>
              </a:path>
            </a:pathLst>
          </a:custGeom>
        </p:spPr>
      </p:pic>
      <p:pic>
        <p:nvPicPr>
          <p:cNvPr id="32" name="Picture 31">
            <a:extLst>
              <a:ext uri="{FF2B5EF4-FFF2-40B4-BE49-F238E27FC236}">
                <a16:creationId xmlns:a16="http://schemas.microsoft.com/office/drawing/2014/main" id="{918EE3B0-A8A7-4F2A-B047-E185FB90700C}"/>
              </a:ext>
            </a:extLst>
          </p:cNvPr>
          <p:cNvPicPr>
            <a:picLocks noChangeAspect="1"/>
          </p:cNvPicPr>
          <p:nvPr/>
        </p:nvPicPr>
        <p:blipFill>
          <a:blip r:embed="rId7"/>
          <a:stretch>
            <a:fillRect/>
          </a:stretch>
        </p:blipFill>
        <p:spPr>
          <a:xfrm>
            <a:off x="433629" y="3598354"/>
            <a:ext cx="741744" cy="850372"/>
          </a:xfrm>
          <a:custGeom>
            <a:avLst/>
            <a:gdLst>
              <a:gd name="connsiteX0" fmla="*/ -36 w 741744"/>
              <a:gd name="connsiteY0" fmla="*/ 84 h 850372"/>
              <a:gd name="connsiteX1" fmla="*/ 741709 w 741744"/>
              <a:gd name="connsiteY1" fmla="*/ 84 h 850372"/>
              <a:gd name="connsiteX2" fmla="*/ 741709 w 741744"/>
              <a:gd name="connsiteY2" fmla="*/ 850457 h 850372"/>
              <a:gd name="connsiteX3" fmla="*/ -36 w 741744"/>
              <a:gd name="connsiteY3" fmla="*/ 850457 h 850372"/>
            </a:gdLst>
            <a:ahLst/>
            <a:cxnLst>
              <a:cxn ang="0">
                <a:pos x="connsiteX0" y="connsiteY0"/>
              </a:cxn>
              <a:cxn ang="0">
                <a:pos x="connsiteX1" y="connsiteY1"/>
              </a:cxn>
              <a:cxn ang="0">
                <a:pos x="connsiteX2" y="connsiteY2"/>
              </a:cxn>
              <a:cxn ang="0">
                <a:pos x="connsiteX3" y="connsiteY3"/>
              </a:cxn>
            </a:cxnLst>
            <a:rect l="l" t="t" r="r" b="b"/>
            <a:pathLst>
              <a:path w="741744" h="850372">
                <a:moveTo>
                  <a:pt x="-36" y="84"/>
                </a:moveTo>
                <a:lnTo>
                  <a:pt x="741709" y="84"/>
                </a:lnTo>
                <a:lnTo>
                  <a:pt x="741709" y="850457"/>
                </a:lnTo>
                <a:lnTo>
                  <a:pt x="-36" y="850457"/>
                </a:lnTo>
                <a:close/>
              </a:path>
            </a:pathLst>
          </a:custGeom>
        </p:spPr>
      </p:pic>
      <p:pic>
        <p:nvPicPr>
          <p:cNvPr id="33" name="Picture 32">
            <a:extLst>
              <a:ext uri="{FF2B5EF4-FFF2-40B4-BE49-F238E27FC236}">
                <a16:creationId xmlns:a16="http://schemas.microsoft.com/office/drawing/2014/main" id="{C55821EF-1B17-4809-8B40-FC4EBB7CAFB5}"/>
              </a:ext>
            </a:extLst>
          </p:cNvPr>
          <p:cNvPicPr>
            <a:picLocks noChangeAspect="1"/>
          </p:cNvPicPr>
          <p:nvPr/>
        </p:nvPicPr>
        <p:blipFill>
          <a:blip r:embed="rId8"/>
          <a:stretch>
            <a:fillRect/>
          </a:stretch>
        </p:blipFill>
        <p:spPr>
          <a:xfrm>
            <a:off x="5738292" y="3598354"/>
            <a:ext cx="1858517" cy="934878"/>
          </a:xfrm>
          <a:custGeom>
            <a:avLst/>
            <a:gdLst>
              <a:gd name="connsiteX0" fmla="*/ 366 w 1858517"/>
              <a:gd name="connsiteY0" fmla="*/ 35 h 934878"/>
              <a:gd name="connsiteX1" fmla="*/ 1858884 w 1858517"/>
              <a:gd name="connsiteY1" fmla="*/ 35 h 934878"/>
              <a:gd name="connsiteX2" fmla="*/ 1858884 w 1858517"/>
              <a:gd name="connsiteY2" fmla="*/ 934914 h 934878"/>
              <a:gd name="connsiteX3" fmla="*/ 366 w 1858517"/>
              <a:gd name="connsiteY3" fmla="*/ 934914 h 934878"/>
            </a:gdLst>
            <a:ahLst/>
            <a:cxnLst>
              <a:cxn ang="0">
                <a:pos x="connsiteX0" y="connsiteY0"/>
              </a:cxn>
              <a:cxn ang="0">
                <a:pos x="connsiteX1" y="connsiteY1"/>
              </a:cxn>
              <a:cxn ang="0">
                <a:pos x="connsiteX2" y="connsiteY2"/>
              </a:cxn>
              <a:cxn ang="0">
                <a:pos x="connsiteX3" y="connsiteY3"/>
              </a:cxn>
            </a:cxnLst>
            <a:rect l="l" t="t" r="r" b="b"/>
            <a:pathLst>
              <a:path w="1858517" h="934878">
                <a:moveTo>
                  <a:pt x="366" y="35"/>
                </a:moveTo>
                <a:lnTo>
                  <a:pt x="1858884" y="35"/>
                </a:lnTo>
                <a:lnTo>
                  <a:pt x="1858884" y="934914"/>
                </a:lnTo>
                <a:lnTo>
                  <a:pt x="366" y="934914"/>
                </a:lnTo>
                <a:close/>
              </a:path>
            </a:pathLst>
          </a:custGeom>
        </p:spPr>
      </p:pic>
      <p:sp>
        <p:nvSpPr>
          <p:cNvPr id="50" name="Freeform: Shape 49">
            <a:extLst>
              <a:ext uri="{FF2B5EF4-FFF2-40B4-BE49-F238E27FC236}">
                <a16:creationId xmlns:a16="http://schemas.microsoft.com/office/drawing/2014/main" id="{643A815C-F853-4A26-BB39-7877D239791F}"/>
              </a:ext>
            </a:extLst>
          </p:cNvPr>
          <p:cNvSpPr/>
          <p:nvPr/>
        </p:nvSpPr>
        <p:spPr>
          <a:xfrm>
            <a:off x="5738292" y="3598354"/>
            <a:ext cx="1858518" cy="934974"/>
          </a:xfrm>
          <a:custGeom>
            <a:avLst/>
            <a:gdLst>
              <a:gd name="connsiteX0" fmla="*/ 0 w 1858518"/>
              <a:gd name="connsiteY0" fmla="*/ 0 h 934974"/>
              <a:gd name="connsiteX1" fmla="*/ 1858518 w 1858518"/>
              <a:gd name="connsiteY1" fmla="*/ 0 h 934974"/>
              <a:gd name="connsiteX2" fmla="*/ 1858518 w 1858518"/>
              <a:gd name="connsiteY2" fmla="*/ 934974 h 934974"/>
              <a:gd name="connsiteX3" fmla="*/ 0 w 1858518"/>
              <a:gd name="connsiteY3" fmla="*/ 934974 h 934974"/>
            </a:gdLst>
            <a:ahLst/>
            <a:cxnLst>
              <a:cxn ang="0">
                <a:pos x="connsiteX0" y="connsiteY0"/>
              </a:cxn>
              <a:cxn ang="0">
                <a:pos x="connsiteX1" y="connsiteY1"/>
              </a:cxn>
              <a:cxn ang="0">
                <a:pos x="connsiteX2" y="connsiteY2"/>
              </a:cxn>
              <a:cxn ang="0">
                <a:pos x="connsiteX3" y="connsiteY3"/>
              </a:cxn>
            </a:cxnLst>
            <a:rect l="l" t="t" r="r" b="b"/>
            <a:pathLst>
              <a:path w="1858518" h="934974">
                <a:moveTo>
                  <a:pt x="0" y="0"/>
                </a:moveTo>
                <a:lnTo>
                  <a:pt x="1858518" y="0"/>
                </a:lnTo>
                <a:lnTo>
                  <a:pt x="1858518" y="934974"/>
                </a:lnTo>
                <a:lnTo>
                  <a:pt x="0" y="934974"/>
                </a:lnTo>
                <a:close/>
              </a:path>
            </a:pathLst>
          </a:custGeom>
          <a:noFill/>
          <a:ln w="9525" cap="flat">
            <a:noFill/>
            <a:prstDash val="solid"/>
            <a:miter/>
          </a:ln>
        </p:spPr>
        <p:txBody>
          <a:bodyPr rtlCol="0" anchor="ctr"/>
          <a:lstStyle/>
          <a:p>
            <a:endParaRPr lang="en-GB"/>
          </a:p>
        </p:txBody>
      </p:sp>
      <p:pic>
        <p:nvPicPr>
          <p:cNvPr id="52" name="Picture 51">
            <a:extLst>
              <a:ext uri="{FF2B5EF4-FFF2-40B4-BE49-F238E27FC236}">
                <a16:creationId xmlns:a16="http://schemas.microsoft.com/office/drawing/2014/main" id="{DDBFAB9A-99CC-42D9-9172-EEC99A23CBEE}"/>
              </a:ext>
            </a:extLst>
          </p:cNvPr>
          <p:cNvPicPr>
            <a:picLocks noChangeAspect="1"/>
          </p:cNvPicPr>
          <p:nvPr/>
        </p:nvPicPr>
        <p:blipFill>
          <a:blip r:embed="rId9"/>
          <a:stretch>
            <a:fillRect/>
          </a:stretch>
        </p:blipFill>
        <p:spPr>
          <a:xfrm>
            <a:off x="1797228" y="3704653"/>
            <a:ext cx="1665270" cy="699516"/>
          </a:xfrm>
          <a:custGeom>
            <a:avLst/>
            <a:gdLst>
              <a:gd name="connsiteX0" fmla="*/ -25 w 1665270"/>
              <a:gd name="connsiteY0" fmla="*/ 73 h 699516"/>
              <a:gd name="connsiteX1" fmla="*/ 1665246 w 1665270"/>
              <a:gd name="connsiteY1" fmla="*/ 73 h 699516"/>
              <a:gd name="connsiteX2" fmla="*/ 1665246 w 1665270"/>
              <a:gd name="connsiteY2" fmla="*/ 699589 h 699516"/>
              <a:gd name="connsiteX3" fmla="*/ -25 w 1665270"/>
              <a:gd name="connsiteY3" fmla="*/ 699589 h 699516"/>
            </a:gdLst>
            <a:ahLst/>
            <a:cxnLst>
              <a:cxn ang="0">
                <a:pos x="connsiteX0" y="connsiteY0"/>
              </a:cxn>
              <a:cxn ang="0">
                <a:pos x="connsiteX1" y="connsiteY1"/>
              </a:cxn>
              <a:cxn ang="0">
                <a:pos x="connsiteX2" y="connsiteY2"/>
              </a:cxn>
              <a:cxn ang="0">
                <a:pos x="connsiteX3" y="connsiteY3"/>
              </a:cxn>
            </a:cxnLst>
            <a:rect l="l" t="t" r="r" b="b"/>
            <a:pathLst>
              <a:path w="1665270" h="699516">
                <a:moveTo>
                  <a:pt x="-25" y="73"/>
                </a:moveTo>
                <a:lnTo>
                  <a:pt x="1665246" y="73"/>
                </a:lnTo>
                <a:lnTo>
                  <a:pt x="1665246" y="699589"/>
                </a:lnTo>
                <a:lnTo>
                  <a:pt x="-25" y="699589"/>
                </a:lnTo>
                <a:close/>
              </a:path>
            </a:pathLst>
          </a:custGeom>
        </p:spPr>
      </p:pic>
      <p:sp>
        <p:nvSpPr>
          <p:cNvPr id="53" name="Freeform: Shape 52">
            <a:extLst>
              <a:ext uri="{FF2B5EF4-FFF2-40B4-BE49-F238E27FC236}">
                <a16:creationId xmlns:a16="http://schemas.microsoft.com/office/drawing/2014/main" id="{7CE74D5B-F2D6-4099-AA7D-3875A7DE99D0}"/>
              </a:ext>
            </a:extLst>
          </p:cNvPr>
          <p:cNvSpPr/>
          <p:nvPr/>
        </p:nvSpPr>
        <p:spPr>
          <a:xfrm>
            <a:off x="1797228" y="3704653"/>
            <a:ext cx="1665350" cy="699516"/>
          </a:xfrm>
          <a:custGeom>
            <a:avLst/>
            <a:gdLst>
              <a:gd name="connsiteX0" fmla="*/ 0 w 1665350"/>
              <a:gd name="connsiteY0" fmla="*/ 0 h 699516"/>
              <a:gd name="connsiteX1" fmla="*/ 1665351 w 1665350"/>
              <a:gd name="connsiteY1" fmla="*/ 0 h 699516"/>
              <a:gd name="connsiteX2" fmla="*/ 1665351 w 1665350"/>
              <a:gd name="connsiteY2" fmla="*/ 699516 h 699516"/>
              <a:gd name="connsiteX3" fmla="*/ 0 w 1665350"/>
              <a:gd name="connsiteY3" fmla="*/ 699516 h 699516"/>
            </a:gdLst>
            <a:ahLst/>
            <a:cxnLst>
              <a:cxn ang="0">
                <a:pos x="connsiteX0" y="connsiteY0"/>
              </a:cxn>
              <a:cxn ang="0">
                <a:pos x="connsiteX1" y="connsiteY1"/>
              </a:cxn>
              <a:cxn ang="0">
                <a:pos x="connsiteX2" y="connsiteY2"/>
              </a:cxn>
              <a:cxn ang="0">
                <a:pos x="connsiteX3" y="connsiteY3"/>
              </a:cxn>
            </a:cxnLst>
            <a:rect l="l" t="t" r="r" b="b"/>
            <a:pathLst>
              <a:path w="1665350" h="699516">
                <a:moveTo>
                  <a:pt x="0" y="0"/>
                </a:moveTo>
                <a:lnTo>
                  <a:pt x="1665351" y="0"/>
                </a:lnTo>
                <a:lnTo>
                  <a:pt x="1665351" y="699516"/>
                </a:lnTo>
                <a:lnTo>
                  <a:pt x="0" y="699516"/>
                </a:lnTo>
                <a:close/>
              </a:path>
            </a:pathLst>
          </a:custGeom>
          <a:noFill/>
          <a:ln w="9525" cap="flat">
            <a:noFill/>
            <a:prstDash val="solid"/>
            <a:miter/>
          </a:ln>
        </p:spPr>
        <p:txBody>
          <a:bodyPr rtlCol="0" anchor="ctr"/>
          <a:lstStyle/>
          <a:p>
            <a:endParaRPr lang="en-GB"/>
          </a:p>
        </p:txBody>
      </p:sp>
      <p:sp>
        <p:nvSpPr>
          <p:cNvPr id="17" name="Slide Number Placeholder 5">
            <a:extLst>
              <a:ext uri="{FF2B5EF4-FFF2-40B4-BE49-F238E27FC236}">
                <a16:creationId xmlns:a16="http://schemas.microsoft.com/office/drawing/2014/main" id="{344A487D-3B18-498A-BF57-7C8DDCB85148}"/>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0" name="Straight Connector 19">
            <a:extLst>
              <a:ext uri="{FF2B5EF4-FFF2-40B4-BE49-F238E27FC236}">
                <a16:creationId xmlns:a16="http://schemas.microsoft.com/office/drawing/2014/main" id="{2F1CE4AB-8115-4F6D-82B6-D0331D807DDA}"/>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A_Xchange full colour landscape.png" descr="A_Xchange full colour landscape.png">
            <a:extLst>
              <a:ext uri="{FF2B5EF4-FFF2-40B4-BE49-F238E27FC236}">
                <a16:creationId xmlns:a16="http://schemas.microsoft.com/office/drawing/2014/main" id="{18EDEE8D-2ED8-48AB-A17E-70502461CAAD}"/>
              </a:ext>
            </a:extLst>
          </p:cNvPr>
          <p:cNvPicPr>
            <a:picLocks noChangeAspect="1"/>
          </p:cNvPicPr>
          <p:nvPr userDrawn="1"/>
        </p:nvPicPr>
        <p:blipFill>
          <a:blip r:embed="rId10"/>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00D06F36-ECE0-4044-8350-920C3A8073D9}"/>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5" name="Group 24">
            <a:extLst>
              <a:ext uri="{FF2B5EF4-FFF2-40B4-BE49-F238E27FC236}">
                <a16:creationId xmlns:a16="http://schemas.microsoft.com/office/drawing/2014/main" id="{AD8C68E9-FBDF-4FCB-8C68-838FE59309C3}"/>
              </a:ext>
            </a:extLst>
          </p:cNvPr>
          <p:cNvGrpSpPr/>
          <p:nvPr userDrawn="1"/>
        </p:nvGrpSpPr>
        <p:grpSpPr>
          <a:xfrm>
            <a:off x="328473" y="6289674"/>
            <a:ext cx="2266315" cy="431800"/>
            <a:chOff x="6519545" y="598622"/>
            <a:chExt cx="2266315" cy="431800"/>
          </a:xfrm>
        </p:grpSpPr>
        <p:pic>
          <p:nvPicPr>
            <p:cNvPr id="26" name="Picture 25">
              <a:extLst>
                <a:ext uri="{FF2B5EF4-FFF2-40B4-BE49-F238E27FC236}">
                  <a16:creationId xmlns:a16="http://schemas.microsoft.com/office/drawing/2014/main" id="{1B134C02-3D12-4856-A17B-00DD4B4318C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7" name="Text Box 2">
              <a:extLst>
                <a:ext uri="{FF2B5EF4-FFF2-40B4-BE49-F238E27FC236}">
                  <a16:creationId xmlns:a16="http://schemas.microsoft.com/office/drawing/2014/main" id="{227BC944-AF54-4B9C-86F9-C302D9FD1F0A}"/>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30790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library - social 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310E-D943-4B62-B5AE-7B1C2451E477}"/>
              </a:ext>
            </a:extLst>
          </p:cNvPr>
          <p:cNvSpPr>
            <a:spLocks noGrp="1"/>
          </p:cNvSpPr>
          <p:nvPr>
            <p:ph type="title" hasCustomPrompt="1"/>
          </p:nvPr>
        </p:nvSpPr>
        <p:spPr>
          <a:xfrm>
            <a:off x="328474" y="559294"/>
            <a:ext cx="8853718" cy="710214"/>
          </a:xfrm>
        </p:spPr>
        <p:txBody>
          <a:bodyPr/>
          <a:lstStyle>
            <a:lvl1pPr>
              <a:defRPr/>
            </a:lvl1pPr>
          </a:lstStyle>
          <a:p>
            <a:r>
              <a:rPr lang="en-US" dirty="0"/>
              <a:t>Icon Library – Social Media</a:t>
            </a:r>
            <a:endParaRPr lang="en-GB" dirty="0"/>
          </a:p>
        </p:txBody>
      </p:sp>
      <p:pic>
        <p:nvPicPr>
          <p:cNvPr id="5" name="Picture 4">
            <a:extLst>
              <a:ext uri="{FF2B5EF4-FFF2-40B4-BE49-F238E27FC236}">
                <a16:creationId xmlns:a16="http://schemas.microsoft.com/office/drawing/2014/main" id="{4F83129E-7BEB-4ED2-BC5E-CA2621B47A1C}"/>
              </a:ext>
            </a:extLst>
          </p:cNvPr>
          <p:cNvPicPr>
            <a:picLocks noChangeAspect="1"/>
          </p:cNvPicPr>
          <p:nvPr/>
        </p:nvPicPr>
        <p:blipFill>
          <a:blip r:embed="rId2"/>
          <a:stretch>
            <a:fillRect/>
          </a:stretch>
        </p:blipFill>
        <p:spPr>
          <a:xfrm>
            <a:off x="1049706" y="4463224"/>
            <a:ext cx="737271" cy="809172"/>
          </a:xfrm>
          <a:custGeom>
            <a:avLst/>
            <a:gdLst>
              <a:gd name="connsiteX0" fmla="*/ 7 w 737271"/>
              <a:gd name="connsiteY0" fmla="*/ 196 h 809172"/>
              <a:gd name="connsiteX1" fmla="*/ 737279 w 737271"/>
              <a:gd name="connsiteY1" fmla="*/ 196 h 809172"/>
              <a:gd name="connsiteX2" fmla="*/ 737279 w 737271"/>
              <a:gd name="connsiteY2" fmla="*/ 809369 h 809172"/>
              <a:gd name="connsiteX3" fmla="*/ 7 w 737271"/>
              <a:gd name="connsiteY3" fmla="*/ 809369 h 809172"/>
            </a:gdLst>
            <a:ahLst/>
            <a:cxnLst>
              <a:cxn ang="0">
                <a:pos x="connsiteX0" y="connsiteY0"/>
              </a:cxn>
              <a:cxn ang="0">
                <a:pos x="connsiteX1" y="connsiteY1"/>
              </a:cxn>
              <a:cxn ang="0">
                <a:pos x="connsiteX2" y="connsiteY2"/>
              </a:cxn>
              <a:cxn ang="0">
                <a:pos x="connsiteX3" y="connsiteY3"/>
              </a:cxn>
            </a:cxnLst>
            <a:rect l="l" t="t" r="r" b="b"/>
            <a:pathLst>
              <a:path w="737271" h="809172">
                <a:moveTo>
                  <a:pt x="7" y="196"/>
                </a:moveTo>
                <a:lnTo>
                  <a:pt x="737279" y="196"/>
                </a:lnTo>
                <a:lnTo>
                  <a:pt x="737279" y="809369"/>
                </a:lnTo>
                <a:lnTo>
                  <a:pt x="7" y="809369"/>
                </a:lnTo>
                <a:close/>
              </a:path>
            </a:pathLst>
          </a:custGeom>
        </p:spPr>
      </p:pic>
      <p:pic>
        <p:nvPicPr>
          <p:cNvPr id="6" name="Picture 5">
            <a:extLst>
              <a:ext uri="{FF2B5EF4-FFF2-40B4-BE49-F238E27FC236}">
                <a16:creationId xmlns:a16="http://schemas.microsoft.com/office/drawing/2014/main" id="{3CBD3D99-01FA-4E30-8247-64FFD183E2A3}"/>
              </a:ext>
            </a:extLst>
          </p:cNvPr>
          <p:cNvPicPr>
            <a:picLocks noChangeAspect="1"/>
          </p:cNvPicPr>
          <p:nvPr/>
        </p:nvPicPr>
        <p:blipFill>
          <a:blip r:embed="rId3"/>
          <a:stretch>
            <a:fillRect/>
          </a:stretch>
        </p:blipFill>
        <p:spPr>
          <a:xfrm>
            <a:off x="1056564" y="1881187"/>
            <a:ext cx="737271" cy="810367"/>
          </a:xfrm>
          <a:custGeom>
            <a:avLst/>
            <a:gdLst>
              <a:gd name="connsiteX0" fmla="*/ 8 w 737271"/>
              <a:gd name="connsiteY0" fmla="*/ -75 h 810367"/>
              <a:gd name="connsiteX1" fmla="*/ 737279 w 737271"/>
              <a:gd name="connsiteY1" fmla="*/ -75 h 810367"/>
              <a:gd name="connsiteX2" fmla="*/ 737279 w 737271"/>
              <a:gd name="connsiteY2" fmla="*/ 810293 h 810367"/>
              <a:gd name="connsiteX3" fmla="*/ 8 w 737271"/>
              <a:gd name="connsiteY3" fmla="*/ 810293 h 810367"/>
            </a:gdLst>
            <a:ahLst/>
            <a:cxnLst>
              <a:cxn ang="0">
                <a:pos x="connsiteX0" y="connsiteY0"/>
              </a:cxn>
              <a:cxn ang="0">
                <a:pos x="connsiteX1" y="connsiteY1"/>
              </a:cxn>
              <a:cxn ang="0">
                <a:pos x="connsiteX2" y="connsiteY2"/>
              </a:cxn>
              <a:cxn ang="0">
                <a:pos x="connsiteX3" y="connsiteY3"/>
              </a:cxn>
            </a:cxnLst>
            <a:rect l="l" t="t" r="r" b="b"/>
            <a:pathLst>
              <a:path w="737271" h="810367">
                <a:moveTo>
                  <a:pt x="8" y="-75"/>
                </a:moveTo>
                <a:lnTo>
                  <a:pt x="737279" y="-75"/>
                </a:lnTo>
                <a:lnTo>
                  <a:pt x="737279" y="810293"/>
                </a:lnTo>
                <a:lnTo>
                  <a:pt x="8" y="810293"/>
                </a:lnTo>
                <a:close/>
              </a:path>
            </a:pathLst>
          </a:custGeom>
        </p:spPr>
      </p:pic>
      <p:pic>
        <p:nvPicPr>
          <p:cNvPr id="7" name="Picture 6">
            <a:extLst>
              <a:ext uri="{FF2B5EF4-FFF2-40B4-BE49-F238E27FC236}">
                <a16:creationId xmlns:a16="http://schemas.microsoft.com/office/drawing/2014/main" id="{32241BCE-BC96-46B7-B683-BD8FD9801F18}"/>
              </a:ext>
            </a:extLst>
          </p:cNvPr>
          <p:cNvPicPr>
            <a:picLocks noChangeAspect="1"/>
          </p:cNvPicPr>
          <p:nvPr/>
        </p:nvPicPr>
        <p:blipFill>
          <a:blip r:embed="rId4"/>
          <a:stretch>
            <a:fillRect/>
          </a:stretch>
        </p:blipFill>
        <p:spPr>
          <a:xfrm>
            <a:off x="2695626" y="1881187"/>
            <a:ext cx="737271" cy="810367"/>
          </a:xfrm>
          <a:custGeom>
            <a:avLst/>
            <a:gdLst>
              <a:gd name="connsiteX0" fmla="*/ 180 w 737271"/>
              <a:gd name="connsiteY0" fmla="*/ -75 h 810367"/>
              <a:gd name="connsiteX1" fmla="*/ 737451 w 737271"/>
              <a:gd name="connsiteY1" fmla="*/ -75 h 810367"/>
              <a:gd name="connsiteX2" fmla="*/ 737451 w 737271"/>
              <a:gd name="connsiteY2" fmla="*/ 810293 h 810367"/>
              <a:gd name="connsiteX3" fmla="*/ 180 w 737271"/>
              <a:gd name="connsiteY3" fmla="*/ 810293 h 810367"/>
            </a:gdLst>
            <a:ahLst/>
            <a:cxnLst>
              <a:cxn ang="0">
                <a:pos x="connsiteX0" y="connsiteY0"/>
              </a:cxn>
              <a:cxn ang="0">
                <a:pos x="connsiteX1" y="connsiteY1"/>
              </a:cxn>
              <a:cxn ang="0">
                <a:pos x="connsiteX2" y="connsiteY2"/>
              </a:cxn>
              <a:cxn ang="0">
                <a:pos x="connsiteX3" y="connsiteY3"/>
              </a:cxn>
            </a:cxnLst>
            <a:rect l="l" t="t" r="r" b="b"/>
            <a:pathLst>
              <a:path w="737271" h="810367">
                <a:moveTo>
                  <a:pt x="180" y="-75"/>
                </a:moveTo>
                <a:lnTo>
                  <a:pt x="737451" y="-75"/>
                </a:lnTo>
                <a:lnTo>
                  <a:pt x="737451" y="810293"/>
                </a:lnTo>
                <a:lnTo>
                  <a:pt x="180" y="810293"/>
                </a:lnTo>
                <a:close/>
              </a:path>
            </a:pathLst>
          </a:custGeom>
        </p:spPr>
      </p:pic>
      <p:pic>
        <p:nvPicPr>
          <p:cNvPr id="8" name="Picture 7">
            <a:extLst>
              <a:ext uri="{FF2B5EF4-FFF2-40B4-BE49-F238E27FC236}">
                <a16:creationId xmlns:a16="http://schemas.microsoft.com/office/drawing/2014/main" id="{27BAEACE-6569-4827-ABF9-E9E83DCE5EAF}"/>
              </a:ext>
            </a:extLst>
          </p:cNvPr>
          <p:cNvPicPr>
            <a:picLocks noChangeAspect="1"/>
          </p:cNvPicPr>
          <p:nvPr/>
        </p:nvPicPr>
        <p:blipFill>
          <a:blip r:embed="rId5"/>
          <a:stretch>
            <a:fillRect/>
          </a:stretch>
        </p:blipFill>
        <p:spPr>
          <a:xfrm>
            <a:off x="2588183" y="4463224"/>
            <a:ext cx="737271" cy="809172"/>
          </a:xfrm>
          <a:custGeom>
            <a:avLst/>
            <a:gdLst>
              <a:gd name="connsiteX0" fmla="*/ 169 w 737271"/>
              <a:gd name="connsiteY0" fmla="*/ 196 h 809172"/>
              <a:gd name="connsiteX1" fmla="*/ 737440 w 737271"/>
              <a:gd name="connsiteY1" fmla="*/ 196 h 809172"/>
              <a:gd name="connsiteX2" fmla="*/ 737440 w 737271"/>
              <a:gd name="connsiteY2" fmla="*/ 809369 h 809172"/>
              <a:gd name="connsiteX3" fmla="*/ 169 w 737271"/>
              <a:gd name="connsiteY3" fmla="*/ 809369 h 809172"/>
            </a:gdLst>
            <a:ahLst/>
            <a:cxnLst>
              <a:cxn ang="0">
                <a:pos x="connsiteX0" y="connsiteY0"/>
              </a:cxn>
              <a:cxn ang="0">
                <a:pos x="connsiteX1" y="connsiteY1"/>
              </a:cxn>
              <a:cxn ang="0">
                <a:pos x="connsiteX2" y="connsiteY2"/>
              </a:cxn>
              <a:cxn ang="0">
                <a:pos x="connsiteX3" y="connsiteY3"/>
              </a:cxn>
            </a:cxnLst>
            <a:rect l="l" t="t" r="r" b="b"/>
            <a:pathLst>
              <a:path w="737271" h="809172">
                <a:moveTo>
                  <a:pt x="169" y="196"/>
                </a:moveTo>
                <a:lnTo>
                  <a:pt x="737440" y="196"/>
                </a:lnTo>
                <a:lnTo>
                  <a:pt x="737440" y="809369"/>
                </a:lnTo>
                <a:lnTo>
                  <a:pt x="169" y="809369"/>
                </a:lnTo>
                <a:close/>
              </a:path>
            </a:pathLst>
          </a:custGeom>
        </p:spPr>
      </p:pic>
      <p:pic>
        <p:nvPicPr>
          <p:cNvPr id="9" name="Picture 8">
            <a:extLst>
              <a:ext uri="{FF2B5EF4-FFF2-40B4-BE49-F238E27FC236}">
                <a16:creationId xmlns:a16="http://schemas.microsoft.com/office/drawing/2014/main" id="{62431A90-09C9-47E4-A523-6D09BE812B6E}"/>
              </a:ext>
            </a:extLst>
          </p:cNvPr>
          <p:cNvPicPr>
            <a:picLocks noChangeAspect="1"/>
          </p:cNvPicPr>
          <p:nvPr/>
        </p:nvPicPr>
        <p:blipFill>
          <a:blip r:embed="rId6"/>
          <a:stretch>
            <a:fillRect/>
          </a:stretch>
        </p:blipFill>
        <p:spPr>
          <a:xfrm>
            <a:off x="4332402" y="1881187"/>
            <a:ext cx="737271" cy="810367"/>
          </a:xfrm>
          <a:custGeom>
            <a:avLst/>
            <a:gdLst>
              <a:gd name="connsiteX0" fmla="*/ 352 w 737271"/>
              <a:gd name="connsiteY0" fmla="*/ -75 h 810367"/>
              <a:gd name="connsiteX1" fmla="*/ 737623 w 737271"/>
              <a:gd name="connsiteY1" fmla="*/ -75 h 810367"/>
              <a:gd name="connsiteX2" fmla="*/ 737623 w 737271"/>
              <a:gd name="connsiteY2" fmla="*/ 810293 h 810367"/>
              <a:gd name="connsiteX3" fmla="*/ 352 w 737271"/>
              <a:gd name="connsiteY3" fmla="*/ 810293 h 810367"/>
            </a:gdLst>
            <a:ahLst/>
            <a:cxnLst>
              <a:cxn ang="0">
                <a:pos x="connsiteX0" y="connsiteY0"/>
              </a:cxn>
              <a:cxn ang="0">
                <a:pos x="connsiteX1" y="connsiteY1"/>
              </a:cxn>
              <a:cxn ang="0">
                <a:pos x="connsiteX2" y="connsiteY2"/>
              </a:cxn>
              <a:cxn ang="0">
                <a:pos x="connsiteX3" y="connsiteY3"/>
              </a:cxn>
            </a:cxnLst>
            <a:rect l="l" t="t" r="r" b="b"/>
            <a:pathLst>
              <a:path w="737271" h="810367">
                <a:moveTo>
                  <a:pt x="352" y="-75"/>
                </a:moveTo>
                <a:lnTo>
                  <a:pt x="737623" y="-75"/>
                </a:lnTo>
                <a:lnTo>
                  <a:pt x="737623" y="810293"/>
                </a:lnTo>
                <a:lnTo>
                  <a:pt x="352" y="810293"/>
                </a:lnTo>
                <a:close/>
              </a:path>
            </a:pathLst>
          </a:custGeom>
        </p:spPr>
      </p:pic>
      <p:pic>
        <p:nvPicPr>
          <p:cNvPr id="10" name="Picture 9">
            <a:extLst>
              <a:ext uri="{FF2B5EF4-FFF2-40B4-BE49-F238E27FC236}">
                <a16:creationId xmlns:a16="http://schemas.microsoft.com/office/drawing/2014/main" id="{93834174-266D-4728-AF13-512E70DEA765}"/>
              </a:ext>
            </a:extLst>
          </p:cNvPr>
          <p:cNvPicPr>
            <a:picLocks noChangeAspect="1"/>
          </p:cNvPicPr>
          <p:nvPr/>
        </p:nvPicPr>
        <p:blipFill>
          <a:blip r:embed="rId7"/>
          <a:stretch>
            <a:fillRect/>
          </a:stretch>
        </p:blipFill>
        <p:spPr>
          <a:xfrm>
            <a:off x="4175811" y="4463224"/>
            <a:ext cx="737271" cy="809172"/>
          </a:xfrm>
          <a:custGeom>
            <a:avLst/>
            <a:gdLst>
              <a:gd name="connsiteX0" fmla="*/ 336 w 737271"/>
              <a:gd name="connsiteY0" fmla="*/ 196 h 809172"/>
              <a:gd name="connsiteX1" fmla="*/ 737607 w 737271"/>
              <a:gd name="connsiteY1" fmla="*/ 196 h 809172"/>
              <a:gd name="connsiteX2" fmla="*/ 737607 w 737271"/>
              <a:gd name="connsiteY2" fmla="*/ 809369 h 809172"/>
              <a:gd name="connsiteX3" fmla="*/ 336 w 737271"/>
              <a:gd name="connsiteY3" fmla="*/ 809369 h 809172"/>
            </a:gdLst>
            <a:ahLst/>
            <a:cxnLst>
              <a:cxn ang="0">
                <a:pos x="connsiteX0" y="connsiteY0"/>
              </a:cxn>
              <a:cxn ang="0">
                <a:pos x="connsiteX1" y="connsiteY1"/>
              </a:cxn>
              <a:cxn ang="0">
                <a:pos x="connsiteX2" y="connsiteY2"/>
              </a:cxn>
              <a:cxn ang="0">
                <a:pos x="connsiteX3" y="connsiteY3"/>
              </a:cxn>
            </a:cxnLst>
            <a:rect l="l" t="t" r="r" b="b"/>
            <a:pathLst>
              <a:path w="737271" h="809172">
                <a:moveTo>
                  <a:pt x="336" y="196"/>
                </a:moveTo>
                <a:lnTo>
                  <a:pt x="737607" y="196"/>
                </a:lnTo>
                <a:lnTo>
                  <a:pt x="737607" y="809369"/>
                </a:lnTo>
                <a:lnTo>
                  <a:pt x="336" y="809369"/>
                </a:lnTo>
                <a:close/>
              </a:path>
            </a:pathLst>
          </a:custGeom>
        </p:spPr>
      </p:pic>
      <p:pic>
        <p:nvPicPr>
          <p:cNvPr id="11" name="Picture 10">
            <a:extLst>
              <a:ext uri="{FF2B5EF4-FFF2-40B4-BE49-F238E27FC236}">
                <a16:creationId xmlns:a16="http://schemas.microsoft.com/office/drawing/2014/main" id="{DB9F6A16-1958-40BF-94BC-849CCB95CE33}"/>
              </a:ext>
            </a:extLst>
          </p:cNvPr>
          <p:cNvPicPr>
            <a:picLocks noChangeAspect="1"/>
          </p:cNvPicPr>
          <p:nvPr/>
        </p:nvPicPr>
        <p:blipFill>
          <a:blip r:embed="rId8"/>
          <a:stretch>
            <a:fillRect/>
          </a:stretch>
        </p:blipFill>
        <p:spPr>
          <a:xfrm>
            <a:off x="7065315" y="4463224"/>
            <a:ext cx="738463" cy="809172"/>
          </a:xfrm>
          <a:custGeom>
            <a:avLst/>
            <a:gdLst>
              <a:gd name="connsiteX0" fmla="*/ 639 w 738463"/>
              <a:gd name="connsiteY0" fmla="*/ 196 h 809172"/>
              <a:gd name="connsiteX1" fmla="*/ 739102 w 738463"/>
              <a:gd name="connsiteY1" fmla="*/ 196 h 809172"/>
              <a:gd name="connsiteX2" fmla="*/ 739102 w 738463"/>
              <a:gd name="connsiteY2" fmla="*/ 809369 h 809172"/>
              <a:gd name="connsiteX3" fmla="*/ 639 w 738463"/>
              <a:gd name="connsiteY3" fmla="*/ 809369 h 809172"/>
            </a:gdLst>
            <a:ahLst/>
            <a:cxnLst>
              <a:cxn ang="0">
                <a:pos x="connsiteX0" y="connsiteY0"/>
              </a:cxn>
              <a:cxn ang="0">
                <a:pos x="connsiteX1" y="connsiteY1"/>
              </a:cxn>
              <a:cxn ang="0">
                <a:pos x="connsiteX2" y="connsiteY2"/>
              </a:cxn>
              <a:cxn ang="0">
                <a:pos x="connsiteX3" y="connsiteY3"/>
              </a:cxn>
            </a:cxnLst>
            <a:rect l="l" t="t" r="r" b="b"/>
            <a:pathLst>
              <a:path w="738463" h="809172">
                <a:moveTo>
                  <a:pt x="639" y="196"/>
                </a:moveTo>
                <a:lnTo>
                  <a:pt x="739102" y="196"/>
                </a:lnTo>
                <a:lnTo>
                  <a:pt x="739102" y="809369"/>
                </a:lnTo>
                <a:lnTo>
                  <a:pt x="639" y="809369"/>
                </a:lnTo>
                <a:close/>
              </a:path>
            </a:pathLst>
          </a:custGeom>
        </p:spPr>
      </p:pic>
      <p:pic>
        <p:nvPicPr>
          <p:cNvPr id="12" name="Picture 11">
            <a:extLst>
              <a:ext uri="{FF2B5EF4-FFF2-40B4-BE49-F238E27FC236}">
                <a16:creationId xmlns:a16="http://schemas.microsoft.com/office/drawing/2014/main" id="{D553DD1C-6014-4A46-A9D2-8387EB54BA4D}"/>
              </a:ext>
            </a:extLst>
          </p:cNvPr>
          <p:cNvPicPr>
            <a:picLocks noChangeAspect="1"/>
          </p:cNvPicPr>
          <p:nvPr/>
        </p:nvPicPr>
        <p:blipFill>
          <a:blip r:embed="rId9"/>
          <a:stretch>
            <a:fillRect/>
          </a:stretch>
        </p:blipFill>
        <p:spPr>
          <a:xfrm>
            <a:off x="3335706" y="4463224"/>
            <a:ext cx="737271" cy="809172"/>
          </a:xfrm>
          <a:custGeom>
            <a:avLst/>
            <a:gdLst>
              <a:gd name="connsiteX0" fmla="*/ 247 w 737271"/>
              <a:gd name="connsiteY0" fmla="*/ 196 h 809172"/>
              <a:gd name="connsiteX1" fmla="*/ 737519 w 737271"/>
              <a:gd name="connsiteY1" fmla="*/ 196 h 809172"/>
              <a:gd name="connsiteX2" fmla="*/ 737519 w 737271"/>
              <a:gd name="connsiteY2" fmla="*/ 809369 h 809172"/>
              <a:gd name="connsiteX3" fmla="*/ 247 w 737271"/>
              <a:gd name="connsiteY3" fmla="*/ 809369 h 809172"/>
            </a:gdLst>
            <a:ahLst/>
            <a:cxnLst>
              <a:cxn ang="0">
                <a:pos x="connsiteX0" y="connsiteY0"/>
              </a:cxn>
              <a:cxn ang="0">
                <a:pos x="connsiteX1" y="connsiteY1"/>
              </a:cxn>
              <a:cxn ang="0">
                <a:pos x="connsiteX2" y="connsiteY2"/>
              </a:cxn>
              <a:cxn ang="0">
                <a:pos x="connsiteX3" y="connsiteY3"/>
              </a:cxn>
            </a:cxnLst>
            <a:rect l="l" t="t" r="r" b="b"/>
            <a:pathLst>
              <a:path w="737271" h="809172">
                <a:moveTo>
                  <a:pt x="247" y="196"/>
                </a:moveTo>
                <a:lnTo>
                  <a:pt x="737519" y="196"/>
                </a:lnTo>
                <a:lnTo>
                  <a:pt x="737519" y="809369"/>
                </a:lnTo>
                <a:lnTo>
                  <a:pt x="247" y="809369"/>
                </a:lnTo>
                <a:close/>
              </a:path>
            </a:pathLst>
          </a:custGeom>
        </p:spPr>
      </p:pic>
      <p:pic>
        <p:nvPicPr>
          <p:cNvPr id="13" name="Picture 12">
            <a:extLst>
              <a:ext uri="{FF2B5EF4-FFF2-40B4-BE49-F238E27FC236}">
                <a16:creationId xmlns:a16="http://schemas.microsoft.com/office/drawing/2014/main" id="{BB72DE08-258A-4DCE-A0DE-8AC6CDA40009}"/>
              </a:ext>
            </a:extLst>
          </p:cNvPr>
          <p:cNvPicPr>
            <a:picLocks noChangeAspect="1"/>
          </p:cNvPicPr>
          <p:nvPr/>
        </p:nvPicPr>
        <p:blipFill>
          <a:blip r:embed="rId10"/>
          <a:stretch>
            <a:fillRect/>
          </a:stretch>
        </p:blipFill>
        <p:spPr>
          <a:xfrm>
            <a:off x="7611668" y="1881187"/>
            <a:ext cx="739487" cy="810367"/>
          </a:xfrm>
          <a:custGeom>
            <a:avLst/>
            <a:gdLst>
              <a:gd name="connsiteX0" fmla="*/ 696 w 739487"/>
              <a:gd name="connsiteY0" fmla="*/ -75 h 810367"/>
              <a:gd name="connsiteX1" fmla="*/ 740184 w 739487"/>
              <a:gd name="connsiteY1" fmla="*/ -75 h 810367"/>
              <a:gd name="connsiteX2" fmla="*/ 740184 w 739487"/>
              <a:gd name="connsiteY2" fmla="*/ 810293 h 810367"/>
              <a:gd name="connsiteX3" fmla="*/ 696 w 739487"/>
              <a:gd name="connsiteY3" fmla="*/ 810293 h 810367"/>
            </a:gdLst>
            <a:ahLst/>
            <a:cxnLst>
              <a:cxn ang="0">
                <a:pos x="connsiteX0" y="connsiteY0"/>
              </a:cxn>
              <a:cxn ang="0">
                <a:pos x="connsiteX1" y="connsiteY1"/>
              </a:cxn>
              <a:cxn ang="0">
                <a:pos x="connsiteX2" y="connsiteY2"/>
              </a:cxn>
              <a:cxn ang="0">
                <a:pos x="connsiteX3" y="connsiteY3"/>
              </a:cxn>
            </a:cxnLst>
            <a:rect l="l" t="t" r="r" b="b"/>
            <a:pathLst>
              <a:path w="739487" h="810367">
                <a:moveTo>
                  <a:pt x="696" y="-75"/>
                </a:moveTo>
                <a:lnTo>
                  <a:pt x="740184" y="-75"/>
                </a:lnTo>
                <a:lnTo>
                  <a:pt x="740184" y="810293"/>
                </a:lnTo>
                <a:lnTo>
                  <a:pt x="696" y="810293"/>
                </a:lnTo>
                <a:close/>
              </a:path>
            </a:pathLst>
          </a:custGeom>
        </p:spPr>
      </p:pic>
      <p:pic>
        <p:nvPicPr>
          <p:cNvPr id="14" name="Picture 13">
            <a:extLst>
              <a:ext uri="{FF2B5EF4-FFF2-40B4-BE49-F238E27FC236}">
                <a16:creationId xmlns:a16="http://schemas.microsoft.com/office/drawing/2014/main" id="{70517629-3207-4EB8-AC29-092CDA802FE9}"/>
              </a:ext>
            </a:extLst>
          </p:cNvPr>
          <p:cNvPicPr>
            <a:picLocks noChangeAspect="1"/>
          </p:cNvPicPr>
          <p:nvPr/>
        </p:nvPicPr>
        <p:blipFill>
          <a:blip r:embed="rId11"/>
          <a:stretch>
            <a:fillRect/>
          </a:stretch>
        </p:blipFill>
        <p:spPr>
          <a:xfrm>
            <a:off x="3514014" y="1881187"/>
            <a:ext cx="737271" cy="810367"/>
          </a:xfrm>
          <a:custGeom>
            <a:avLst/>
            <a:gdLst>
              <a:gd name="connsiteX0" fmla="*/ 266 w 737271"/>
              <a:gd name="connsiteY0" fmla="*/ -75 h 810367"/>
              <a:gd name="connsiteX1" fmla="*/ 737537 w 737271"/>
              <a:gd name="connsiteY1" fmla="*/ -75 h 810367"/>
              <a:gd name="connsiteX2" fmla="*/ 737537 w 737271"/>
              <a:gd name="connsiteY2" fmla="*/ 810293 h 810367"/>
              <a:gd name="connsiteX3" fmla="*/ 266 w 737271"/>
              <a:gd name="connsiteY3" fmla="*/ 810293 h 810367"/>
            </a:gdLst>
            <a:ahLst/>
            <a:cxnLst>
              <a:cxn ang="0">
                <a:pos x="connsiteX0" y="connsiteY0"/>
              </a:cxn>
              <a:cxn ang="0">
                <a:pos x="connsiteX1" y="connsiteY1"/>
              </a:cxn>
              <a:cxn ang="0">
                <a:pos x="connsiteX2" y="connsiteY2"/>
              </a:cxn>
              <a:cxn ang="0">
                <a:pos x="connsiteX3" y="connsiteY3"/>
              </a:cxn>
            </a:cxnLst>
            <a:rect l="l" t="t" r="r" b="b"/>
            <a:pathLst>
              <a:path w="737271" h="810367">
                <a:moveTo>
                  <a:pt x="266" y="-75"/>
                </a:moveTo>
                <a:lnTo>
                  <a:pt x="737537" y="-75"/>
                </a:lnTo>
                <a:lnTo>
                  <a:pt x="737537" y="810293"/>
                </a:lnTo>
                <a:lnTo>
                  <a:pt x="266" y="810293"/>
                </a:lnTo>
                <a:close/>
              </a:path>
            </a:pathLst>
          </a:custGeom>
        </p:spPr>
      </p:pic>
      <p:pic>
        <p:nvPicPr>
          <p:cNvPr id="15" name="Picture 14">
            <a:extLst>
              <a:ext uri="{FF2B5EF4-FFF2-40B4-BE49-F238E27FC236}">
                <a16:creationId xmlns:a16="http://schemas.microsoft.com/office/drawing/2014/main" id="{E5380FB0-EC9F-40CD-8F39-A8B24CE715BD}"/>
              </a:ext>
            </a:extLst>
          </p:cNvPr>
          <p:cNvPicPr>
            <a:picLocks noChangeAspect="1"/>
          </p:cNvPicPr>
          <p:nvPr/>
        </p:nvPicPr>
        <p:blipFill>
          <a:blip r:embed="rId12"/>
          <a:stretch>
            <a:fillRect/>
          </a:stretch>
        </p:blipFill>
        <p:spPr>
          <a:xfrm>
            <a:off x="1874952" y="1881187"/>
            <a:ext cx="739487" cy="810367"/>
          </a:xfrm>
          <a:custGeom>
            <a:avLst/>
            <a:gdLst>
              <a:gd name="connsiteX0" fmla="*/ 94 w 739487"/>
              <a:gd name="connsiteY0" fmla="*/ -75 h 810367"/>
              <a:gd name="connsiteX1" fmla="*/ 739581 w 739487"/>
              <a:gd name="connsiteY1" fmla="*/ -75 h 810367"/>
              <a:gd name="connsiteX2" fmla="*/ 739581 w 739487"/>
              <a:gd name="connsiteY2" fmla="*/ 810293 h 810367"/>
              <a:gd name="connsiteX3" fmla="*/ 94 w 739487"/>
              <a:gd name="connsiteY3" fmla="*/ 810293 h 810367"/>
            </a:gdLst>
            <a:ahLst/>
            <a:cxnLst>
              <a:cxn ang="0">
                <a:pos x="connsiteX0" y="connsiteY0"/>
              </a:cxn>
              <a:cxn ang="0">
                <a:pos x="connsiteX1" y="connsiteY1"/>
              </a:cxn>
              <a:cxn ang="0">
                <a:pos x="connsiteX2" y="connsiteY2"/>
              </a:cxn>
              <a:cxn ang="0">
                <a:pos x="connsiteX3" y="connsiteY3"/>
              </a:cxn>
            </a:cxnLst>
            <a:rect l="l" t="t" r="r" b="b"/>
            <a:pathLst>
              <a:path w="739487" h="810367">
                <a:moveTo>
                  <a:pt x="94" y="-75"/>
                </a:moveTo>
                <a:lnTo>
                  <a:pt x="739581" y="-75"/>
                </a:lnTo>
                <a:lnTo>
                  <a:pt x="739581" y="810293"/>
                </a:lnTo>
                <a:lnTo>
                  <a:pt x="94" y="810293"/>
                </a:lnTo>
                <a:close/>
              </a:path>
            </a:pathLst>
          </a:custGeom>
        </p:spPr>
      </p:pic>
      <p:pic>
        <p:nvPicPr>
          <p:cNvPr id="16" name="Picture 15">
            <a:extLst>
              <a:ext uri="{FF2B5EF4-FFF2-40B4-BE49-F238E27FC236}">
                <a16:creationId xmlns:a16="http://schemas.microsoft.com/office/drawing/2014/main" id="{8DFCD629-A21E-4CAE-A056-7A82CA86087A}"/>
              </a:ext>
            </a:extLst>
          </p:cNvPr>
          <p:cNvPicPr>
            <a:picLocks noChangeAspect="1"/>
          </p:cNvPicPr>
          <p:nvPr/>
        </p:nvPicPr>
        <p:blipFill>
          <a:blip r:embed="rId13"/>
          <a:stretch>
            <a:fillRect/>
          </a:stretch>
        </p:blipFill>
        <p:spPr>
          <a:xfrm>
            <a:off x="6336081" y="4471225"/>
            <a:ext cx="739487" cy="810367"/>
          </a:xfrm>
          <a:custGeom>
            <a:avLst/>
            <a:gdLst>
              <a:gd name="connsiteX0" fmla="*/ 562 w 739487"/>
              <a:gd name="connsiteY0" fmla="*/ 196 h 810367"/>
              <a:gd name="connsiteX1" fmla="*/ 740050 w 739487"/>
              <a:gd name="connsiteY1" fmla="*/ 196 h 810367"/>
              <a:gd name="connsiteX2" fmla="*/ 740050 w 739487"/>
              <a:gd name="connsiteY2" fmla="*/ 810564 h 810367"/>
              <a:gd name="connsiteX3" fmla="*/ 562 w 739487"/>
              <a:gd name="connsiteY3" fmla="*/ 810564 h 810367"/>
            </a:gdLst>
            <a:ahLst/>
            <a:cxnLst>
              <a:cxn ang="0">
                <a:pos x="connsiteX0" y="connsiteY0"/>
              </a:cxn>
              <a:cxn ang="0">
                <a:pos x="connsiteX1" y="connsiteY1"/>
              </a:cxn>
              <a:cxn ang="0">
                <a:pos x="connsiteX2" y="connsiteY2"/>
              </a:cxn>
              <a:cxn ang="0">
                <a:pos x="connsiteX3" y="connsiteY3"/>
              </a:cxn>
            </a:cxnLst>
            <a:rect l="l" t="t" r="r" b="b"/>
            <a:pathLst>
              <a:path w="739487" h="810367">
                <a:moveTo>
                  <a:pt x="562" y="196"/>
                </a:moveTo>
                <a:lnTo>
                  <a:pt x="740050" y="196"/>
                </a:lnTo>
                <a:lnTo>
                  <a:pt x="740050" y="810564"/>
                </a:lnTo>
                <a:lnTo>
                  <a:pt x="562" y="810564"/>
                </a:lnTo>
                <a:close/>
              </a:path>
            </a:pathLst>
          </a:custGeom>
        </p:spPr>
      </p:pic>
      <p:pic>
        <p:nvPicPr>
          <p:cNvPr id="17" name="Picture 16">
            <a:extLst>
              <a:ext uri="{FF2B5EF4-FFF2-40B4-BE49-F238E27FC236}">
                <a16:creationId xmlns:a16="http://schemas.microsoft.com/office/drawing/2014/main" id="{992C9E5B-08CD-408D-B4EA-96E1204EBA8C}"/>
              </a:ext>
            </a:extLst>
          </p:cNvPr>
          <p:cNvPicPr>
            <a:picLocks noChangeAspect="1"/>
          </p:cNvPicPr>
          <p:nvPr/>
        </p:nvPicPr>
        <p:blipFill>
          <a:blip r:embed="rId14"/>
          <a:stretch>
            <a:fillRect/>
          </a:stretch>
        </p:blipFill>
        <p:spPr>
          <a:xfrm>
            <a:off x="6790995" y="1881187"/>
            <a:ext cx="739487" cy="810367"/>
          </a:xfrm>
          <a:custGeom>
            <a:avLst/>
            <a:gdLst>
              <a:gd name="connsiteX0" fmla="*/ 610 w 739487"/>
              <a:gd name="connsiteY0" fmla="*/ -75 h 810367"/>
              <a:gd name="connsiteX1" fmla="*/ 740097 w 739487"/>
              <a:gd name="connsiteY1" fmla="*/ -75 h 810367"/>
              <a:gd name="connsiteX2" fmla="*/ 740097 w 739487"/>
              <a:gd name="connsiteY2" fmla="*/ 810293 h 810367"/>
              <a:gd name="connsiteX3" fmla="*/ 610 w 739487"/>
              <a:gd name="connsiteY3" fmla="*/ 810293 h 810367"/>
            </a:gdLst>
            <a:ahLst/>
            <a:cxnLst>
              <a:cxn ang="0">
                <a:pos x="connsiteX0" y="connsiteY0"/>
              </a:cxn>
              <a:cxn ang="0">
                <a:pos x="connsiteX1" y="connsiteY1"/>
              </a:cxn>
              <a:cxn ang="0">
                <a:pos x="connsiteX2" y="connsiteY2"/>
              </a:cxn>
              <a:cxn ang="0">
                <a:pos x="connsiteX3" y="connsiteY3"/>
              </a:cxn>
            </a:cxnLst>
            <a:rect l="l" t="t" r="r" b="b"/>
            <a:pathLst>
              <a:path w="739487" h="810367">
                <a:moveTo>
                  <a:pt x="610" y="-75"/>
                </a:moveTo>
                <a:lnTo>
                  <a:pt x="740097" y="-75"/>
                </a:lnTo>
                <a:lnTo>
                  <a:pt x="740097" y="810293"/>
                </a:lnTo>
                <a:lnTo>
                  <a:pt x="610" y="810293"/>
                </a:lnTo>
                <a:close/>
              </a:path>
            </a:pathLst>
          </a:custGeom>
        </p:spPr>
      </p:pic>
      <p:pic>
        <p:nvPicPr>
          <p:cNvPr id="18" name="Picture 17">
            <a:extLst>
              <a:ext uri="{FF2B5EF4-FFF2-40B4-BE49-F238E27FC236}">
                <a16:creationId xmlns:a16="http://schemas.microsoft.com/office/drawing/2014/main" id="{F5635265-1578-4332-ADA0-C4EEC08B4B20}"/>
              </a:ext>
            </a:extLst>
          </p:cNvPr>
          <p:cNvPicPr>
            <a:picLocks noChangeAspect="1"/>
          </p:cNvPicPr>
          <p:nvPr/>
        </p:nvPicPr>
        <p:blipFill>
          <a:blip r:embed="rId15"/>
          <a:stretch>
            <a:fillRect/>
          </a:stretch>
        </p:blipFill>
        <p:spPr>
          <a:xfrm>
            <a:off x="5150789" y="1881187"/>
            <a:ext cx="739487" cy="810367"/>
          </a:xfrm>
          <a:custGeom>
            <a:avLst/>
            <a:gdLst>
              <a:gd name="connsiteX0" fmla="*/ 438 w 739487"/>
              <a:gd name="connsiteY0" fmla="*/ -75 h 810367"/>
              <a:gd name="connsiteX1" fmla="*/ 739925 w 739487"/>
              <a:gd name="connsiteY1" fmla="*/ -75 h 810367"/>
              <a:gd name="connsiteX2" fmla="*/ 739925 w 739487"/>
              <a:gd name="connsiteY2" fmla="*/ 810293 h 810367"/>
              <a:gd name="connsiteX3" fmla="*/ 438 w 739487"/>
              <a:gd name="connsiteY3" fmla="*/ 810293 h 810367"/>
            </a:gdLst>
            <a:ahLst/>
            <a:cxnLst>
              <a:cxn ang="0">
                <a:pos x="connsiteX0" y="connsiteY0"/>
              </a:cxn>
              <a:cxn ang="0">
                <a:pos x="connsiteX1" y="connsiteY1"/>
              </a:cxn>
              <a:cxn ang="0">
                <a:pos x="connsiteX2" y="connsiteY2"/>
              </a:cxn>
              <a:cxn ang="0">
                <a:pos x="connsiteX3" y="connsiteY3"/>
              </a:cxn>
            </a:cxnLst>
            <a:rect l="l" t="t" r="r" b="b"/>
            <a:pathLst>
              <a:path w="739487" h="810367">
                <a:moveTo>
                  <a:pt x="438" y="-75"/>
                </a:moveTo>
                <a:lnTo>
                  <a:pt x="739925" y="-75"/>
                </a:lnTo>
                <a:lnTo>
                  <a:pt x="739925" y="810293"/>
                </a:lnTo>
                <a:lnTo>
                  <a:pt x="438" y="810293"/>
                </a:lnTo>
                <a:close/>
              </a:path>
            </a:pathLst>
          </a:custGeom>
        </p:spPr>
      </p:pic>
      <p:pic>
        <p:nvPicPr>
          <p:cNvPr id="19" name="Picture 18">
            <a:extLst>
              <a:ext uri="{FF2B5EF4-FFF2-40B4-BE49-F238E27FC236}">
                <a16:creationId xmlns:a16="http://schemas.microsoft.com/office/drawing/2014/main" id="{D22E6A7A-CD0D-41B9-8AC9-BA389C7AC792}"/>
              </a:ext>
            </a:extLst>
          </p:cNvPr>
          <p:cNvPicPr>
            <a:picLocks noChangeAspect="1"/>
          </p:cNvPicPr>
          <p:nvPr/>
        </p:nvPicPr>
        <p:blipFill>
          <a:blip r:embed="rId16"/>
          <a:stretch>
            <a:fillRect/>
          </a:stretch>
        </p:blipFill>
        <p:spPr>
          <a:xfrm>
            <a:off x="4986198" y="4463224"/>
            <a:ext cx="739532" cy="809320"/>
          </a:xfrm>
          <a:custGeom>
            <a:avLst/>
            <a:gdLst>
              <a:gd name="connsiteX0" fmla="*/ 409 w 739532"/>
              <a:gd name="connsiteY0" fmla="*/ 184 h 809320"/>
              <a:gd name="connsiteX1" fmla="*/ 739942 w 739532"/>
              <a:gd name="connsiteY1" fmla="*/ 184 h 809320"/>
              <a:gd name="connsiteX2" fmla="*/ 739942 w 739532"/>
              <a:gd name="connsiteY2" fmla="*/ 809504 h 809320"/>
              <a:gd name="connsiteX3" fmla="*/ 409 w 739532"/>
              <a:gd name="connsiteY3" fmla="*/ 809504 h 809320"/>
            </a:gdLst>
            <a:ahLst/>
            <a:cxnLst>
              <a:cxn ang="0">
                <a:pos x="connsiteX0" y="connsiteY0"/>
              </a:cxn>
              <a:cxn ang="0">
                <a:pos x="connsiteX1" y="connsiteY1"/>
              </a:cxn>
              <a:cxn ang="0">
                <a:pos x="connsiteX2" y="connsiteY2"/>
              </a:cxn>
              <a:cxn ang="0">
                <a:pos x="connsiteX3" y="connsiteY3"/>
              </a:cxn>
            </a:cxnLst>
            <a:rect l="l" t="t" r="r" b="b"/>
            <a:pathLst>
              <a:path w="739532" h="809320">
                <a:moveTo>
                  <a:pt x="409" y="184"/>
                </a:moveTo>
                <a:lnTo>
                  <a:pt x="739942" y="184"/>
                </a:lnTo>
                <a:lnTo>
                  <a:pt x="739942" y="809504"/>
                </a:lnTo>
                <a:lnTo>
                  <a:pt x="409" y="809504"/>
                </a:lnTo>
                <a:close/>
              </a:path>
            </a:pathLst>
          </a:custGeom>
        </p:spPr>
      </p:pic>
      <p:pic>
        <p:nvPicPr>
          <p:cNvPr id="20" name="Picture 19">
            <a:extLst>
              <a:ext uri="{FF2B5EF4-FFF2-40B4-BE49-F238E27FC236}">
                <a16:creationId xmlns:a16="http://schemas.microsoft.com/office/drawing/2014/main" id="{7263CD22-8DF4-4B80-8DFD-7CA2CB6CF7E6}"/>
              </a:ext>
            </a:extLst>
          </p:cNvPr>
          <p:cNvPicPr>
            <a:picLocks noChangeAspect="1"/>
          </p:cNvPicPr>
          <p:nvPr/>
        </p:nvPicPr>
        <p:blipFill>
          <a:blip r:embed="rId17"/>
          <a:stretch>
            <a:fillRect/>
          </a:stretch>
        </p:blipFill>
        <p:spPr>
          <a:xfrm>
            <a:off x="8432343" y="1881187"/>
            <a:ext cx="737271" cy="810367"/>
          </a:xfrm>
          <a:custGeom>
            <a:avLst/>
            <a:gdLst>
              <a:gd name="connsiteX0" fmla="*/ 783 w 737271"/>
              <a:gd name="connsiteY0" fmla="*/ -75 h 810367"/>
              <a:gd name="connsiteX1" fmla="*/ 738054 w 737271"/>
              <a:gd name="connsiteY1" fmla="*/ -75 h 810367"/>
              <a:gd name="connsiteX2" fmla="*/ 738054 w 737271"/>
              <a:gd name="connsiteY2" fmla="*/ 810293 h 810367"/>
              <a:gd name="connsiteX3" fmla="*/ 783 w 737271"/>
              <a:gd name="connsiteY3" fmla="*/ 810293 h 810367"/>
            </a:gdLst>
            <a:ahLst/>
            <a:cxnLst>
              <a:cxn ang="0">
                <a:pos x="connsiteX0" y="connsiteY0"/>
              </a:cxn>
              <a:cxn ang="0">
                <a:pos x="connsiteX1" y="connsiteY1"/>
              </a:cxn>
              <a:cxn ang="0">
                <a:pos x="connsiteX2" y="connsiteY2"/>
              </a:cxn>
              <a:cxn ang="0">
                <a:pos x="connsiteX3" y="connsiteY3"/>
              </a:cxn>
            </a:cxnLst>
            <a:rect l="l" t="t" r="r" b="b"/>
            <a:pathLst>
              <a:path w="737271" h="810367">
                <a:moveTo>
                  <a:pt x="783" y="-75"/>
                </a:moveTo>
                <a:lnTo>
                  <a:pt x="738054" y="-75"/>
                </a:lnTo>
                <a:lnTo>
                  <a:pt x="738054" y="810293"/>
                </a:lnTo>
                <a:lnTo>
                  <a:pt x="783" y="810293"/>
                </a:lnTo>
                <a:close/>
              </a:path>
            </a:pathLst>
          </a:custGeom>
        </p:spPr>
      </p:pic>
      <p:pic>
        <p:nvPicPr>
          <p:cNvPr id="21" name="Picture 20">
            <a:extLst>
              <a:ext uri="{FF2B5EF4-FFF2-40B4-BE49-F238E27FC236}">
                <a16:creationId xmlns:a16="http://schemas.microsoft.com/office/drawing/2014/main" id="{20FC3776-3C59-471A-8480-980FA45438DB}"/>
              </a:ext>
            </a:extLst>
          </p:cNvPr>
          <p:cNvPicPr>
            <a:picLocks noChangeAspect="1"/>
          </p:cNvPicPr>
          <p:nvPr/>
        </p:nvPicPr>
        <p:blipFill>
          <a:blip r:embed="rId18"/>
          <a:stretch>
            <a:fillRect/>
          </a:stretch>
        </p:blipFill>
        <p:spPr>
          <a:xfrm>
            <a:off x="1809801" y="4463224"/>
            <a:ext cx="739487" cy="809172"/>
          </a:xfrm>
          <a:custGeom>
            <a:avLst/>
            <a:gdLst>
              <a:gd name="connsiteX0" fmla="*/ 87 w 739487"/>
              <a:gd name="connsiteY0" fmla="*/ 196 h 809172"/>
              <a:gd name="connsiteX1" fmla="*/ 739575 w 739487"/>
              <a:gd name="connsiteY1" fmla="*/ 196 h 809172"/>
              <a:gd name="connsiteX2" fmla="*/ 739575 w 739487"/>
              <a:gd name="connsiteY2" fmla="*/ 809369 h 809172"/>
              <a:gd name="connsiteX3" fmla="*/ 87 w 739487"/>
              <a:gd name="connsiteY3" fmla="*/ 809369 h 809172"/>
            </a:gdLst>
            <a:ahLst/>
            <a:cxnLst>
              <a:cxn ang="0">
                <a:pos x="connsiteX0" y="connsiteY0"/>
              </a:cxn>
              <a:cxn ang="0">
                <a:pos x="connsiteX1" y="connsiteY1"/>
              </a:cxn>
              <a:cxn ang="0">
                <a:pos x="connsiteX2" y="connsiteY2"/>
              </a:cxn>
              <a:cxn ang="0">
                <a:pos x="connsiteX3" y="connsiteY3"/>
              </a:cxn>
            </a:cxnLst>
            <a:rect l="l" t="t" r="r" b="b"/>
            <a:pathLst>
              <a:path w="739487" h="809172">
                <a:moveTo>
                  <a:pt x="87" y="196"/>
                </a:moveTo>
                <a:lnTo>
                  <a:pt x="739575" y="196"/>
                </a:lnTo>
                <a:lnTo>
                  <a:pt x="739575" y="809369"/>
                </a:lnTo>
                <a:lnTo>
                  <a:pt x="87" y="809369"/>
                </a:lnTo>
                <a:close/>
              </a:path>
            </a:pathLst>
          </a:custGeom>
        </p:spPr>
      </p:pic>
      <p:pic>
        <p:nvPicPr>
          <p:cNvPr id="22" name="Picture 21">
            <a:extLst>
              <a:ext uri="{FF2B5EF4-FFF2-40B4-BE49-F238E27FC236}">
                <a16:creationId xmlns:a16="http://schemas.microsoft.com/office/drawing/2014/main" id="{CF39E1A5-D990-4A63-9E92-8F526B9B5717}"/>
              </a:ext>
            </a:extLst>
          </p:cNvPr>
          <p:cNvPicPr>
            <a:picLocks noChangeAspect="1"/>
          </p:cNvPicPr>
          <p:nvPr/>
        </p:nvPicPr>
        <p:blipFill>
          <a:blip r:embed="rId19"/>
          <a:stretch>
            <a:fillRect/>
          </a:stretch>
        </p:blipFill>
        <p:spPr>
          <a:xfrm>
            <a:off x="1043991" y="2691574"/>
            <a:ext cx="737271" cy="809172"/>
          </a:xfrm>
          <a:custGeom>
            <a:avLst/>
            <a:gdLst>
              <a:gd name="connsiteX0" fmla="*/ 7 w 737271"/>
              <a:gd name="connsiteY0" fmla="*/ 10 h 809172"/>
              <a:gd name="connsiteX1" fmla="*/ 737278 w 737271"/>
              <a:gd name="connsiteY1" fmla="*/ 10 h 809172"/>
              <a:gd name="connsiteX2" fmla="*/ 737278 w 737271"/>
              <a:gd name="connsiteY2" fmla="*/ 809183 h 809172"/>
              <a:gd name="connsiteX3" fmla="*/ 7 w 737271"/>
              <a:gd name="connsiteY3" fmla="*/ 809183 h 809172"/>
            </a:gdLst>
            <a:ahLst/>
            <a:cxnLst>
              <a:cxn ang="0">
                <a:pos x="connsiteX0" y="connsiteY0"/>
              </a:cxn>
              <a:cxn ang="0">
                <a:pos x="connsiteX1" y="connsiteY1"/>
              </a:cxn>
              <a:cxn ang="0">
                <a:pos x="connsiteX2" y="connsiteY2"/>
              </a:cxn>
              <a:cxn ang="0">
                <a:pos x="connsiteX3" y="connsiteY3"/>
              </a:cxn>
            </a:cxnLst>
            <a:rect l="l" t="t" r="r" b="b"/>
            <a:pathLst>
              <a:path w="737271" h="809172">
                <a:moveTo>
                  <a:pt x="7" y="10"/>
                </a:moveTo>
                <a:lnTo>
                  <a:pt x="737278" y="10"/>
                </a:lnTo>
                <a:lnTo>
                  <a:pt x="737278" y="809183"/>
                </a:lnTo>
                <a:lnTo>
                  <a:pt x="7" y="809183"/>
                </a:lnTo>
                <a:close/>
              </a:path>
            </a:pathLst>
          </a:custGeom>
        </p:spPr>
      </p:pic>
      <p:pic>
        <p:nvPicPr>
          <p:cNvPr id="23" name="Picture 22">
            <a:extLst>
              <a:ext uri="{FF2B5EF4-FFF2-40B4-BE49-F238E27FC236}">
                <a16:creationId xmlns:a16="http://schemas.microsoft.com/office/drawing/2014/main" id="{1C15A2E8-6FE3-49DD-9D6A-97834476F6E7}"/>
              </a:ext>
            </a:extLst>
          </p:cNvPr>
          <p:cNvPicPr>
            <a:picLocks noChangeAspect="1"/>
          </p:cNvPicPr>
          <p:nvPr/>
        </p:nvPicPr>
        <p:blipFill>
          <a:blip r:embed="rId20"/>
          <a:stretch>
            <a:fillRect/>
          </a:stretch>
        </p:blipFill>
        <p:spPr>
          <a:xfrm>
            <a:off x="2685339" y="2691574"/>
            <a:ext cx="737271" cy="809172"/>
          </a:xfrm>
          <a:custGeom>
            <a:avLst/>
            <a:gdLst>
              <a:gd name="connsiteX0" fmla="*/ 179 w 737271"/>
              <a:gd name="connsiteY0" fmla="*/ 10 h 809172"/>
              <a:gd name="connsiteX1" fmla="*/ 737450 w 737271"/>
              <a:gd name="connsiteY1" fmla="*/ 10 h 809172"/>
              <a:gd name="connsiteX2" fmla="*/ 737450 w 737271"/>
              <a:gd name="connsiteY2" fmla="*/ 809183 h 809172"/>
              <a:gd name="connsiteX3" fmla="*/ 179 w 737271"/>
              <a:gd name="connsiteY3" fmla="*/ 809183 h 809172"/>
            </a:gdLst>
            <a:ahLst/>
            <a:cxnLst>
              <a:cxn ang="0">
                <a:pos x="connsiteX0" y="connsiteY0"/>
              </a:cxn>
              <a:cxn ang="0">
                <a:pos x="connsiteX1" y="connsiteY1"/>
              </a:cxn>
              <a:cxn ang="0">
                <a:pos x="connsiteX2" y="connsiteY2"/>
              </a:cxn>
              <a:cxn ang="0">
                <a:pos x="connsiteX3" y="connsiteY3"/>
              </a:cxn>
            </a:cxnLst>
            <a:rect l="l" t="t" r="r" b="b"/>
            <a:pathLst>
              <a:path w="737271" h="809172">
                <a:moveTo>
                  <a:pt x="179" y="10"/>
                </a:moveTo>
                <a:lnTo>
                  <a:pt x="737450" y="10"/>
                </a:lnTo>
                <a:lnTo>
                  <a:pt x="737450" y="809183"/>
                </a:lnTo>
                <a:lnTo>
                  <a:pt x="179" y="809183"/>
                </a:lnTo>
                <a:close/>
              </a:path>
            </a:pathLst>
          </a:custGeom>
        </p:spPr>
      </p:pic>
      <p:pic>
        <p:nvPicPr>
          <p:cNvPr id="24" name="Picture 23">
            <a:extLst>
              <a:ext uri="{FF2B5EF4-FFF2-40B4-BE49-F238E27FC236}">
                <a16:creationId xmlns:a16="http://schemas.microsoft.com/office/drawing/2014/main" id="{B87FA2DD-3D69-42FA-AA36-9BBB5C50F4AC}"/>
              </a:ext>
            </a:extLst>
          </p:cNvPr>
          <p:cNvPicPr>
            <a:picLocks noChangeAspect="1"/>
          </p:cNvPicPr>
          <p:nvPr/>
        </p:nvPicPr>
        <p:blipFill>
          <a:blip r:embed="rId21"/>
          <a:stretch>
            <a:fillRect/>
          </a:stretch>
        </p:blipFill>
        <p:spPr>
          <a:xfrm>
            <a:off x="4325544" y="2691574"/>
            <a:ext cx="737271" cy="809172"/>
          </a:xfrm>
          <a:custGeom>
            <a:avLst/>
            <a:gdLst>
              <a:gd name="connsiteX0" fmla="*/ 351 w 737271"/>
              <a:gd name="connsiteY0" fmla="*/ 10 h 809172"/>
              <a:gd name="connsiteX1" fmla="*/ 737623 w 737271"/>
              <a:gd name="connsiteY1" fmla="*/ 10 h 809172"/>
              <a:gd name="connsiteX2" fmla="*/ 737623 w 737271"/>
              <a:gd name="connsiteY2" fmla="*/ 809183 h 809172"/>
              <a:gd name="connsiteX3" fmla="*/ 351 w 737271"/>
              <a:gd name="connsiteY3" fmla="*/ 809183 h 809172"/>
            </a:gdLst>
            <a:ahLst/>
            <a:cxnLst>
              <a:cxn ang="0">
                <a:pos x="connsiteX0" y="connsiteY0"/>
              </a:cxn>
              <a:cxn ang="0">
                <a:pos x="connsiteX1" y="connsiteY1"/>
              </a:cxn>
              <a:cxn ang="0">
                <a:pos x="connsiteX2" y="connsiteY2"/>
              </a:cxn>
              <a:cxn ang="0">
                <a:pos x="connsiteX3" y="connsiteY3"/>
              </a:cxn>
            </a:cxnLst>
            <a:rect l="l" t="t" r="r" b="b"/>
            <a:pathLst>
              <a:path w="737271" h="809172">
                <a:moveTo>
                  <a:pt x="351" y="10"/>
                </a:moveTo>
                <a:lnTo>
                  <a:pt x="737623" y="10"/>
                </a:lnTo>
                <a:lnTo>
                  <a:pt x="737623" y="809183"/>
                </a:lnTo>
                <a:lnTo>
                  <a:pt x="351" y="809183"/>
                </a:lnTo>
                <a:close/>
              </a:path>
            </a:pathLst>
          </a:custGeom>
        </p:spPr>
      </p:pic>
      <p:pic>
        <p:nvPicPr>
          <p:cNvPr id="25" name="Picture 24">
            <a:extLst>
              <a:ext uri="{FF2B5EF4-FFF2-40B4-BE49-F238E27FC236}">
                <a16:creationId xmlns:a16="http://schemas.microsoft.com/office/drawing/2014/main" id="{70F54E7B-E12B-4F28-9887-79388D765FA2}"/>
              </a:ext>
            </a:extLst>
          </p:cNvPr>
          <p:cNvPicPr>
            <a:picLocks noChangeAspect="1"/>
          </p:cNvPicPr>
          <p:nvPr/>
        </p:nvPicPr>
        <p:blipFill>
          <a:blip r:embed="rId22"/>
          <a:stretch>
            <a:fillRect/>
          </a:stretch>
        </p:blipFill>
        <p:spPr>
          <a:xfrm>
            <a:off x="7610526" y="2691574"/>
            <a:ext cx="738463" cy="809172"/>
          </a:xfrm>
          <a:custGeom>
            <a:avLst/>
            <a:gdLst>
              <a:gd name="connsiteX0" fmla="*/ 696 w 738463"/>
              <a:gd name="connsiteY0" fmla="*/ 10 h 809172"/>
              <a:gd name="connsiteX1" fmla="*/ 739160 w 738463"/>
              <a:gd name="connsiteY1" fmla="*/ 10 h 809172"/>
              <a:gd name="connsiteX2" fmla="*/ 739160 w 738463"/>
              <a:gd name="connsiteY2" fmla="*/ 809183 h 809172"/>
              <a:gd name="connsiteX3" fmla="*/ 696 w 738463"/>
              <a:gd name="connsiteY3" fmla="*/ 809183 h 809172"/>
            </a:gdLst>
            <a:ahLst/>
            <a:cxnLst>
              <a:cxn ang="0">
                <a:pos x="connsiteX0" y="connsiteY0"/>
              </a:cxn>
              <a:cxn ang="0">
                <a:pos x="connsiteX1" y="connsiteY1"/>
              </a:cxn>
              <a:cxn ang="0">
                <a:pos x="connsiteX2" y="connsiteY2"/>
              </a:cxn>
              <a:cxn ang="0">
                <a:pos x="connsiteX3" y="connsiteY3"/>
              </a:cxn>
            </a:cxnLst>
            <a:rect l="l" t="t" r="r" b="b"/>
            <a:pathLst>
              <a:path w="738463" h="809172">
                <a:moveTo>
                  <a:pt x="696" y="10"/>
                </a:moveTo>
                <a:lnTo>
                  <a:pt x="739160" y="10"/>
                </a:lnTo>
                <a:lnTo>
                  <a:pt x="739160" y="809183"/>
                </a:lnTo>
                <a:lnTo>
                  <a:pt x="696" y="809183"/>
                </a:lnTo>
                <a:close/>
              </a:path>
            </a:pathLst>
          </a:custGeom>
        </p:spPr>
      </p:pic>
      <p:pic>
        <p:nvPicPr>
          <p:cNvPr id="26" name="Picture 25">
            <a:extLst>
              <a:ext uri="{FF2B5EF4-FFF2-40B4-BE49-F238E27FC236}">
                <a16:creationId xmlns:a16="http://schemas.microsoft.com/office/drawing/2014/main" id="{5C1DE5B6-D374-4833-8DCC-C86E9FB75FF5}"/>
              </a:ext>
            </a:extLst>
          </p:cNvPr>
          <p:cNvPicPr>
            <a:picLocks noChangeAspect="1"/>
          </p:cNvPicPr>
          <p:nvPr/>
        </p:nvPicPr>
        <p:blipFill>
          <a:blip r:embed="rId23"/>
          <a:stretch>
            <a:fillRect/>
          </a:stretch>
        </p:blipFill>
        <p:spPr>
          <a:xfrm>
            <a:off x="3504870" y="2691574"/>
            <a:ext cx="737271" cy="809172"/>
          </a:xfrm>
          <a:custGeom>
            <a:avLst/>
            <a:gdLst>
              <a:gd name="connsiteX0" fmla="*/ 265 w 737271"/>
              <a:gd name="connsiteY0" fmla="*/ 10 h 809172"/>
              <a:gd name="connsiteX1" fmla="*/ 737536 w 737271"/>
              <a:gd name="connsiteY1" fmla="*/ 10 h 809172"/>
              <a:gd name="connsiteX2" fmla="*/ 737536 w 737271"/>
              <a:gd name="connsiteY2" fmla="*/ 809183 h 809172"/>
              <a:gd name="connsiteX3" fmla="*/ 265 w 737271"/>
              <a:gd name="connsiteY3" fmla="*/ 809183 h 809172"/>
            </a:gdLst>
            <a:ahLst/>
            <a:cxnLst>
              <a:cxn ang="0">
                <a:pos x="connsiteX0" y="connsiteY0"/>
              </a:cxn>
              <a:cxn ang="0">
                <a:pos x="connsiteX1" y="connsiteY1"/>
              </a:cxn>
              <a:cxn ang="0">
                <a:pos x="connsiteX2" y="connsiteY2"/>
              </a:cxn>
              <a:cxn ang="0">
                <a:pos x="connsiteX3" y="connsiteY3"/>
              </a:cxn>
            </a:cxnLst>
            <a:rect l="l" t="t" r="r" b="b"/>
            <a:pathLst>
              <a:path w="737271" h="809172">
                <a:moveTo>
                  <a:pt x="265" y="10"/>
                </a:moveTo>
                <a:lnTo>
                  <a:pt x="737536" y="10"/>
                </a:lnTo>
                <a:lnTo>
                  <a:pt x="737536" y="809183"/>
                </a:lnTo>
                <a:lnTo>
                  <a:pt x="265" y="809183"/>
                </a:lnTo>
                <a:close/>
              </a:path>
            </a:pathLst>
          </a:custGeom>
        </p:spPr>
      </p:pic>
      <p:pic>
        <p:nvPicPr>
          <p:cNvPr id="27" name="Picture 26">
            <a:extLst>
              <a:ext uri="{FF2B5EF4-FFF2-40B4-BE49-F238E27FC236}">
                <a16:creationId xmlns:a16="http://schemas.microsoft.com/office/drawing/2014/main" id="{3945A029-56CC-4609-92B6-8D00724D739A}"/>
              </a:ext>
            </a:extLst>
          </p:cNvPr>
          <p:cNvPicPr>
            <a:picLocks noChangeAspect="1"/>
          </p:cNvPicPr>
          <p:nvPr/>
        </p:nvPicPr>
        <p:blipFill>
          <a:blip r:embed="rId24"/>
          <a:stretch>
            <a:fillRect/>
          </a:stretch>
        </p:blipFill>
        <p:spPr>
          <a:xfrm>
            <a:off x="1863522" y="2691574"/>
            <a:ext cx="739487" cy="809172"/>
          </a:xfrm>
          <a:custGeom>
            <a:avLst/>
            <a:gdLst>
              <a:gd name="connsiteX0" fmla="*/ 92 w 739487"/>
              <a:gd name="connsiteY0" fmla="*/ 10 h 809172"/>
              <a:gd name="connsiteX1" fmla="*/ 739580 w 739487"/>
              <a:gd name="connsiteY1" fmla="*/ 10 h 809172"/>
              <a:gd name="connsiteX2" fmla="*/ 739580 w 739487"/>
              <a:gd name="connsiteY2" fmla="*/ 809183 h 809172"/>
              <a:gd name="connsiteX3" fmla="*/ 92 w 739487"/>
              <a:gd name="connsiteY3" fmla="*/ 809183 h 809172"/>
            </a:gdLst>
            <a:ahLst/>
            <a:cxnLst>
              <a:cxn ang="0">
                <a:pos x="connsiteX0" y="connsiteY0"/>
              </a:cxn>
              <a:cxn ang="0">
                <a:pos x="connsiteX1" y="connsiteY1"/>
              </a:cxn>
              <a:cxn ang="0">
                <a:pos x="connsiteX2" y="connsiteY2"/>
              </a:cxn>
              <a:cxn ang="0">
                <a:pos x="connsiteX3" y="connsiteY3"/>
              </a:cxn>
            </a:cxnLst>
            <a:rect l="l" t="t" r="r" b="b"/>
            <a:pathLst>
              <a:path w="739487" h="809172">
                <a:moveTo>
                  <a:pt x="92" y="10"/>
                </a:moveTo>
                <a:lnTo>
                  <a:pt x="739580" y="10"/>
                </a:lnTo>
                <a:lnTo>
                  <a:pt x="739580" y="809183"/>
                </a:lnTo>
                <a:lnTo>
                  <a:pt x="92" y="809183"/>
                </a:lnTo>
                <a:close/>
              </a:path>
            </a:pathLst>
          </a:custGeom>
        </p:spPr>
      </p:pic>
      <p:pic>
        <p:nvPicPr>
          <p:cNvPr id="28" name="Picture 27">
            <a:extLst>
              <a:ext uri="{FF2B5EF4-FFF2-40B4-BE49-F238E27FC236}">
                <a16:creationId xmlns:a16="http://schemas.microsoft.com/office/drawing/2014/main" id="{91C883EF-0197-4ABB-B1CD-A3CB1E7D9938}"/>
              </a:ext>
            </a:extLst>
          </p:cNvPr>
          <p:cNvPicPr>
            <a:picLocks noChangeAspect="1"/>
          </p:cNvPicPr>
          <p:nvPr/>
        </p:nvPicPr>
        <p:blipFill>
          <a:blip r:embed="rId25"/>
          <a:stretch>
            <a:fillRect/>
          </a:stretch>
        </p:blipFill>
        <p:spPr>
          <a:xfrm>
            <a:off x="6788709" y="2691574"/>
            <a:ext cx="738463" cy="809172"/>
          </a:xfrm>
          <a:custGeom>
            <a:avLst/>
            <a:gdLst>
              <a:gd name="connsiteX0" fmla="*/ 610 w 738463"/>
              <a:gd name="connsiteY0" fmla="*/ 10 h 809172"/>
              <a:gd name="connsiteX1" fmla="*/ 739073 w 738463"/>
              <a:gd name="connsiteY1" fmla="*/ 10 h 809172"/>
              <a:gd name="connsiteX2" fmla="*/ 739073 w 738463"/>
              <a:gd name="connsiteY2" fmla="*/ 809183 h 809172"/>
              <a:gd name="connsiteX3" fmla="*/ 610 w 738463"/>
              <a:gd name="connsiteY3" fmla="*/ 809183 h 809172"/>
            </a:gdLst>
            <a:ahLst/>
            <a:cxnLst>
              <a:cxn ang="0">
                <a:pos x="connsiteX0" y="connsiteY0"/>
              </a:cxn>
              <a:cxn ang="0">
                <a:pos x="connsiteX1" y="connsiteY1"/>
              </a:cxn>
              <a:cxn ang="0">
                <a:pos x="connsiteX2" y="connsiteY2"/>
              </a:cxn>
              <a:cxn ang="0">
                <a:pos x="connsiteX3" y="connsiteY3"/>
              </a:cxn>
            </a:cxnLst>
            <a:rect l="l" t="t" r="r" b="b"/>
            <a:pathLst>
              <a:path w="738463" h="809172">
                <a:moveTo>
                  <a:pt x="610" y="10"/>
                </a:moveTo>
                <a:lnTo>
                  <a:pt x="739073" y="10"/>
                </a:lnTo>
                <a:lnTo>
                  <a:pt x="739073" y="809183"/>
                </a:lnTo>
                <a:lnTo>
                  <a:pt x="610" y="809183"/>
                </a:lnTo>
                <a:close/>
              </a:path>
            </a:pathLst>
          </a:custGeom>
        </p:spPr>
      </p:pic>
      <p:pic>
        <p:nvPicPr>
          <p:cNvPr id="29" name="Picture 28">
            <a:extLst>
              <a:ext uri="{FF2B5EF4-FFF2-40B4-BE49-F238E27FC236}">
                <a16:creationId xmlns:a16="http://schemas.microsoft.com/office/drawing/2014/main" id="{15384DEA-85DF-4859-983B-C0991963EE02}"/>
              </a:ext>
            </a:extLst>
          </p:cNvPr>
          <p:cNvPicPr>
            <a:picLocks noChangeAspect="1"/>
          </p:cNvPicPr>
          <p:nvPr/>
        </p:nvPicPr>
        <p:blipFill>
          <a:blip r:embed="rId26"/>
          <a:stretch>
            <a:fillRect/>
          </a:stretch>
        </p:blipFill>
        <p:spPr>
          <a:xfrm>
            <a:off x="5145075" y="2691574"/>
            <a:ext cx="739487" cy="809172"/>
          </a:xfrm>
          <a:custGeom>
            <a:avLst/>
            <a:gdLst>
              <a:gd name="connsiteX0" fmla="*/ 437 w 739487"/>
              <a:gd name="connsiteY0" fmla="*/ 10 h 809172"/>
              <a:gd name="connsiteX1" fmla="*/ 739925 w 739487"/>
              <a:gd name="connsiteY1" fmla="*/ 10 h 809172"/>
              <a:gd name="connsiteX2" fmla="*/ 739925 w 739487"/>
              <a:gd name="connsiteY2" fmla="*/ 809183 h 809172"/>
              <a:gd name="connsiteX3" fmla="*/ 437 w 739487"/>
              <a:gd name="connsiteY3" fmla="*/ 809183 h 809172"/>
            </a:gdLst>
            <a:ahLst/>
            <a:cxnLst>
              <a:cxn ang="0">
                <a:pos x="connsiteX0" y="connsiteY0"/>
              </a:cxn>
              <a:cxn ang="0">
                <a:pos x="connsiteX1" y="connsiteY1"/>
              </a:cxn>
              <a:cxn ang="0">
                <a:pos x="connsiteX2" y="connsiteY2"/>
              </a:cxn>
              <a:cxn ang="0">
                <a:pos x="connsiteX3" y="connsiteY3"/>
              </a:cxn>
            </a:cxnLst>
            <a:rect l="l" t="t" r="r" b="b"/>
            <a:pathLst>
              <a:path w="739487" h="809172">
                <a:moveTo>
                  <a:pt x="437" y="10"/>
                </a:moveTo>
                <a:lnTo>
                  <a:pt x="739925" y="10"/>
                </a:lnTo>
                <a:lnTo>
                  <a:pt x="739925" y="809183"/>
                </a:lnTo>
                <a:lnTo>
                  <a:pt x="437" y="809183"/>
                </a:lnTo>
                <a:close/>
              </a:path>
            </a:pathLst>
          </a:custGeom>
        </p:spPr>
      </p:pic>
      <p:pic>
        <p:nvPicPr>
          <p:cNvPr id="30" name="Picture 29">
            <a:extLst>
              <a:ext uri="{FF2B5EF4-FFF2-40B4-BE49-F238E27FC236}">
                <a16:creationId xmlns:a16="http://schemas.microsoft.com/office/drawing/2014/main" id="{D355CE49-CBB5-4444-8616-4232C3E8BC89}"/>
              </a:ext>
            </a:extLst>
          </p:cNvPr>
          <p:cNvPicPr>
            <a:picLocks noChangeAspect="1"/>
          </p:cNvPicPr>
          <p:nvPr/>
        </p:nvPicPr>
        <p:blipFill>
          <a:blip r:embed="rId27"/>
          <a:stretch>
            <a:fillRect/>
          </a:stretch>
        </p:blipFill>
        <p:spPr>
          <a:xfrm>
            <a:off x="8432343" y="2691574"/>
            <a:ext cx="737271" cy="809172"/>
          </a:xfrm>
          <a:custGeom>
            <a:avLst/>
            <a:gdLst>
              <a:gd name="connsiteX0" fmla="*/ 783 w 737271"/>
              <a:gd name="connsiteY0" fmla="*/ 10 h 809172"/>
              <a:gd name="connsiteX1" fmla="*/ 738054 w 737271"/>
              <a:gd name="connsiteY1" fmla="*/ 10 h 809172"/>
              <a:gd name="connsiteX2" fmla="*/ 738054 w 737271"/>
              <a:gd name="connsiteY2" fmla="*/ 809183 h 809172"/>
              <a:gd name="connsiteX3" fmla="*/ 783 w 737271"/>
              <a:gd name="connsiteY3" fmla="*/ 809183 h 809172"/>
            </a:gdLst>
            <a:ahLst/>
            <a:cxnLst>
              <a:cxn ang="0">
                <a:pos x="connsiteX0" y="connsiteY0"/>
              </a:cxn>
              <a:cxn ang="0">
                <a:pos x="connsiteX1" y="connsiteY1"/>
              </a:cxn>
              <a:cxn ang="0">
                <a:pos x="connsiteX2" y="connsiteY2"/>
              </a:cxn>
              <a:cxn ang="0">
                <a:pos x="connsiteX3" y="connsiteY3"/>
              </a:cxn>
            </a:cxnLst>
            <a:rect l="l" t="t" r="r" b="b"/>
            <a:pathLst>
              <a:path w="737271" h="809172">
                <a:moveTo>
                  <a:pt x="783" y="10"/>
                </a:moveTo>
                <a:lnTo>
                  <a:pt x="738054" y="10"/>
                </a:lnTo>
                <a:lnTo>
                  <a:pt x="738054" y="809183"/>
                </a:lnTo>
                <a:lnTo>
                  <a:pt x="783" y="809183"/>
                </a:lnTo>
                <a:close/>
              </a:path>
            </a:pathLst>
          </a:custGeom>
        </p:spPr>
      </p:pic>
      <p:pic>
        <p:nvPicPr>
          <p:cNvPr id="31" name="Picture 30">
            <a:extLst>
              <a:ext uri="{FF2B5EF4-FFF2-40B4-BE49-F238E27FC236}">
                <a16:creationId xmlns:a16="http://schemas.microsoft.com/office/drawing/2014/main" id="{13DAE064-5073-499A-A949-5244EA8AAB37}"/>
              </a:ext>
            </a:extLst>
          </p:cNvPr>
          <p:cNvPicPr>
            <a:picLocks noChangeAspect="1"/>
          </p:cNvPicPr>
          <p:nvPr/>
        </p:nvPicPr>
        <p:blipFill>
          <a:blip r:embed="rId28"/>
          <a:stretch>
            <a:fillRect/>
          </a:stretch>
        </p:blipFill>
        <p:spPr>
          <a:xfrm>
            <a:off x="5984037" y="2736151"/>
            <a:ext cx="655990" cy="720150"/>
          </a:xfrm>
          <a:custGeom>
            <a:avLst/>
            <a:gdLst>
              <a:gd name="connsiteX0" fmla="*/ 523 w 655990"/>
              <a:gd name="connsiteY0" fmla="*/ 12 h 720150"/>
              <a:gd name="connsiteX1" fmla="*/ 656513 w 655990"/>
              <a:gd name="connsiteY1" fmla="*/ 12 h 720150"/>
              <a:gd name="connsiteX2" fmla="*/ 656513 w 655990"/>
              <a:gd name="connsiteY2" fmla="*/ 720162 h 720150"/>
              <a:gd name="connsiteX3" fmla="*/ 523 w 655990"/>
              <a:gd name="connsiteY3" fmla="*/ 720162 h 720150"/>
            </a:gdLst>
            <a:ahLst/>
            <a:cxnLst>
              <a:cxn ang="0">
                <a:pos x="connsiteX0" y="connsiteY0"/>
              </a:cxn>
              <a:cxn ang="0">
                <a:pos x="connsiteX1" y="connsiteY1"/>
              </a:cxn>
              <a:cxn ang="0">
                <a:pos x="connsiteX2" y="connsiteY2"/>
              </a:cxn>
              <a:cxn ang="0">
                <a:pos x="connsiteX3" y="connsiteY3"/>
              </a:cxn>
            </a:cxnLst>
            <a:rect l="l" t="t" r="r" b="b"/>
            <a:pathLst>
              <a:path w="655990" h="720150">
                <a:moveTo>
                  <a:pt x="523" y="12"/>
                </a:moveTo>
                <a:lnTo>
                  <a:pt x="656513" y="12"/>
                </a:lnTo>
                <a:lnTo>
                  <a:pt x="656513" y="720162"/>
                </a:lnTo>
                <a:lnTo>
                  <a:pt x="523" y="720162"/>
                </a:lnTo>
                <a:close/>
              </a:path>
            </a:pathLst>
          </a:custGeom>
        </p:spPr>
      </p:pic>
      <p:pic>
        <p:nvPicPr>
          <p:cNvPr id="32" name="Picture 31">
            <a:extLst>
              <a:ext uri="{FF2B5EF4-FFF2-40B4-BE49-F238E27FC236}">
                <a16:creationId xmlns:a16="http://schemas.microsoft.com/office/drawing/2014/main" id="{527D32EB-9965-47A5-BB59-A117921EAB2C}"/>
              </a:ext>
            </a:extLst>
          </p:cNvPr>
          <p:cNvPicPr>
            <a:picLocks noChangeAspect="1"/>
          </p:cNvPicPr>
          <p:nvPr/>
        </p:nvPicPr>
        <p:blipFill>
          <a:blip r:embed="rId29"/>
          <a:stretch>
            <a:fillRect/>
          </a:stretch>
        </p:blipFill>
        <p:spPr>
          <a:xfrm>
            <a:off x="5707431" y="4471225"/>
            <a:ext cx="621715" cy="801205"/>
          </a:xfrm>
          <a:custGeom>
            <a:avLst/>
            <a:gdLst>
              <a:gd name="connsiteX0" fmla="*/ 498 w 621715"/>
              <a:gd name="connsiteY0" fmla="*/ 185 h 801205"/>
              <a:gd name="connsiteX1" fmla="*/ 622214 w 621715"/>
              <a:gd name="connsiteY1" fmla="*/ 185 h 801205"/>
              <a:gd name="connsiteX2" fmla="*/ 622214 w 621715"/>
              <a:gd name="connsiteY2" fmla="*/ 801391 h 801205"/>
              <a:gd name="connsiteX3" fmla="*/ 498 w 621715"/>
              <a:gd name="connsiteY3" fmla="*/ 801391 h 801205"/>
            </a:gdLst>
            <a:ahLst/>
            <a:cxnLst>
              <a:cxn ang="0">
                <a:pos x="connsiteX0" y="connsiteY0"/>
              </a:cxn>
              <a:cxn ang="0">
                <a:pos x="connsiteX1" y="connsiteY1"/>
              </a:cxn>
              <a:cxn ang="0">
                <a:pos x="connsiteX2" y="connsiteY2"/>
              </a:cxn>
              <a:cxn ang="0">
                <a:pos x="connsiteX3" y="connsiteY3"/>
              </a:cxn>
            </a:cxnLst>
            <a:rect l="l" t="t" r="r" b="b"/>
            <a:pathLst>
              <a:path w="621715" h="801205">
                <a:moveTo>
                  <a:pt x="498" y="185"/>
                </a:moveTo>
                <a:lnTo>
                  <a:pt x="622214" y="185"/>
                </a:lnTo>
                <a:lnTo>
                  <a:pt x="622214" y="801391"/>
                </a:lnTo>
                <a:lnTo>
                  <a:pt x="498" y="801391"/>
                </a:lnTo>
                <a:close/>
              </a:path>
            </a:pathLst>
          </a:custGeom>
        </p:spPr>
      </p:pic>
      <p:pic>
        <p:nvPicPr>
          <p:cNvPr id="33" name="Picture 32">
            <a:extLst>
              <a:ext uri="{FF2B5EF4-FFF2-40B4-BE49-F238E27FC236}">
                <a16:creationId xmlns:a16="http://schemas.microsoft.com/office/drawing/2014/main" id="{F3A630A7-23ED-48A4-9D91-C2EBD39F7523}"/>
              </a:ext>
            </a:extLst>
          </p:cNvPr>
          <p:cNvPicPr>
            <a:picLocks noChangeAspect="1"/>
          </p:cNvPicPr>
          <p:nvPr/>
        </p:nvPicPr>
        <p:blipFill>
          <a:blip r:embed="rId30"/>
          <a:stretch>
            <a:fillRect/>
          </a:stretch>
        </p:blipFill>
        <p:spPr>
          <a:xfrm>
            <a:off x="5997753" y="1924621"/>
            <a:ext cx="642407" cy="704131"/>
          </a:xfrm>
          <a:custGeom>
            <a:avLst/>
            <a:gdLst>
              <a:gd name="connsiteX0" fmla="*/ 526 w 642407"/>
              <a:gd name="connsiteY0" fmla="*/ -71 h 704131"/>
              <a:gd name="connsiteX1" fmla="*/ 642934 w 642407"/>
              <a:gd name="connsiteY1" fmla="*/ -71 h 704131"/>
              <a:gd name="connsiteX2" fmla="*/ 642934 w 642407"/>
              <a:gd name="connsiteY2" fmla="*/ 704060 h 704131"/>
              <a:gd name="connsiteX3" fmla="*/ 526 w 642407"/>
              <a:gd name="connsiteY3" fmla="*/ 704060 h 704131"/>
            </a:gdLst>
            <a:ahLst/>
            <a:cxnLst>
              <a:cxn ang="0">
                <a:pos x="connsiteX0" y="connsiteY0"/>
              </a:cxn>
              <a:cxn ang="0">
                <a:pos x="connsiteX1" y="connsiteY1"/>
              </a:cxn>
              <a:cxn ang="0">
                <a:pos x="connsiteX2" y="connsiteY2"/>
              </a:cxn>
              <a:cxn ang="0">
                <a:pos x="connsiteX3" y="connsiteY3"/>
              </a:cxn>
            </a:cxnLst>
            <a:rect l="l" t="t" r="r" b="b"/>
            <a:pathLst>
              <a:path w="642407" h="704131">
                <a:moveTo>
                  <a:pt x="526" y="-71"/>
                </a:moveTo>
                <a:lnTo>
                  <a:pt x="642934" y="-71"/>
                </a:lnTo>
                <a:lnTo>
                  <a:pt x="642934" y="704060"/>
                </a:lnTo>
                <a:lnTo>
                  <a:pt x="526" y="704060"/>
                </a:lnTo>
                <a:close/>
              </a:path>
            </a:pathLst>
          </a:custGeom>
        </p:spPr>
      </p:pic>
      <p:sp>
        <p:nvSpPr>
          <p:cNvPr id="34" name="Freeform: Shape 33">
            <a:extLst>
              <a:ext uri="{FF2B5EF4-FFF2-40B4-BE49-F238E27FC236}">
                <a16:creationId xmlns:a16="http://schemas.microsoft.com/office/drawing/2014/main" id="{A04030C6-2852-4C5F-B3EE-6C880C7B0D0F}"/>
              </a:ext>
            </a:extLst>
          </p:cNvPr>
          <p:cNvSpPr/>
          <p:nvPr/>
        </p:nvSpPr>
        <p:spPr>
          <a:xfrm>
            <a:off x="328473" y="3513391"/>
            <a:ext cx="9144000" cy="905256"/>
          </a:xfrm>
          <a:custGeom>
            <a:avLst/>
            <a:gdLst>
              <a:gd name="connsiteX0" fmla="*/ 0 w 9144000"/>
              <a:gd name="connsiteY0" fmla="*/ 0 h 905256"/>
              <a:gd name="connsiteX1" fmla="*/ 9144000 w 9144000"/>
              <a:gd name="connsiteY1" fmla="*/ 0 h 905256"/>
              <a:gd name="connsiteX2" fmla="*/ 9144000 w 9144000"/>
              <a:gd name="connsiteY2" fmla="*/ 905256 h 905256"/>
              <a:gd name="connsiteX3" fmla="*/ 0 w 9144000"/>
              <a:gd name="connsiteY3" fmla="*/ 905256 h 905256"/>
            </a:gdLst>
            <a:ahLst/>
            <a:cxnLst>
              <a:cxn ang="0">
                <a:pos x="connsiteX0" y="connsiteY0"/>
              </a:cxn>
              <a:cxn ang="0">
                <a:pos x="connsiteX1" y="connsiteY1"/>
              </a:cxn>
              <a:cxn ang="0">
                <a:pos x="connsiteX2" y="connsiteY2"/>
              </a:cxn>
              <a:cxn ang="0">
                <a:pos x="connsiteX3" y="connsiteY3"/>
              </a:cxn>
            </a:cxnLst>
            <a:rect l="l" t="t" r="r" b="b"/>
            <a:pathLst>
              <a:path w="9144000" h="905256">
                <a:moveTo>
                  <a:pt x="0" y="0"/>
                </a:moveTo>
                <a:lnTo>
                  <a:pt x="9144000" y="0"/>
                </a:lnTo>
                <a:lnTo>
                  <a:pt x="9144000" y="905256"/>
                </a:lnTo>
                <a:lnTo>
                  <a:pt x="0" y="905256"/>
                </a:lnTo>
                <a:close/>
              </a:path>
            </a:pathLst>
          </a:custGeom>
          <a:solidFill>
            <a:srgbClr val="034EA2"/>
          </a:solidFill>
          <a:ln w="9525" cap="flat">
            <a:noFill/>
            <a:prstDash val="solid"/>
            <a:miter/>
          </a:ln>
        </p:spPr>
        <p:txBody>
          <a:bodyPr rtlCol="0" anchor="ctr"/>
          <a:lstStyle/>
          <a:p>
            <a:endParaRPr lang="en-GB"/>
          </a:p>
        </p:txBody>
      </p:sp>
      <p:pic>
        <p:nvPicPr>
          <p:cNvPr id="35" name="Picture 34">
            <a:extLst>
              <a:ext uri="{FF2B5EF4-FFF2-40B4-BE49-F238E27FC236}">
                <a16:creationId xmlns:a16="http://schemas.microsoft.com/office/drawing/2014/main" id="{65E25B5E-177A-4E82-9F8D-25A14CA14B6F}"/>
              </a:ext>
            </a:extLst>
          </p:cNvPr>
          <p:cNvPicPr>
            <a:picLocks noChangeAspect="1"/>
          </p:cNvPicPr>
          <p:nvPr/>
        </p:nvPicPr>
        <p:blipFill>
          <a:blip r:embed="rId31"/>
          <a:stretch>
            <a:fillRect/>
          </a:stretch>
        </p:blipFill>
        <p:spPr>
          <a:xfrm>
            <a:off x="1056564" y="3576256"/>
            <a:ext cx="737275" cy="809320"/>
          </a:xfrm>
          <a:custGeom>
            <a:avLst/>
            <a:gdLst>
              <a:gd name="connsiteX0" fmla="*/ -3 w 737275"/>
              <a:gd name="connsiteY0" fmla="*/ 90 h 809320"/>
              <a:gd name="connsiteX1" fmla="*/ 737272 w 737275"/>
              <a:gd name="connsiteY1" fmla="*/ 90 h 809320"/>
              <a:gd name="connsiteX2" fmla="*/ 737272 w 737275"/>
              <a:gd name="connsiteY2" fmla="*/ 809411 h 809320"/>
              <a:gd name="connsiteX3" fmla="*/ -3 w 737275"/>
              <a:gd name="connsiteY3" fmla="*/ 809411 h 809320"/>
            </a:gdLst>
            <a:ahLst/>
            <a:cxnLst>
              <a:cxn ang="0">
                <a:pos x="connsiteX0" y="connsiteY0"/>
              </a:cxn>
              <a:cxn ang="0">
                <a:pos x="connsiteX1" y="connsiteY1"/>
              </a:cxn>
              <a:cxn ang="0">
                <a:pos x="connsiteX2" y="connsiteY2"/>
              </a:cxn>
              <a:cxn ang="0">
                <a:pos x="connsiteX3" y="connsiteY3"/>
              </a:cxn>
            </a:cxnLst>
            <a:rect l="l" t="t" r="r" b="b"/>
            <a:pathLst>
              <a:path w="737275" h="809320">
                <a:moveTo>
                  <a:pt x="-3" y="90"/>
                </a:moveTo>
                <a:lnTo>
                  <a:pt x="737272" y="90"/>
                </a:lnTo>
                <a:lnTo>
                  <a:pt x="737272" y="809411"/>
                </a:lnTo>
                <a:lnTo>
                  <a:pt x="-3" y="809411"/>
                </a:lnTo>
                <a:close/>
              </a:path>
            </a:pathLst>
          </a:custGeom>
        </p:spPr>
      </p:pic>
      <p:pic>
        <p:nvPicPr>
          <p:cNvPr id="36" name="Picture 35">
            <a:extLst>
              <a:ext uri="{FF2B5EF4-FFF2-40B4-BE49-F238E27FC236}">
                <a16:creationId xmlns:a16="http://schemas.microsoft.com/office/drawing/2014/main" id="{DB99FB7A-48D1-4393-A43E-9363293ECFC9}"/>
              </a:ext>
            </a:extLst>
          </p:cNvPr>
          <p:cNvPicPr>
            <a:picLocks noChangeAspect="1"/>
          </p:cNvPicPr>
          <p:nvPr/>
        </p:nvPicPr>
        <p:blipFill>
          <a:blip r:embed="rId32"/>
          <a:stretch>
            <a:fillRect/>
          </a:stretch>
        </p:blipFill>
        <p:spPr>
          <a:xfrm>
            <a:off x="2697911" y="3576256"/>
            <a:ext cx="737275" cy="809320"/>
          </a:xfrm>
          <a:custGeom>
            <a:avLst/>
            <a:gdLst>
              <a:gd name="connsiteX0" fmla="*/ 169 w 737275"/>
              <a:gd name="connsiteY0" fmla="*/ 90 h 809320"/>
              <a:gd name="connsiteX1" fmla="*/ 737444 w 737275"/>
              <a:gd name="connsiteY1" fmla="*/ 90 h 809320"/>
              <a:gd name="connsiteX2" fmla="*/ 737444 w 737275"/>
              <a:gd name="connsiteY2" fmla="*/ 809411 h 809320"/>
              <a:gd name="connsiteX3" fmla="*/ 169 w 737275"/>
              <a:gd name="connsiteY3" fmla="*/ 809411 h 809320"/>
            </a:gdLst>
            <a:ahLst/>
            <a:cxnLst>
              <a:cxn ang="0">
                <a:pos x="connsiteX0" y="connsiteY0"/>
              </a:cxn>
              <a:cxn ang="0">
                <a:pos x="connsiteX1" y="connsiteY1"/>
              </a:cxn>
              <a:cxn ang="0">
                <a:pos x="connsiteX2" y="connsiteY2"/>
              </a:cxn>
              <a:cxn ang="0">
                <a:pos x="connsiteX3" y="connsiteY3"/>
              </a:cxn>
            </a:cxnLst>
            <a:rect l="l" t="t" r="r" b="b"/>
            <a:pathLst>
              <a:path w="737275" h="809320">
                <a:moveTo>
                  <a:pt x="169" y="90"/>
                </a:moveTo>
                <a:lnTo>
                  <a:pt x="737444" y="90"/>
                </a:lnTo>
                <a:lnTo>
                  <a:pt x="737444" y="809411"/>
                </a:lnTo>
                <a:lnTo>
                  <a:pt x="169" y="809411"/>
                </a:lnTo>
                <a:close/>
              </a:path>
            </a:pathLst>
          </a:custGeom>
        </p:spPr>
      </p:pic>
      <p:pic>
        <p:nvPicPr>
          <p:cNvPr id="37" name="Picture 36">
            <a:extLst>
              <a:ext uri="{FF2B5EF4-FFF2-40B4-BE49-F238E27FC236}">
                <a16:creationId xmlns:a16="http://schemas.microsoft.com/office/drawing/2014/main" id="{2E0692D3-9D7C-4CB1-A21D-F3F3C844D8C9}"/>
              </a:ext>
            </a:extLst>
          </p:cNvPr>
          <p:cNvPicPr>
            <a:picLocks noChangeAspect="1"/>
          </p:cNvPicPr>
          <p:nvPr/>
        </p:nvPicPr>
        <p:blipFill>
          <a:blip r:embed="rId33"/>
          <a:stretch>
            <a:fillRect/>
          </a:stretch>
        </p:blipFill>
        <p:spPr>
          <a:xfrm>
            <a:off x="4338117" y="3576256"/>
            <a:ext cx="737275" cy="809320"/>
          </a:xfrm>
          <a:custGeom>
            <a:avLst/>
            <a:gdLst>
              <a:gd name="connsiteX0" fmla="*/ 341 w 737275"/>
              <a:gd name="connsiteY0" fmla="*/ 90 h 809320"/>
              <a:gd name="connsiteX1" fmla="*/ 737616 w 737275"/>
              <a:gd name="connsiteY1" fmla="*/ 90 h 809320"/>
              <a:gd name="connsiteX2" fmla="*/ 737616 w 737275"/>
              <a:gd name="connsiteY2" fmla="*/ 809411 h 809320"/>
              <a:gd name="connsiteX3" fmla="*/ 341 w 737275"/>
              <a:gd name="connsiteY3" fmla="*/ 809411 h 809320"/>
            </a:gdLst>
            <a:ahLst/>
            <a:cxnLst>
              <a:cxn ang="0">
                <a:pos x="connsiteX0" y="connsiteY0"/>
              </a:cxn>
              <a:cxn ang="0">
                <a:pos x="connsiteX1" y="connsiteY1"/>
              </a:cxn>
              <a:cxn ang="0">
                <a:pos x="connsiteX2" y="connsiteY2"/>
              </a:cxn>
              <a:cxn ang="0">
                <a:pos x="connsiteX3" y="connsiteY3"/>
              </a:cxn>
            </a:cxnLst>
            <a:rect l="l" t="t" r="r" b="b"/>
            <a:pathLst>
              <a:path w="737275" h="809320">
                <a:moveTo>
                  <a:pt x="341" y="90"/>
                </a:moveTo>
                <a:lnTo>
                  <a:pt x="737616" y="90"/>
                </a:lnTo>
                <a:lnTo>
                  <a:pt x="737616" y="809411"/>
                </a:lnTo>
                <a:lnTo>
                  <a:pt x="341" y="809411"/>
                </a:lnTo>
                <a:close/>
              </a:path>
            </a:pathLst>
          </a:custGeom>
        </p:spPr>
      </p:pic>
      <p:pic>
        <p:nvPicPr>
          <p:cNvPr id="38" name="Picture 37">
            <a:extLst>
              <a:ext uri="{FF2B5EF4-FFF2-40B4-BE49-F238E27FC236}">
                <a16:creationId xmlns:a16="http://schemas.microsoft.com/office/drawing/2014/main" id="{32B83299-E61E-4C47-8E70-9E27FADAED85}"/>
              </a:ext>
            </a:extLst>
          </p:cNvPr>
          <p:cNvPicPr>
            <a:picLocks noChangeAspect="1"/>
          </p:cNvPicPr>
          <p:nvPr/>
        </p:nvPicPr>
        <p:blipFill>
          <a:blip r:embed="rId34"/>
          <a:stretch>
            <a:fillRect/>
          </a:stretch>
        </p:blipFill>
        <p:spPr>
          <a:xfrm>
            <a:off x="7623099" y="3576256"/>
            <a:ext cx="738403" cy="809320"/>
          </a:xfrm>
          <a:custGeom>
            <a:avLst/>
            <a:gdLst>
              <a:gd name="connsiteX0" fmla="*/ 686 w 738403"/>
              <a:gd name="connsiteY0" fmla="*/ 90 h 809320"/>
              <a:gd name="connsiteX1" fmla="*/ 739090 w 738403"/>
              <a:gd name="connsiteY1" fmla="*/ 90 h 809320"/>
              <a:gd name="connsiteX2" fmla="*/ 739090 w 738403"/>
              <a:gd name="connsiteY2" fmla="*/ 809411 h 809320"/>
              <a:gd name="connsiteX3" fmla="*/ 686 w 738403"/>
              <a:gd name="connsiteY3" fmla="*/ 809411 h 809320"/>
            </a:gdLst>
            <a:ahLst/>
            <a:cxnLst>
              <a:cxn ang="0">
                <a:pos x="connsiteX0" y="connsiteY0"/>
              </a:cxn>
              <a:cxn ang="0">
                <a:pos x="connsiteX1" y="connsiteY1"/>
              </a:cxn>
              <a:cxn ang="0">
                <a:pos x="connsiteX2" y="connsiteY2"/>
              </a:cxn>
              <a:cxn ang="0">
                <a:pos x="connsiteX3" y="connsiteY3"/>
              </a:cxn>
            </a:cxnLst>
            <a:rect l="l" t="t" r="r" b="b"/>
            <a:pathLst>
              <a:path w="738403" h="809320">
                <a:moveTo>
                  <a:pt x="686" y="90"/>
                </a:moveTo>
                <a:lnTo>
                  <a:pt x="739090" y="90"/>
                </a:lnTo>
                <a:lnTo>
                  <a:pt x="739090" y="809411"/>
                </a:lnTo>
                <a:lnTo>
                  <a:pt x="686" y="809411"/>
                </a:lnTo>
                <a:close/>
              </a:path>
            </a:pathLst>
          </a:custGeom>
        </p:spPr>
      </p:pic>
      <p:pic>
        <p:nvPicPr>
          <p:cNvPr id="39" name="Picture 38">
            <a:extLst>
              <a:ext uri="{FF2B5EF4-FFF2-40B4-BE49-F238E27FC236}">
                <a16:creationId xmlns:a16="http://schemas.microsoft.com/office/drawing/2014/main" id="{CEF48542-2D86-4369-82F7-5F01D2E8D351}"/>
              </a:ext>
            </a:extLst>
          </p:cNvPr>
          <p:cNvPicPr>
            <a:picLocks noChangeAspect="1"/>
          </p:cNvPicPr>
          <p:nvPr/>
        </p:nvPicPr>
        <p:blipFill>
          <a:blip r:embed="rId35"/>
          <a:stretch>
            <a:fillRect/>
          </a:stretch>
        </p:blipFill>
        <p:spPr>
          <a:xfrm>
            <a:off x="3518586" y="3576256"/>
            <a:ext cx="737275" cy="809320"/>
          </a:xfrm>
          <a:custGeom>
            <a:avLst/>
            <a:gdLst>
              <a:gd name="connsiteX0" fmla="*/ 255 w 737275"/>
              <a:gd name="connsiteY0" fmla="*/ 90 h 809320"/>
              <a:gd name="connsiteX1" fmla="*/ 737530 w 737275"/>
              <a:gd name="connsiteY1" fmla="*/ 90 h 809320"/>
              <a:gd name="connsiteX2" fmla="*/ 737530 w 737275"/>
              <a:gd name="connsiteY2" fmla="*/ 809411 h 809320"/>
              <a:gd name="connsiteX3" fmla="*/ 255 w 737275"/>
              <a:gd name="connsiteY3" fmla="*/ 809411 h 809320"/>
            </a:gdLst>
            <a:ahLst/>
            <a:cxnLst>
              <a:cxn ang="0">
                <a:pos x="connsiteX0" y="connsiteY0"/>
              </a:cxn>
              <a:cxn ang="0">
                <a:pos x="connsiteX1" y="connsiteY1"/>
              </a:cxn>
              <a:cxn ang="0">
                <a:pos x="connsiteX2" y="connsiteY2"/>
              </a:cxn>
              <a:cxn ang="0">
                <a:pos x="connsiteX3" y="connsiteY3"/>
              </a:cxn>
            </a:cxnLst>
            <a:rect l="l" t="t" r="r" b="b"/>
            <a:pathLst>
              <a:path w="737275" h="809320">
                <a:moveTo>
                  <a:pt x="255" y="90"/>
                </a:moveTo>
                <a:lnTo>
                  <a:pt x="737530" y="90"/>
                </a:lnTo>
                <a:lnTo>
                  <a:pt x="737530" y="809411"/>
                </a:lnTo>
                <a:lnTo>
                  <a:pt x="255" y="809411"/>
                </a:lnTo>
                <a:close/>
              </a:path>
            </a:pathLst>
          </a:custGeom>
        </p:spPr>
      </p:pic>
      <p:pic>
        <p:nvPicPr>
          <p:cNvPr id="40" name="Picture 39">
            <a:extLst>
              <a:ext uri="{FF2B5EF4-FFF2-40B4-BE49-F238E27FC236}">
                <a16:creationId xmlns:a16="http://schemas.microsoft.com/office/drawing/2014/main" id="{5AF59593-B61F-4F71-B4B2-6CFFB84B2293}"/>
              </a:ext>
            </a:extLst>
          </p:cNvPr>
          <p:cNvPicPr>
            <a:picLocks noChangeAspect="1"/>
          </p:cNvPicPr>
          <p:nvPr/>
        </p:nvPicPr>
        <p:blipFill>
          <a:blip r:embed="rId36"/>
          <a:stretch>
            <a:fillRect/>
          </a:stretch>
        </p:blipFill>
        <p:spPr>
          <a:xfrm>
            <a:off x="1876094" y="3576256"/>
            <a:ext cx="739532" cy="809320"/>
          </a:xfrm>
          <a:custGeom>
            <a:avLst/>
            <a:gdLst>
              <a:gd name="connsiteX0" fmla="*/ 83 w 739532"/>
              <a:gd name="connsiteY0" fmla="*/ 90 h 809320"/>
              <a:gd name="connsiteX1" fmla="*/ 739615 w 739532"/>
              <a:gd name="connsiteY1" fmla="*/ 90 h 809320"/>
              <a:gd name="connsiteX2" fmla="*/ 739615 w 739532"/>
              <a:gd name="connsiteY2" fmla="*/ 809411 h 809320"/>
              <a:gd name="connsiteX3" fmla="*/ 83 w 739532"/>
              <a:gd name="connsiteY3" fmla="*/ 809411 h 809320"/>
            </a:gdLst>
            <a:ahLst/>
            <a:cxnLst>
              <a:cxn ang="0">
                <a:pos x="connsiteX0" y="connsiteY0"/>
              </a:cxn>
              <a:cxn ang="0">
                <a:pos x="connsiteX1" y="connsiteY1"/>
              </a:cxn>
              <a:cxn ang="0">
                <a:pos x="connsiteX2" y="connsiteY2"/>
              </a:cxn>
              <a:cxn ang="0">
                <a:pos x="connsiteX3" y="connsiteY3"/>
              </a:cxn>
            </a:cxnLst>
            <a:rect l="l" t="t" r="r" b="b"/>
            <a:pathLst>
              <a:path w="739532" h="809320">
                <a:moveTo>
                  <a:pt x="83" y="90"/>
                </a:moveTo>
                <a:lnTo>
                  <a:pt x="739615" y="90"/>
                </a:lnTo>
                <a:lnTo>
                  <a:pt x="739615" y="809411"/>
                </a:lnTo>
                <a:lnTo>
                  <a:pt x="83" y="809411"/>
                </a:lnTo>
                <a:close/>
              </a:path>
            </a:pathLst>
          </a:custGeom>
        </p:spPr>
      </p:pic>
      <p:pic>
        <p:nvPicPr>
          <p:cNvPr id="41" name="Picture 40">
            <a:extLst>
              <a:ext uri="{FF2B5EF4-FFF2-40B4-BE49-F238E27FC236}">
                <a16:creationId xmlns:a16="http://schemas.microsoft.com/office/drawing/2014/main" id="{6493C612-D8BF-4325-8127-B5597740D086}"/>
              </a:ext>
            </a:extLst>
          </p:cNvPr>
          <p:cNvPicPr>
            <a:picLocks noChangeAspect="1"/>
          </p:cNvPicPr>
          <p:nvPr/>
        </p:nvPicPr>
        <p:blipFill>
          <a:blip r:embed="rId37"/>
          <a:stretch>
            <a:fillRect/>
          </a:stretch>
        </p:blipFill>
        <p:spPr>
          <a:xfrm>
            <a:off x="6801282" y="3576256"/>
            <a:ext cx="739532" cy="809320"/>
          </a:xfrm>
          <a:custGeom>
            <a:avLst/>
            <a:gdLst>
              <a:gd name="connsiteX0" fmla="*/ 600 w 739532"/>
              <a:gd name="connsiteY0" fmla="*/ 90 h 809320"/>
              <a:gd name="connsiteX1" fmla="*/ 740132 w 739532"/>
              <a:gd name="connsiteY1" fmla="*/ 90 h 809320"/>
              <a:gd name="connsiteX2" fmla="*/ 740132 w 739532"/>
              <a:gd name="connsiteY2" fmla="*/ 809411 h 809320"/>
              <a:gd name="connsiteX3" fmla="*/ 600 w 739532"/>
              <a:gd name="connsiteY3" fmla="*/ 809411 h 809320"/>
            </a:gdLst>
            <a:ahLst/>
            <a:cxnLst>
              <a:cxn ang="0">
                <a:pos x="connsiteX0" y="connsiteY0"/>
              </a:cxn>
              <a:cxn ang="0">
                <a:pos x="connsiteX1" y="connsiteY1"/>
              </a:cxn>
              <a:cxn ang="0">
                <a:pos x="connsiteX2" y="connsiteY2"/>
              </a:cxn>
              <a:cxn ang="0">
                <a:pos x="connsiteX3" y="connsiteY3"/>
              </a:cxn>
            </a:cxnLst>
            <a:rect l="l" t="t" r="r" b="b"/>
            <a:pathLst>
              <a:path w="739532" h="809320">
                <a:moveTo>
                  <a:pt x="600" y="90"/>
                </a:moveTo>
                <a:lnTo>
                  <a:pt x="740132" y="90"/>
                </a:lnTo>
                <a:lnTo>
                  <a:pt x="740132" y="809411"/>
                </a:lnTo>
                <a:lnTo>
                  <a:pt x="600" y="809411"/>
                </a:lnTo>
                <a:close/>
              </a:path>
            </a:pathLst>
          </a:custGeom>
        </p:spPr>
      </p:pic>
      <p:pic>
        <p:nvPicPr>
          <p:cNvPr id="42" name="Picture 41">
            <a:extLst>
              <a:ext uri="{FF2B5EF4-FFF2-40B4-BE49-F238E27FC236}">
                <a16:creationId xmlns:a16="http://schemas.microsoft.com/office/drawing/2014/main" id="{A167D326-B4D2-4AD3-B449-6CC078FAE095}"/>
              </a:ext>
            </a:extLst>
          </p:cNvPr>
          <p:cNvPicPr>
            <a:picLocks noChangeAspect="1"/>
          </p:cNvPicPr>
          <p:nvPr/>
        </p:nvPicPr>
        <p:blipFill>
          <a:blip r:embed="rId38"/>
          <a:stretch>
            <a:fillRect/>
          </a:stretch>
        </p:blipFill>
        <p:spPr>
          <a:xfrm>
            <a:off x="5157648" y="3576256"/>
            <a:ext cx="739532" cy="809320"/>
          </a:xfrm>
          <a:custGeom>
            <a:avLst/>
            <a:gdLst>
              <a:gd name="connsiteX0" fmla="*/ 427 w 739532"/>
              <a:gd name="connsiteY0" fmla="*/ 90 h 809320"/>
              <a:gd name="connsiteX1" fmla="*/ 739960 w 739532"/>
              <a:gd name="connsiteY1" fmla="*/ 90 h 809320"/>
              <a:gd name="connsiteX2" fmla="*/ 739960 w 739532"/>
              <a:gd name="connsiteY2" fmla="*/ 809411 h 809320"/>
              <a:gd name="connsiteX3" fmla="*/ 427 w 739532"/>
              <a:gd name="connsiteY3" fmla="*/ 809411 h 809320"/>
            </a:gdLst>
            <a:ahLst/>
            <a:cxnLst>
              <a:cxn ang="0">
                <a:pos x="connsiteX0" y="connsiteY0"/>
              </a:cxn>
              <a:cxn ang="0">
                <a:pos x="connsiteX1" y="connsiteY1"/>
              </a:cxn>
              <a:cxn ang="0">
                <a:pos x="connsiteX2" y="connsiteY2"/>
              </a:cxn>
              <a:cxn ang="0">
                <a:pos x="connsiteX3" y="connsiteY3"/>
              </a:cxn>
            </a:cxnLst>
            <a:rect l="l" t="t" r="r" b="b"/>
            <a:pathLst>
              <a:path w="739532" h="809320">
                <a:moveTo>
                  <a:pt x="427" y="90"/>
                </a:moveTo>
                <a:lnTo>
                  <a:pt x="739960" y="90"/>
                </a:lnTo>
                <a:lnTo>
                  <a:pt x="739960" y="809411"/>
                </a:lnTo>
                <a:lnTo>
                  <a:pt x="427" y="809411"/>
                </a:lnTo>
                <a:close/>
              </a:path>
            </a:pathLst>
          </a:custGeom>
        </p:spPr>
      </p:pic>
      <p:pic>
        <p:nvPicPr>
          <p:cNvPr id="43" name="Picture 42">
            <a:extLst>
              <a:ext uri="{FF2B5EF4-FFF2-40B4-BE49-F238E27FC236}">
                <a16:creationId xmlns:a16="http://schemas.microsoft.com/office/drawing/2014/main" id="{FEDC41C9-7E40-4517-B0AD-FE2967D4E2CE}"/>
              </a:ext>
            </a:extLst>
          </p:cNvPr>
          <p:cNvPicPr>
            <a:picLocks noChangeAspect="1"/>
          </p:cNvPicPr>
          <p:nvPr/>
        </p:nvPicPr>
        <p:blipFill>
          <a:blip r:embed="rId39"/>
          <a:stretch>
            <a:fillRect/>
          </a:stretch>
        </p:blipFill>
        <p:spPr>
          <a:xfrm>
            <a:off x="8444916" y="3576256"/>
            <a:ext cx="737275" cy="809320"/>
          </a:xfrm>
          <a:custGeom>
            <a:avLst/>
            <a:gdLst>
              <a:gd name="connsiteX0" fmla="*/ 772 w 737275"/>
              <a:gd name="connsiteY0" fmla="*/ 90 h 809320"/>
              <a:gd name="connsiteX1" fmla="*/ 738047 w 737275"/>
              <a:gd name="connsiteY1" fmla="*/ 90 h 809320"/>
              <a:gd name="connsiteX2" fmla="*/ 738047 w 737275"/>
              <a:gd name="connsiteY2" fmla="*/ 809411 h 809320"/>
              <a:gd name="connsiteX3" fmla="*/ 772 w 737275"/>
              <a:gd name="connsiteY3" fmla="*/ 809411 h 809320"/>
            </a:gdLst>
            <a:ahLst/>
            <a:cxnLst>
              <a:cxn ang="0">
                <a:pos x="connsiteX0" y="connsiteY0"/>
              </a:cxn>
              <a:cxn ang="0">
                <a:pos x="connsiteX1" y="connsiteY1"/>
              </a:cxn>
              <a:cxn ang="0">
                <a:pos x="connsiteX2" y="connsiteY2"/>
              </a:cxn>
              <a:cxn ang="0">
                <a:pos x="connsiteX3" y="connsiteY3"/>
              </a:cxn>
            </a:cxnLst>
            <a:rect l="l" t="t" r="r" b="b"/>
            <a:pathLst>
              <a:path w="737275" h="809320">
                <a:moveTo>
                  <a:pt x="772" y="90"/>
                </a:moveTo>
                <a:lnTo>
                  <a:pt x="738047" y="90"/>
                </a:lnTo>
                <a:lnTo>
                  <a:pt x="738047" y="809411"/>
                </a:lnTo>
                <a:lnTo>
                  <a:pt x="772" y="809411"/>
                </a:lnTo>
                <a:close/>
              </a:path>
            </a:pathLst>
          </a:custGeom>
        </p:spPr>
      </p:pic>
      <p:pic>
        <p:nvPicPr>
          <p:cNvPr id="44" name="Picture 43">
            <a:extLst>
              <a:ext uri="{FF2B5EF4-FFF2-40B4-BE49-F238E27FC236}">
                <a16:creationId xmlns:a16="http://schemas.microsoft.com/office/drawing/2014/main" id="{F8B55EBB-AFD9-4499-975D-8E1C0B731B53}"/>
              </a:ext>
            </a:extLst>
          </p:cNvPr>
          <p:cNvPicPr>
            <a:picLocks noChangeAspect="1"/>
          </p:cNvPicPr>
          <p:nvPr/>
        </p:nvPicPr>
        <p:blipFill>
          <a:blip r:embed="rId40"/>
          <a:stretch>
            <a:fillRect/>
          </a:stretch>
        </p:blipFill>
        <p:spPr>
          <a:xfrm>
            <a:off x="5996610" y="3620833"/>
            <a:ext cx="657196" cy="720150"/>
          </a:xfrm>
          <a:custGeom>
            <a:avLst/>
            <a:gdLst>
              <a:gd name="connsiteX0" fmla="*/ 524 w 657196"/>
              <a:gd name="connsiteY0" fmla="*/ 105 h 720150"/>
              <a:gd name="connsiteX1" fmla="*/ 657721 w 657196"/>
              <a:gd name="connsiteY1" fmla="*/ 105 h 720150"/>
              <a:gd name="connsiteX2" fmla="*/ 657721 w 657196"/>
              <a:gd name="connsiteY2" fmla="*/ 720255 h 720150"/>
              <a:gd name="connsiteX3" fmla="*/ 524 w 657196"/>
              <a:gd name="connsiteY3" fmla="*/ 720255 h 720150"/>
            </a:gdLst>
            <a:ahLst/>
            <a:cxnLst>
              <a:cxn ang="0">
                <a:pos x="connsiteX0" y="connsiteY0"/>
              </a:cxn>
              <a:cxn ang="0">
                <a:pos x="connsiteX1" y="connsiteY1"/>
              </a:cxn>
              <a:cxn ang="0">
                <a:pos x="connsiteX2" y="connsiteY2"/>
              </a:cxn>
              <a:cxn ang="0">
                <a:pos x="connsiteX3" y="connsiteY3"/>
              </a:cxn>
            </a:cxnLst>
            <a:rect l="l" t="t" r="r" b="b"/>
            <a:pathLst>
              <a:path w="657196" h="720150">
                <a:moveTo>
                  <a:pt x="524" y="105"/>
                </a:moveTo>
                <a:lnTo>
                  <a:pt x="657721" y="105"/>
                </a:lnTo>
                <a:lnTo>
                  <a:pt x="657721" y="720255"/>
                </a:lnTo>
                <a:lnTo>
                  <a:pt x="524" y="720255"/>
                </a:lnTo>
                <a:close/>
              </a:path>
            </a:pathLst>
          </a:custGeom>
        </p:spPr>
      </p:pic>
      <p:sp>
        <p:nvSpPr>
          <p:cNvPr id="48" name="Slide Number Placeholder 5">
            <a:extLst>
              <a:ext uri="{FF2B5EF4-FFF2-40B4-BE49-F238E27FC236}">
                <a16:creationId xmlns:a16="http://schemas.microsoft.com/office/drawing/2014/main" id="{30A698F3-A779-4D3D-8EC9-FE23A52715F5}"/>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49" name="Straight Connector 48">
            <a:extLst>
              <a:ext uri="{FF2B5EF4-FFF2-40B4-BE49-F238E27FC236}">
                <a16:creationId xmlns:a16="http://schemas.microsoft.com/office/drawing/2014/main" id="{0802F4A4-B4E4-4010-B4B8-9E48C0D25645}"/>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50" name="A_Xchange full colour landscape.png" descr="A_Xchange full colour landscape.png">
            <a:extLst>
              <a:ext uri="{FF2B5EF4-FFF2-40B4-BE49-F238E27FC236}">
                <a16:creationId xmlns:a16="http://schemas.microsoft.com/office/drawing/2014/main" id="{A8E24D23-D6B2-4BA5-985B-C9138C091E5B}"/>
              </a:ext>
            </a:extLst>
          </p:cNvPr>
          <p:cNvPicPr>
            <a:picLocks noChangeAspect="1"/>
          </p:cNvPicPr>
          <p:nvPr userDrawn="1"/>
        </p:nvPicPr>
        <p:blipFill>
          <a:blip r:embed="rId41"/>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2F64FDC3-22AF-4F7D-ABB4-607EF061B305}"/>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54" name="Group 53">
            <a:extLst>
              <a:ext uri="{FF2B5EF4-FFF2-40B4-BE49-F238E27FC236}">
                <a16:creationId xmlns:a16="http://schemas.microsoft.com/office/drawing/2014/main" id="{D0265088-197C-4F91-BA88-736D83C05FDB}"/>
              </a:ext>
            </a:extLst>
          </p:cNvPr>
          <p:cNvGrpSpPr/>
          <p:nvPr userDrawn="1"/>
        </p:nvGrpSpPr>
        <p:grpSpPr>
          <a:xfrm>
            <a:off x="328473" y="6289674"/>
            <a:ext cx="2266315" cy="431800"/>
            <a:chOff x="6519545" y="598622"/>
            <a:chExt cx="2266315" cy="431800"/>
          </a:xfrm>
        </p:grpSpPr>
        <p:pic>
          <p:nvPicPr>
            <p:cNvPr id="55" name="Picture 54">
              <a:extLst>
                <a:ext uri="{FF2B5EF4-FFF2-40B4-BE49-F238E27FC236}">
                  <a16:creationId xmlns:a16="http://schemas.microsoft.com/office/drawing/2014/main" id="{D7082D57-6EF8-41AB-A610-8971B1B5248E}"/>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56" name="Text Box 2">
              <a:extLst>
                <a:ext uri="{FF2B5EF4-FFF2-40B4-BE49-F238E27FC236}">
                  <a16:creationId xmlns:a16="http://schemas.microsoft.com/office/drawing/2014/main" id="{C46896D6-9801-4B80-A9AB-7D02D71E5ECB}"/>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87847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 library social media rea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1F87-7E66-409F-8575-972F6D3A9202}"/>
              </a:ext>
            </a:extLst>
          </p:cNvPr>
          <p:cNvSpPr>
            <a:spLocks noGrp="1"/>
          </p:cNvSpPr>
          <p:nvPr>
            <p:ph type="title" hasCustomPrompt="1"/>
          </p:nvPr>
        </p:nvSpPr>
        <p:spPr>
          <a:xfrm>
            <a:off x="328473" y="559294"/>
            <a:ext cx="8631681" cy="710214"/>
          </a:xfrm>
        </p:spPr>
        <p:txBody>
          <a:bodyPr/>
          <a:lstStyle>
            <a:lvl1pPr>
              <a:defRPr/>
            </a:lvl1pPr>
          </a:lstStyle>
          <a:p>
            <a:r>
              <a:rPr lang="en-US" dirty="0"/>
              <a:t>Icon Library – Social media reactions</a:t>
            </a:r>
            <a:endParaRPr lang="en-GB" dirty="0"/>
          </a:p>
        </p:txBody>
      </p:sp>
      <p:pic>
        <p:nvPicPr>
          <p:cNvPr id="5" name="Picture 4">
            <a:extLst>
              <a:ext uri="{FF2B5EF4-FFF2-40B4-BE49-F238E27FC236}">
                <a16:creationId xmlns:a16="http://schemas.microsoft.com/office/drawing/2014/main" id="{B6A2D228-4067-4B12-9445-BE151AAC0C63}"/>
              </a:ext>
            </a:extLst>
          </p:cNvPr>
          <p:cNvPicPr>
            <a:picLocks noChangeAspect="1"/>
          </p:cNvPicPr>
          <p:nvPr/>
        </p:nvPicPr>
        <p:blipFill>
          <a:blip r:embed="rId2"/>
          <a:stretch>
            <a:fillRect/>
          </a:stretch>
        </p:blipFill>
        <p:spPr>
          <a:xfrm>
            <a:off x="2025650" y="3048991"/>
            <a:ext cx="758861" cy="757732"/>
          </a:xfrm>
          <a:custGeom>
            <a:avLst/>
            <a:gdLst>
              <a:gd name="connsiteX0" fmla="*/ -71 w 758861"/>
              <a:gd name="connsiteY0" fmla="*/ -70 h 757732"/>
              <a:gd name="connsiteX1" fmla="*/ 758791 w 758861"/>
              <a:gd name="connsiteY1" fmla="*/ -70 h 757732"/>
              <a:gd name="connsiteX2" fmla="*/ 758791 w 758861"/>
              <a:gd name="connsiteY2" fmla="*/ 757663 h 757732"/>
              <a:gd name="connsiteX3" fmla="*/ -71 w 758861"/>
              <a:gd name="connsiteY3" fmla="*/ 757663 h 757732"/>
            </a:gdLst>
            <a:ahLst/>
            <a:cxnLst>
              <a:cxn ang="0">
                <a:pos x="connsiteX0" y="connsiteY0"/>
              </a:cxn>
              <a:cxn ang="0">
                <a:pos x="connsiteX1" y="connsiteY1"/>
              </a:cxn>
              <a:cxn ang="0">
                <a:pos x="connsiteX2" y="connsiteY2"/>
              </a:cxn>
              <a:cxn ang="0">
                <a:pos x="connsiteX3" y="connsiteY3"/>
              </a:cxn>
            </a:cxnLst>
            <a:rect l="l" t="t" r="r" b="b"/>
            <a:pathLst>
              <a:path w="758861" h="757732">
                <a:moveTo>
                  <a:pt x="-71" y="-70"/>
                </a:moveTo>
                <a:lnTo>
                  <a:pt x="758791" y="-70"/>
                </a:lnTo>
                <a:lnTo>
                  <a:pt x="758791" y="757663"/>
                </a:lnTo>
                <a:lnTo>
                  <a:pt x="-71" y="757663"/>
                </a:lnTo>
                <a:close/>
              </a:path>
            </a:pathLst>
          </a:custGeom>
        </p:spPr>
      </p:pic>
      <p:pic>
        <p:nvPicPr>
          <p:cNvPr id="6" name="Picture 5">
            <a:extLst>
              <a:ext uri="{FF2B5EF4-FFF2-40B4-BE49-F238E27FC236}">
                <a16:creationId xmlns:a16="http://schemas.microsoft.com/office/drawing/2014/main" id="{21A87960-DCFF-485C-A08B-D5E44BDF9614}"/>
              </a:ext>
            </a:extLst>
          </p:cNvPr>
          <p:cNvPicPr>
            <a:picLocks noChangeAspect="1"/>
          </p:cNvPicPr>
          <p:nvPr/>
        </p:nvPicPr>
        <p:blipFill>
          <a:blip r:embed="rId3"/>
          <a:stretch>
            <a:fillRect/>
          </a:stretch>
        </p:blipFill>
        <p:spPr>
          <a:xfrm>
            <a:off x="2903474" y="3050134"/>
            <a:ext cx="758861" cy="757732"/>
          </a:xfrm>
          <a:custGeom>
            <a:avLst/>
            <a:gdLst>
              <a:gd name="connsiteX0" fmla="*/ 21 w 758861"/>
              <a:gd name="connsiteY0" fmla="*/ -70 h 757732"/>
              <a:gd name="connsiteX1" fmla="*/ 758883 w 758861"/>
              <a:gd name="connsiteY1" fmla="*/ -70 h 757732"/>
              <a:gd name="connsiteX2" fmla="*/ 758883 w 758861"/>
              <a:gd name="connsiteY2" fmla="*/ 757663 h 757732"/>
              <a:gd name="connsiteX3" fmla="*/ 21 w 758861"/>
              <a:gd name="connsiteY3" fmla="*/ 757663 h 757732"/>
            </a:gdLst>
            <a:ahLst/>
            <a:cxnLst>
              <a:cxn ang="0">
                <a:pos x="connsiteX0" y="connsiteY0"/>
              </a:cxn>
              <a:cxn ang="0">
                <a:pos x="connsiteX1" y="connsiteY1"/>
              </a:cxn>
              <a:cxn ang="0">
                <a:pos x="connsiteX2" y="connsiteY2"/>
              </a:cxn>
              <a:cxn ang="0">
                <a:pos x="connsiteX3" y="connsiteY3"/>
              </a:cxn>
            </a:cxnLst>
            <a:rect l="l" t="t" r="r" b="b"/>
            <a:pathLst>
              <a:path w="758861" h="757732">
                <a:moveTo>
                  <a:pt x="21" y="-70"/>
                </a:moveTo>
                <a:lnTo>
                  <a:pt x="758883" y="-70"/>
                </a:lnTo>
                <a:lnTo>
                  <a:pt x="758883" y="757663"/>
                </a:lnTo>
                <a:lnTo>
                  <a:pt x="21" y="757663"/>
                </a:lnTo>
                <a:close/>
              </a:path>
            </a:pathLst>
          </a:custGeom>
        </p:spPr>
      </p:pic>
      <p:pic>
        <p:nvPicPr>
          <p:cNvPr id="7" name="Picture 6">
            <a:extLst>
              <a:ext uri="{FF2B5EF4-FFF2-40B4-BE49-F238E27FC236}">
                <a16:creationId xmlns:a16="http://schemas.microsoft.com/office/drawing/2014/main" id="{BFA2EA97-A407-4A98-8C0A-0A6FCC6FF166}"/>
              </a:ext>
            </a:extLst>
          </p:cNvPr>
          <p:cNvPicPr>
            <a:picLocks noChangeAspect="1"/>
          </p:cNvPicPr>
          <p:nvPr/>
        </p:nvPicPr>
        <p:blipFill>
          <a:blip r:embed="rId4"/>
          <a:stretch>
            <a:fillRect/>
          </a:stretch>
        </p:blipFill>
        <p:spPr>
          <a:xfrm>
            <a:off x="3781298" y="3050134"/>
            <a:ext cx="758861" cy="757732"/>
          </a:xfrm>
          <a:custGeom>
            <a:avLst/>
            <a:gdLst>
              <a:gd name="connsiteX0" fmla="*/ 114 w 758861"/>
              <a:gd name="connsiteY0" fmla="*/ -70 h 757732"/>
              <a:gd name="connsiteX1" fmla="*/ 758975 w 758861"/>
              <a:gd name="connsiteY1" fmla="*/ -70 h 757732"/>
              <a:gd name="connsiteX2" fmla="*/ 758975 w 758861"/>
              <a:gd name="connsiteY2" fmla="*/ 757663 h 757732"/>
              <a:gd name="connsiteX3" fmla="*/ 114 w 758861"/>
              <a:gd name="connsiteY3" fmla="*/ 757663 h 757732"/>
            </a:gdLst>
            <a:ahLst/>
            <a:cxnLst>
              <a:cxn ang="0">
                <a:pos x="connsiteX0" y="connsiteY0"/>
              </a:cxn>
              <a:cxn ang="0">
                <a:pos x="connsiteX1" y="connsiteY1"/>
              </a:cxn>
              <a:cxn ang="0">
                <a:pos x="connsiteX2" y="connsiteY2"/>
              </a:cxn>
              <a:cxn ang="0">
                <a:pos x="connsiteX3" y="connsiteY3"/>
              </a:cxn>
            </a:cxnLst>
            <a:rect l="l" t="t" r="r" b="b"/>
            <a:pathLst>
              <a:path w="758861" h="757732">
                <a:moveTo>
                  <a:pt x="114" y="-70"/>
                </a:moveTo>
                <a:lnTo>
                  <a:pt x="758975" y="-70"/>
                </a:lnTo>
                <a:lnTo>
                  <a:pt x="758975" y="757663"/>
                </a:lnTo>
                <a:lnTo>
                  <a:pt x="114" y="757663"/>
                </a:lnTo>
                <a:close/>
              </a:path>
            </a:pathLst>
          </a:custGeom>
        </p:spPr>
      </p:pic>
      <p:pic>
        <p:nvPicPr>
          <p:cNvPr id="8" name="Picture 7">
            <a:extLst>
              <a:ext uri="{FF2B5EF4-FFF2-40B4-BE49-F238E27FC236}">
                <a16:creationId xmlns:a16="http://schemas.microsoft.com/office/drawing/2014/main" id="{0B8D5166-D5AE-44AA-AF5C-29BEEF891655}"/>
              </a:ext>
            </a:extLst>
          </p:cNvPr>
          <p:cNvPicPr>
            <a:picLocks noChangeAspect="1"/>
          </p:cNvPicPr>
          <p:nvPr/>
        </p:nvPicPr>
        <p:blipFill>
          <a:blip r:embed="rId5"/>
          <a:stretch>
            <a:fillRect/>
          </a:stretch>
        </p:blipFill>
        <p:spPr>
          <a:xfrm>
            <a:off x="4659122" y="3050134"/>
            <a:ext cx="790860" cy="757732"/>
          </a:xfrm>
          <a:custGeom>
            <a:avLst/>
            <a:gdLst>
              <a:gd name="connsiteX0" fmla="*/ 203 w 790860"/>
              <a:gd name="connsiteY0" fmla="*/ -70 h 757732"/>
              <a:gd name="connsiteX1" fmla="*/ 791064 w 790860"/>
              <a:gd name="connsiteY1" fmla="*/ -70 h 757732"/>
              <a:gd name="connsiteX2" fmla="*/ 791064 w 790860"/>
              <a:gd name="connsiteY2" fmla="*/ 757663 h 757732"/>
              <a:gd name="connsiteX3" fmla="*/ 203 w 790860"/>
              <a:gd name="connsiteY3" fmla="*/ 757663 h 757732"/>
            </a:gdLst>
            <a:ahLst/>
            <a:cxnLst>
              <a:cxn ang="0">
                <a:pos x="connsiteX0" y="connsiteY0"/>
              </a:cxn>
              <a:cxn ang="0">
                <a:pos x="connsiteX1" y="connsiteY1"/>
              </a:cxn>
              <a:cxn ang="0">
                <a:pos x="connsiteX2" y="connsiteY2"/>
              </a:cxn>
              <a:cxn ang="0">
                <a:pos x="connsiteX3" y="connsiteY3"/>
              </a:cxn>
            </a:cxnLst>
            <a:rect l="l" t="t" r="r" b="b"/>
            <a:pathLst>
              <a:path w="790860" h="757732">
                <a:moveTo>
                  <a:pt x="203" y="-70"/>
                </a:moveTo>
                <a:lnTo>
                  <a:pt x="791064" y="-70"/>
                </a:lnTo>
                <a:lnTo>
                  <a:pt x="791064" y="757663"/>
                </a:lnTo>
                <a:lnTo>
                  <a:pt x="203" y="757663"/>
                </a:lnTo>
                <a:close/>
              </a:path>
            </a:pathLst>
          </a:custGeom>
        </p:spPr>
      </p:pic>
      <p:pic>
        <p:nvPicPr>
          <p:cNvPr id="9" name="Picture 8">
            <a:extLst>
              <a:ext uri="{FF2B5EF4-FFF2-40B4-BE49-F238E27FC236}">
                <a16:creationId xmlns:a16="http://schemas.microsoft.com/office/drawing/2014/main" id="{FEC23FC8-2833-4370-9D9D-7E663EDF3B79}"/>
              </a:ext>
            </a:extLst>
          </p:cNvPr>
          <p:cNvPicPr>
            <a:picLocks noChangeAspect="1"/>
          </p:cNvPicPr>
          <p:nvPr/>
        </p:nvPicPr>
        <p:blipFill>
          <a:blip r:embed="rId6"/>
          <a:stretch>
            <a:fillRect/>
          </a:stretch>
        </p:blipFill>
        <p:spPr>
          <a:xfrm>
            <a:off x="5568950" y="3050134"/>
            <a:ext cx="758861" cy="757732"/>
          </a:xfrm>
          <a:custGeom>
            <a:avLst/>
            <a:gdLst>
              <a:gd name="connsiteX0" fmla="*/ 301 w 758861"/>
              <a:gd name="connsiteY0" fmla="*/ -70 h 757732"/>
              <a:gd name="connsiteX1" fmla="*/ 759163 w 758861"/>
              <a:gd name="connsiteY1" fmla="*/ -70 h 757732"/>
              <a:gd name="connsiteX2" fmla="*/ 759163 w 758861"/>
              <a:gd name="connsiteY2" fmla="*/ 757663 h 757732"/>
              <a:gd name="connsiteX3" fmla="*/ 301 w 758861"/>
              <a:gd name="connsiteY3" fmla="*/ 757663 h 757732"/>
            </a:gdLst>
            <a:ahLst/>
            <a:cxnLst>
              <a:cxn ang="0">
                <a:pos x="connsiteX0" y="connsiteY0"/>
              </a:cxn>
              <a:cxn ang="0">
                <a:pos x="connsiteX1" y="connsiteY1"/>
              </a:cxn>
              <a:cxn ang="0">
                <a:pos x="connsiteX2" y="connsiteY2"/>
              </a:cxn>
              <a:cxn ang="0">
                <a:pos x="connsiteX3" y="connsiteY3"/>
              </a:cxn>
            </a:cxnLst>
            <a:rect l="l" t="t" r="r" b="b"/>
            <a:pathLst>
              <a:path w="758861" h="757732">
                <a:moveTo>
                  <a:pt x="301" y="-70"/>
                </a:moveTo>
                <a:lnTo>
                  <a:pt x="759163" y="-70"/>
                </a:lnTo>
                <a:lnTo>
                  <a:pt x="759163" y="757663"/>
                </a:lnTo>
                <a:lnTo>
                  <a:pt x="301" y="757663"/>
                </a:lnTo>
                <a:close/>
              </a:path>
            </a:pathLst>
          </a:custGeom>
        </p:spPr>
      </p:pic>
      <p:pic>
        <p:nvPicPr>
          <p:cNvPr id="10" name="Picture 9">
            <a:extLst>
              <a:ext uri="{FF2B5EF4-FFF2-40B4-BE49-F238E27FC236}">
                <a16:creationId xmlns:a16="http://schemas.microsoft.com/office/drawing/2014/main" id="{89002026-7A37-48D9-A295-2589D9846E7C}"/>
              </a:ext>
            </a:extLst>
          </p:cNvPr>
          <p:cNvPicPr>
            <a:picLocks noChangeAspect="1"/>
          </p:cNvPicPr>
          <p:nvPr/>
        </p:nvPicPr>
        <p:blipFill>
          <a:blip r:embed="rId7"/>
          <a:stretch>
            <a:fillRect/>
          </a:stretch>
        </p:blipFill>
        <p:spPr>
          <a:xfrm>
            <a:off x="6446774" y="3050134"/>
            <a:ext cx="757732" cy="757732"/>
          </a:xfrm>
          <a:custGeom>
            <a:avLst/>
            <a:gdLst>
              <a:gd name="connsiteX0" fmla="*/ 394 w 757732"/>
              <a:gd name="connsiteY0" fmla="*/ -70 h 757732"/>
              <a:gd name="connsiteX1" fmla="*/ 758127 w 757732"/>
              <a:gd name="connsiteY1" fmla="*/ -70 h 757732"/>
              <a:gd name="connsiteX2" fmla="*/ 758127 w 757732"/>
              <a:gd name="connsiteY2" fmla="*/ 757663 h 757732"/>
              <a:gd name="connsiteX3" fmla="*/ 394 w 757732"/>
              <a:gd name="connsiteY3" fmla="*/ 757663 h 757732"/>
            </a:gdLst>
            <a:ahLst/>
            <a:cxnLst>
              <a:cxn ang="0">
                <a:pos x="connsiteX0" y="connsiteY0"/>
              </a:cxn>
              <a:cxn ang="0">
                <a:pos x="connsiteX1" y="connsiteY1"/>
              </a:cxn>
              <a:cxn ang="0">
                <a:pos x="connsiteX2" y="connsiteY2"/>
              </a:cxn>
              <a:cxn ang="0">
                <a:pos x="connsiteX3" y="connsiteY3"/>
              </a:cxn>
            </a:cxnLst>
            <a:rect l="l" t="t" r="r" b="b"/>
            <a:pathLst>
              <a:path w="757732" h="757732">
                <a:moveTo>
                  <a:pt x="394" y="-70"/>
                </a:moveTo>
                <a:lnTo>
                  <a:pt x="758127" y="-70"/>
                </a:lnTo>
                <a:lnTo>
                  <a:pt x="758127" y="757663"/>
                </a:lnTo>
                <a:lnTo>
                  <a:pt x="394" y="757663"/>
                </a:lnTo>
                <a:close/>
              </a:path>
            </a:pathLst>
          </a:custGeom>
        </p:spPr>
      </p:pic>
      <p:pic>
        <p:nvPicPr>
          <p:cNvPr id="11" name="Picture 10">
            <a:extLst>
              <a:ext uri="{FF2B5EF4-FFF2-40B4-BE49-F238E27FC236}">
                <a16:creationId xmlns:a16="http://schemas.microsoft.com/office/drawing/2014/main" id="{297AD07A-5EFD-4157-B6E2-B95BE1C1AD10}"/>
              </a:ext>
            </a:extLst>
          </p:cNvPr>
          <p:cNvPicPr>
            <a:picLocks noChangeAspect="1"/>
          </p:cNvPicPr>
          <p:nvPr/>
        </p:nvPicPr>
        <p:blipFill>
          <a:blip r:embed="rId8"/>
          <a:stretch>
            <a:fillRect/>
          </a:stretch>
        </p:blipFill>
        <p:spPr>
          <a:xfrm>
            <a:off x="7324598" y="3048991"/>
            <a:ext cx="757732" cy="760124"/>
          </a:xfrm>
          <a:custGeom>
            <a:avLst/>
            <a:gdLst>
              <a:gd name="connsiteX0" fmla="*/ 486 w 757732"/>
              <a:gd name="connsiteY0" fmla="*/ -71 h 760124"/>
              <a:gd name="connsiteX1" fmla="*/ 758219 w 757732"/>
              <a:gd name="connsiteY1" fmla="*/ -71 h 760124"/>
              <a:gd name="connsiteX2" fmla="*/ 758219 w 757732"/>
              <a:gd name="connsiteY2" fmla="*/ 760054 h 760124"/>
              <a:gd name="connsiteX3" fmla="*/ 486 w 757732"/>
              <a:gd name="connsiteY3" fmla="*/ 760054 h 760124"/>
            </a:gdLst>
            <a:ahLst/>
            <a:cxnLst>
              <a:cxn ang="0">
                <a:pos x="connsiteX0" y="connsiteY0"/>
              </a:cxn>
              <a:cxn ang="0">
                <a:pos x="connsiteX1" y="connsiteY1"/>
              </a:cxn>
              <a:cxn ang="0">
                <a:pos x="connsiteX2" y="connsiteY2"/>
              </a:cxn>
              <a:cxn ang="0">
                <a:pos x="connsiteX3" y="connsiteY3"/>
              </a:cxn>
            </a:cxnLst>
            <a:rect l="l" t="t" r="r" b="b"/>
            <a:pathLst>
              <a:path w="757732" h="760124">
                <a:moveTo>
                  <a:pt x="486" y="-71"/>
                </a:moveTo>
                <a:lnTo>
                  <a:pt x="758219" y="-71"/>
                </a:lnTo>
                <a:lnTo>
                  <a:pt x="758219" y="760054"/>
                </a:lnTo>
                <a:lnTo>
                  <a:pt x="486" y="760054"/>
                </a:lnTo>
                <a:close/>
              </a:path>
            </a:pathLst>
          </a:custGeom>
        </p:spPr>
      </p:pic>
      <p:pic>
        <p:nvPicPr>
          <p:cNvPr id="12" name="Picture 11">
            <a:extLst>
              <a:ext uri="{FF2B5EF4-FFF2-40B4-BE49-F238E27FC236}">
                <a16:creationId xmlns:a16="http://schemas.microsoft.com/office/drawing/2014/main" id="{B1A87768-BAD4-4861-874C-5D14F18365C9}"/>
              </a:ext>
            </a:extLst>
          </p:cNvPr>
          <p:cNvPicPr>
            <a:picLocks noChangeAspect="1"/>
          </p:cNvPicPr>
          <p:nvPr/>
        </p:nvPicPr>
        <p:blipFill>
          <a:blip r:embed="rId9"/>
          <a:stretch>
            <a:fillRect/>
          </a:stretch>
        </p:blipFill>
        <p:spPr>
          <a:xfrm>
            <a:off x="8202422" y="3048991"/>
            <a:ext cx="757732" cy="760124"/>
          </a:xfrm>
          <a:custGeom>
            <a:avLst/>
            <a:gdLst>
              <a:gd name="connsiteX0" fmla="*/ 578 w 757732"/>
              <a:gd name="connsiteY0" fmla="*/ -71 h 760124"/>
              <a:gd name="connsiteX1" fmla="*/ 758311 w 757732"/>
              <a:gd name="connsiteY1" fmla="*/ -71 h 760124"/>
              <a:gd name="connsiteX2" fmla="*/ 758311 w 757732"/>
              <a:gd name="connsiteY2" fmla="*/ 760054 h 760124"/>
              <a:gd name="connsiteX3" fmla="*/ 578 w 757732"/>
              <a:gd name="connsiteY3" fmla="*/ 760054 h 760124"/>
            </a:gdLst>
            <a:ahLst/>
            <a:cxnLst>
              <a:cxn ang="0">
                <a:pos x="connsiteX0" y="connsiteY0"/>
              </a:cxn>
              <a:cxn ang="0">
                <a:pos x="connsiteX1" y="connsiteY1"/>
              </a:cxn>
              <a:cxn ang="0">
                <a:pos x="connsiteX2" y="connsiteY2"/>
              </a:cxn>
              <a:cxn ang="0">
                <a:pos x="connsiteX3" y="connsiteY3"/>
              </a:cxn>
            </a:cxnLst>
            <a:rect l="l" t="t" r="r" b="b"/>
            <a:pathLst>
              <a:path w="757732" h="760124">
                <a:moveTo>
                  <a:pt x="578" y="-71"/>
                </a:moveTo>
                <a:lnTo>
                  <a:pt x="758311" y="-71"/>
                </a:lnTo>
                <a:lnTo>
                  <a:pt x="758311" y="760054"/>
                </a:lnTo>
                <a:lnTo>
                  <a:pt x="578" y="760054"/>
                </a:lnTo>
                <a:close/>
              </a:path>
            </a:pathLst>
          </a:custGeom>
        </p:spPr>
      </p:pic>
      <p:pic>
        <p:nvPicPr>
          <p:cNvPr id="13" name="Picture 12">
            <a:extLst>
              <a:ext uri="{FF2B5EF4-FFF2-40B4-BE49-F238E27FC236}">
                <a16:creationId xmlns:a16="http://schemas.microsoft.com/office/drawing/2014/main" id="{D031CF64-64A0-4DDF-8F8F-2DCA9E64ABAB}"/>
              </a:ext>
            </a:extLst>
          </p:cNvPr>
          <p:cNvPicPr>
            <a:picLocks noChangeAspect="1"/>
          </p:cNvPicPr>
          <p:nvPr/>
        </p:nvPicPr>
        <p:blipFill>
          <a:blip r:embed="rId10"/>
          <a:stretch>
            <a:fillRect/>
          </a:stretch>
        </p:blipFill>
        <p:spPr>
          <a:xfrm>
            <a:off x="9080245" y="3048991"/>
            <a:ext cx="757732" cy="760124"/>
          </a:xfrm>
          <a:custGeom>
            <a:avLst/>
            <a:gdLst>
              <a:gd name="connsiteX0" fmla="*/ 670 w 757732"/>
              <a:gd name="connsiteY0" fmla="*/ -71 h 760124"/>
              <a:gd name="connsiteX1" fmla="*/ 758403 w 757732"/>
              <a:gd name="connsiteY1" fmla="*/ -71 h 760124"/>
              <a:gd name="connsiteX2" fmla="*/ 758403 w 757732"/>
              <a:gd name="connsiteY2" fmla="*/ 760054 h 760124"/>
              <a:gd name="connsiteX3" fmla="*/ 670 w 757732"/>
              <a:gd name="connsiteY3" fmla="*/ 760054 h 760124"/>
            </a:gdLst>
            <a:ahLst/>
            <a:cxnLst>
              <a:cxn ang="0">
                <a:pos x="connsiteX0" y="connsiteY0"/>
              </a:cxn>
              <a:cxn ang="0">
                <a:pos x="connsiteX1" y="connsiteY1"/>
              </a:cxn>
              <a:cxn ang="0">
                <a:pos x="connsiteX2" y="connsiteY2"/>
              </a:cxn>
              <a:cxn ang="0">
                <a:pos x="connsiteX3" y="connsiteY3"/>
              </a:cxn>
            </a:cxnLst>
            <a:rect l="l" t="t" r="r" b="b"/>
            <a:pathLst>
              <a:path w="757732" h="760124">
                <a:moveTo>
                  <a:pt x="670" y="-71"/>
                </a:moveTo>
                <a:lnTo>
                  <a:pt x="758403" y="-71"/>
                </a:lnTo>
                <a:lnTo>
                  <a:pt x="758403" y="760054"/>
                </a:lnTo>
                <a:lnTo>
                  <a:pt x="670" y="760054"/>
                </a:lnTo>
                <a:close/>
              </a:path>
            </a:pathLst>
          </a:custGeom>
        </p:spPr>
      </p:pic>
      <p:sp>
        <p:nvSpPr>
          <p:cNvPr id="17" name="Slide Number Placeholder 5">
            <a:extLst>
              <a:ext uri="{FF2B5EF4-FFF2-40B4-BE49-F238E27FC236}">
                <a16:creationId xmlns:a16="http://schemas.microsoft.com/office/drawing/2014/main" id="{70A517E9-3BB2-42E5-BFCE-6E6F6F801F77}"/>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8" name="Straight Connector 17">
            <a:extLst>
              <a:ext uri="{FF2B5EF4-FFF2-40B4-BE49-F238E27FC236}">
                <a16:creationId xmlns:a16="http://schemas.microsoft.com/office/drawing/2014/main" id="{FFE8061E-6C3D-4B7A-B8D5-56FEB55764A0}"/>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A_Xchange full colour landscape.png" descr="A_Xchange full colour landscape.png">
            <a:extLst>
              <a:ext uri="{FF2B5EF4-FFF2-40B4-BE49-F238E27FC236}">
                <a16:creationId xmlns:a16="http://schemas.microsoft.com/office/drawing/2014/main" id="{F195B159-DD70-4F1F-B4DD-203B060BA8E9}"/>
              </a:ext>
            </a:extLst>
          </p:cNvPr>
          <p:cNvPicPr>
            <a:picLocks noChangeAspect="1"/>
          </p:cNvPicPr>
          <p:nvPr userDrawn="1"/>
        </p:nvPicPr>
        <p:blipFill>
          <a:blip r:embed="rId11"/>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FF2AC8CD-2FC8-49CA-AB47-CFE276DA0D42}"/>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3" name="Group 22">
            <a:extLst>
              <a:ext uri="{FF2B5EF4-FFF2-40B4-BE49-F238E27FC236}">
                <a16:creationId xmlns:a16="http://schemas.microsoft.com/office/drawing/2014/main" id="{ED0F56A3-4ADB-4B46-9F67-E9087041A905}"/>
              </a:ext>
            </a:extLst>
          </p:cNvPr>
          <p:cNvGrpSpPr/>
          <p:nvPr userDrawn="1"/>
        </p:nvGrpSpPr>
        <p:grpSpPr>
          <a:xfrm>
            <a:off x="328473" y="6289674"/>
            <a:ext cx="2266315" cy="431800"/>
            <a:chOff x="6519545" y="598622"/>
            <a:chExt cx="2266315" cy="431800"/>
          </a:xfrm>
        </p:grpSpPr>
        <p:pic>
          <p:nvPicPr>
            <p:cNvPr id="24" name="Picture 23">
              <a:extLst>
                <a:ext uri="{FF2B5EF4-FFF2-40B4-BE49-F238E27FC236}">
                  <a16:creationId xmlns:a16="http://schemas.microsoft.com/office/drawing/2014/main" id="{85514AD4-9AE5-4073-81CE-0539B912FE7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5" name="Text Box 2">
              <a:extLst>
                <a:ext uri="{FF2B5EF4-FFF2-40B4-BE49-F238E27FC236}">
                  <a16:creationId xmlns:a16="http://schemas.microsoft.com/office/drawing/2014/main" id="{13ABB84D-F480-4FC5-8EDA-2D135FCAE918}"/>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046852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ibble ar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FC6C-3534-4E5D-868F-BA8CCE33C7FB}"/>
              </a:ext>
            </a:extLst>
          </p:cNvPr>
          <p:cNvSpPr>
            <a:spLocks noGrp="1"/>
          </p:cNvSpPr>
          <p:nvPr>
            <p:ph type="title" hasCustomPrompt="1"/>
          </p:nvPr>
        </p:nvSpPr>
        <p:spPr>
          <a:xfrm>
            <a:off x="328473" y="559294"/>
            <a:ext cx="7105557" cy="710214"/>
          </a:xfrm>
        </p:spPr>
        <p:txBody>
          <a:bodyPr/>
          <a:lstStyle>
            <a:lvl1pPr>
              <a:defRPr/>
            </a:lvl1pPr>
          </a:lstStyle>
          <a:p>
            <a:r>
              <a:rPr lang="en-US" dirty="0"/>
              <a:t>Scribble arrows</a:t>
            </a:r>
            <a:endParaRPr lang="en-GB" dirty="0"/>
          </a:p>
        </p:txBody>
      </p:sp>
      <p:sp>
        <p:nvSpPr>
          <p:cNvPr id="5" name="Freeform: Shape 4">
            <a:extLst>
              <a:ext uri="{FF2B5EF4-FFF2-40B4-BE49-F238E27FC236}">
                <a16:creationId xmlns:a16="http://schemas.microsoft.com/office/drawing/2014/main" id="{FF60FA68-A556-4CF0-8B93-9557A20BC325}"/>
              </a:ext>
            </a:extLst>
          </p:cNvPr>
          <p:cNvSpPr/>
          <p:nvPr/>
        </p:nvSpPr>
        <p:spPr>
          <a:xfrm>
            <a:off x="896278" y="2333319"/>
            <a:ext cx="1682113" cy="641099"/>
          </a:xfrm>
          <a:custGeom>
            <a:avLst/>
            <a:gdLst>
              <a:gd name="connsiteX0" fmla="*/ 84201 w 1272825"/>
              <a:gd name="connsiteY0" fmla="*/ 443198 h 485108"/>
              <a:gd name="connsiteX1" fmla="*/ 0 w 1272825"/>
              <a:gd name="connsiteY1" fmla="*/ 485108 h 485108"/>
              <a:gd name="connsiteX2" fmla="*/ 4953 w 1272825"/>
              <a:gd name="connsiteY2" fmla="*/ 391287 h 485108"/>
              <a:gd name="connsiteX3" fmla="*/ 16383 w 1272825"/>
              <a:gd name="connsiteY3" fmla="*/ 381000 h 485108"/>
              <a:gd name="connsiteX4" fmla="*/ 26670 w 1272825"/>
              <a:gd name="connsiteY4" fmla="*/ 392430 h 485108"/>
              <a:gd name="connsiteX5" fmla="*/ 22670 w 1272825"/>
              <a:gd name="connsiteY5" fmla="*/ 467678 h 485108"/>
              <a:gd name="connsiteX6" fmla="*/ 6953 w 1272825"/>
              <a:gd name="connsiteY6" fmla="*/ 457391 h 485108"/>
              <a:gd name="connsiteX7" fmla="*/ 74486 w 1272825"/>
              <a:gd name="connsiteY7" fmla="*/ 423767 h 485108"/>
              <a:gd name="connsiteX8" fmla="*/ 89059 w 1272825"/>
              <a:gd name="connsiteY8" fmla="*/ 428625 h 485108"/>
              <a:gd name="connsiteX9" fmla="*/ 84201 w 1272825"/>
              <a:gd name="connsiteY9" fmla="*/ 443198 h 485108"/>
              <a:gd name="connsiteX10" fmla="*/ 1271492 w 1272825"/>
              <a:gd name="connsiteY10" fmla="*/ 42005 h 485108"/>
              <a:gd name="connsiteX11" fmla="*/ 1147191 w 1272825"/>
              <a:gd name="connsiteY11" fmla="*/ 34100 h 485108"/>
              <a:gd name="connsiteX12" fmla="*/ 1085469 w 1272825"/>
              <a:gd name="connsiteY12" fmla="*/ 30575 h 485108"/>
              <a:gd name="connsiteX13" fmla="*/ 1085564 w 1272825"/>
              <a:gd name="connsiteY13" fmla="*/ 30575 h 485108"/>
              <a:gd name="connsiteX14" fmla="*/ 1024414 w 1272825"/>
              <a:gd name="connsiteY14" fmla="*/ 27337 h 485108"/>
              <a:gd name="connsiteX15" fmla="*/ 1024509 w 1272825"/>
              <a:gd name="connsiteY15" fmla="*/ 27337 h 485108"/>
              <a:gd name="connsiteX16" fmla="*/ 964025 w 1272825"/>
              <a:gd name="connsiteY16" fmla="*/ 24765 h 485108"/>
              <a:gd name="connsiteX17" fmla="*/ 964121 w 1272825"/>
              <a:gd name="connsiteY17" fmla="*/ 24765 h 485108"/>
              <a:gd name="connsiteX18" fmla="*/ 904589 w 1272825"/>
              <a:gd name="connsiteY18" fmla="*/ 22860 h 485108"/>
              <a:gd name="connsiteX19" fmla="*/ 904685 w 1272825"/>
              <a:gd name="connsiteY19" fmla="*/ 22860 h 485108"/>
              <a:gd name="connsiteX20" fmla="*/ 846106 w 1272825"/>
              <a:gd name="connsiteY20" fmla="*/ 21812 h 485108"/>
              <a:gd name="connsiteX21" fmla="*/ 846296 w 1272825"/>
              <a:gd name="connsiteY21" fmla="*/ 21812 h 485108"/>
              <a:gd name="connsiteX22" fmla="*/ 789051 w 1272825"/>
              <a:gd name="connsiteY22" fmla="*/ 21717 h 485108"/>
              <a:gd name="connsiteX23" fmla="*/ 789242 w 1272825"/>
              <a:gd name="connsiteY23" fmla="*/ 21717 h 485108"/>
              <a:gd name="connsiteX24" fmla="*/ 733330 w 1272825"/>
              <a:gd name="connsiteY24" fmla="*/ 22860 h 485108"/>
              <a:gd name="connsiteX25" fmla="*/ 733520 w 1272825"/>
              <a:gd name="connsiteY25" fmla="*/ 22860 h 485108"/>
              <a:gd name="connsiteX26" fmla="*/ 706088 w 1272825"/>
              <a:gd name="connsiteY26" fmla="*/ 23908 h 485108"/>
              <a:gd name="connsiteX27" fmla="*/ 706279 w 1272825"/>
              <a:gd name="connsiteY27" fmla="*/ 23908 h 485108"/>
              <a:gd name="connsiteX28" fmla="*/ 679323 w 1272825"/>
              <a:gd name="connsiteY28" fmla="*/ 25241 h 485108"/>
              <a:gd name="connsiteX29" fmla="*/ 679513 w 1272825"/>
              <a:gd name="connsiteY29" fmla="*/ 25241 h 485108"/>
              <a:gd name="connsiteX30" fmla="*/ 652939 w 1272825"/>
              <a:gd name="connsiteY30" fmla="*/ 26956 h 485108"/>
              <a:gd name="connsiteX31" fmla="*/ 653129 w 1272825"/>
              <a:gd name="connsiteY31" fmla="*/ 26956 h 485108"/>
              <a:gd name="connsiteX32" fmla="*/ 627126 w 1272825"/>
              <a:gd name="connsiteY32" fmla="*/ 29051 h 485108"/>
              <a:gd name="connsiteX33" fmla="*/ 627317 w 1272825"/>
              <a:gd name="connsiteY33" fmla="*/ 28956 h 485108"/>
              <a:gd name="connsiteX34" fmla="*/ 601694 w 1272825"/>
              <a:gd name="connsiteY34" fmla="*/ 31528 h 485108"/>
              <a:gd name="connsiteX35" fmla="*/ 601885 w 1272825"/>
              <a:gd name="connsiteY35" fmla="*/ 31432 h 485108"/>
              <a:gd name="connsiteX36" fmla="*/ 576834 w 1272825"/>
              <a:gd name="connsiteY36" fmla="*/ 34385 h 485108"/>
              <a:gd name="connsiteX37" fmla="*/ 577025 w 1272825"/>
              <a:gd name="connsiteY37" fmla="*/ 34385 h 485108"/>
              <a:gd name="connsiteX38" fmla="*/ 552450 w 1272825"/>
              <a:gd name="connsiteY38" fmla="*/ 37624 h 485108"/>
              <a:gd name="connsiteX39" fmla="*/ 552736 w 1272825"/>
              <a:gd name="connsiteY39" fmla="*/ 37624 h 485108"/>
              <a:gd name="connsiteX40" fmla="*/ 528733 w 1272825"/>
              <a:gd name="connsiteY40" fmla="*/ 41434 h 485108"/>
              <a:gd name="connsiteX41" fmla="*/ 529019 w 1272825"/>
              <a:gd name="connsiteY41" fmla="*/ 41339 h 485108"/>
              <a:gd name="connsiteX42" fmla="*/ 505587 w 1272825"/>
              <a:gd name="connsiteY42" fmla="*/ 45625 h 485108"/>
              <a:gd name="connsiteX43" fmla="*/ 505873 w 1272825"/>
              <a:gd name="connsiteY43" fmla="*/ 45529 h 485108"/>
              <a:gd name="connsiteX44" fmla="*/ 483013 w 1272825"/>
              <a:gd name="connsiteY44" fmla="*/ 50292 h 485108"/>
              <a:gd name="connsiteX45" fmla="*/ 483299 w 1272825"/>
              <a:gd name="connsiteY45" fmla="*/ 50197 h 485108"/>
              <a:gd name="connsiteX46" fmla="*/ 461105 w 1272825"/>
              <a:gd name="connsiteY46" fmla="*/ 55435 h 485108"/>
              <a:gd name="connsiteX47" fmla="*/ 461391 w 1272825"/>
              <a:gd name="connsiteY47" fmla="*/ 55340 h 485108"/>
              <a:gd name="connsiteX48" fmla="*/ 439865 w 1272825"/>
              <a:gd name="connsiteY48" fmla="*/ 61055 h 485108"/>
              <a:gd name="connsiteX49" fmla="*/ 440150 w 1272825"/>
              <a:gd name="connsiteY49" fmla="*/ 60960 h 485108"/>
              <a:gd name="connsiteX50" fmla="*/ 419291 w 1272825"/>
              <a:gd name="connsiteY50" fmla="*/ 67246 h 485108"/>
              <a:gd name="connsiteX51" fmla="*/ 419576 w 1272825"/>
              <a:gd name="connsiteY51" fmla="*/ 67151 h 485108"/>
              <a:gd name="connsiteX52" fmla="*/ 399383 w 1272825"/>
              <a:gd name="connsiteY52" fmla="*/ 73914 h 485108"/>
              <a:gd name="connsiteX53" fmla="*/ 399860 w 1272825"/>
              <a:gd name="connsiteY53" fmla="*/ 73723 h 485108"/>
              <a:gd name="connsiteX54" fmla="*/ 380238 w 1272825"/>
              <a:gd name="connsiteY54" fmla="*/ 81439 h 485108"/>
              <a:gd name="connsiteX55" fmla="*/ 380810 w 1272825"/>
              <a:gd name="connsiteY55" fmla="*/ 81248 h 485108"/>
              <a:gd name="connsiteX56" fmla="*/ 361474 w 1272825"/>
              <a:gd name="connsiteY56" fmla="*/ 90011 h 485108"/>
              <a:gd name="connsiteX57" fmla="*/ 362045 w 1272825"/>
              <a:gd name="connsiteY57" fmla="*/ 89725 h 485108"/>
              <a:gd name="connsiteX58" fmla="*/ 343281 w 1272825"/>
              <a:gd name="connsiteY58" fmla="*/ 99631 h 485108"/>
              <a:gd name="connsiteX59" fmla="*/ 343757 w 1272825"/>
              <a:gd name="connsiteY59" fmla="*/ 99441 h 485108"/>
              <a:gd name="connsiteX60" fmla="*/ 325374 w 1272825"/>
              <a:gd name="connsiteY60" fmla="*/ 110299 h 485108"/>
              <a:gd name="connsiteX61" fmla="*/ 325850 w 1272825"/>
              <a:gd name="connsiteY61" fmla="*/ 110014 h 485108"/>
              <a:gd name="connsiteX62" fmla="*/ 307848 w 1272825"/>
              <a:gd name="connsiteY62" fmla="*/ 121825 h 485108"/>
              <a:gd name="connsiteX63" fmla="*/ 308229 w 1272825"/>
              <a:gd name="connsiteY63" fmla="*/ 121634 h 485108"/>
              <a:gd name="connsiteX64" fmla="*/ 290703 w 1272825"/>
              <a:gd name="connsiteY64" fmla="*/ 134207 h 485108"/>
              <a:gd name="connsiteX65" fmla="*/ 291084 w 1272825"/>
              <a:gd name="connsiteY65" fmla="*/ 133921 h 485108"/>
              <a:gd name="connsiteX66" fmla="*/ 274034 w 1272825"/>
              <a:gd name="connsiteY66" fmla="*/ 147352 h 485108"/>
              <a:gd name="connsiteX67" fmla="*/ 274320 w 1272825"/>
              <a:gd name="connsiteY67" fmla="*/ 147066 h 485108"/>
              <a:gd name="connsiteX68" fmla="*/ 257747 w 1272825"/>
              <a:gd name="connsiteY68" fmla="*/ 161068 h 485108"/>
              <a:gd name="connsiteX69" fmla="*/ 258032 w 1272825"/>
              <a:gd name="connsiteY69" fmla="*/ 160782 h 485108"/>
              <a:gd name="connsiteX70" fmla="*/ 241935 w 1272825"/>
              <a:gd name="connsiteY70" fmla="*/ 175450 h 485108"/>
              <a:gd name="connsiteX71" fmla="*/ 242126 w 1272825"/>
              <a:gd name="connsiteY71" fmla="*/ 175260 h 485108"/>
              <a:gd name="connsiteX72" fmla="*/ 226409 w 1272825"/>
              <a:gd name="connsiteY72" fmla="*/ 190405 h 485108"/>
              <a:gd name="connsiteX73" fmla="*/ 226695 w 1272825"/>
              <a:gd name="connsiteY73" fmla="*/ 190119 h 485108"/>
              <a:gd name="connsiteX74" fmla="*/ 211455 w 1272825"/>
              <a:gd name="connsiteY74" fmla="*/ 205740 h 485108"/>
              <a:gd name="connsiteX75" fmla="*/ 211646 w 1272825"/>
              <a:gd name="connsiteY75" fmla="*/ 205549 h 485108"/>
              <a:gd name="connsiteX76" fmla="*/ 196977 w 1272825"/>
              <a:gd name="connsiteY76" fmla="*/ 221456 h 485108"/>
              <a:gd name="connsiteX77" fmla="*/ 197168 w 1272825"/>
              <a:gd name="connsiteY77" fmla="*/ 221266 h 485108"/>
              <a:gd name="connsiteX78" fmla="*/ 182880 w 1272825"/>
              <a:gd name="connsiteY78" fmla="*/ 237458 h 485108"/>
              <a:gd name="connsiteX79" fmla="*/ 183071 w 1272825"/>
              <a:gd name="connsiteY79" fmla="*/ 237268 h 485108"/>
              <a:gd name="connsiteX80" fmla="*/ 169259 w 1272825"/>
              <a:gd name="connsiteY80" fmla="*/ 253746 h 485108"/>
              <a:gd name="connsiteX81" fmla="*/ 169355 w 1272825"/>
              <a:gd name="connsiteY81" fmla="*/ 253555 h 485108"/>
              <a:gd name="connsiteX82" fmla="*/ 156115 w 1272825"/>
              <a:gd name="connsiteY82" fmla="*/ 270034 h 485108"/>
              <a:gd name="connsiteX83" fmla="*/ 156210 w 1272825"/>
              <a:gd name="connsiteY83" fmla="*/ 269843 h 485108"/>
              <a:gd name="connsiteX84" fmla="*/ 143447 w 1272825"/>
              <a:gd name="connsiteY84" fmla="*/ 286417 h 485108"/>
              <a:gd name="connsiteX85" fmla="*/ 143542 w 1272825"/>
              <a:gd name="connsiteY85" fmla="*/ 286321 h 485108"/>
              <a:gd name="connsiteX86" fmla="*/ 131159 w 1272825"/>
              <a:gd name="connsiteY86" fmla="*/ 302800 h 485108"/>
              <a:gd name="connsiteX87" fmla="*/ 131255 w 1272825"/>
              <a:gd name="connsiteY87" fmla="*/ 302609 h 485108"/>
              <a:gd name="connsiteX88" fmla="*/ 119444 w 1272825"/>
              <a:gd name="connsiteY88" fmla="*/ 318992 h 485108"/>
              <a:gd name="connsiteX89" fmla="*/ 119539 w 1272825"/>
              <a:gd name="connsiteY89" fmla="*/ 318897 h 485108"/>
              <a:gd name="connsiteX90" fmla="*/ 108204 w 1272825"/>
              <a:gd name="connsiteY90" fmla="*/ 335090 h 485108"/>
              <a:gd name="connsiteX91" fmla="*/ 108299 w 1272825"/>
              <a:gd name="connsiteY91" fmla="*/ 334994 h 485108"/>
              <a:gd name="connsiteX92" fmla="*/ 97536 w 1272825"/>
              <a:gd name="connsiteY92" fmla="*/ 350901 h 485108"/>
              <a:gd name="connsiteX93" fmla="*/ 97631 w 1272825"/>
              <a:gd name="connsiteY93" fmla="*/ 350806 h 485108"/>
              <a:gd name="connsiteX94" fmla="*/ 87344 w 1272825"/>
              <a:gd name="connsiteY94" fmla="*/ 366332 h 485108"/>
              <a:gd name="connsiteX95" fmla="*/ 87344 w 1272825"/>
              <a:gd name="connsiteY95" fmla="*/ 366332 h 485108"/>
              <a:gd name="connsiteX96" fmla="*/ 77534 w 1272825"/>
              <a:gd name="connsiteY96" fmla="*/ 381381 h 485108"/>
              <a:gd name="connsiteX97" fmla="*/ 77629 w 1272825"/>
              <a:gd name="connsiteY97" fmla="*/ 381286 h 485108"/>
              <a:gd name="connsiteX98" fmla="*/ 68294 w 1272825"/>
              <a:gd name="connsiteY98" fmla="*/ 395859 h 485108"/>
              <a:gd name="connsiteX99" fmla="*/ 68390 w 1272825"/>
              <a:gd name="connsiteY99" fmla="*/ 395764 h 485108"/>
              <a:gd name="connsiteX100" fmla="*/ 59627 w 1272825"/>
              <a:gd name="connsiteY100" fmla="*/ 409861 h 485108"/>
              <a:gd name="connsiteX101" fmla="*/ 51435 w 1272825"/>
              <a:gd name="connsiteY101" fmla="*/ 423101 h 485108"/>
              <a:gd name="connsiteX102" fmla="*/ 51435 w 1272825"/>
              <a:gd name="connsiteY102" fmla="*/ 423005 h 485108"/>
              <a:gd name="connsiteX103" fmla="*/ 43815 w 1272825"/>
              <a:gd name="connsiteY103" fmla="*/ 435578 h 485108"/>
              <a:gd name="connsiteX104" fmla="*/ 36671 w 1272825"/>
              <a:gd name="connsiteY104" fmla="*/ 447294 h 485108"/>
              <a:gd name="connsiteX105" fmla="*/ 36671 w 1272825"/>
              <a:gd name="connsiteY105" fmla="*/ 447294 h 485108"/>
              <a:gd name="connsiteX106" fmla="*/ 30194 w 1272825"/>
              <a:gd name="connsiteY106" fmla="*/ 458153 h 485108"/>
              <a:gd name="connsiteX107" fmla="*/ 24098 w 1272825"/>
              <a:gd name="connsiteY107" fmla="*/ 468154 h 485108"/>
              <a:gd name="connsiteX108" fmla="*/ 21050 w 1272825"/>
              <a:gd name="connsiteY108" fmla="*/ 472916 h 485108"/>
              <a:gd name="connsiteX109" fmla="*/ 2667 w 1272825"/>
              <a:gd name="connsiteY109" fmla="*/ 461296 h 485108"/>
              <a:gd name="connsiteX110" fmla="*/ 5620 w 1272825"/>
              <a:gd name="connsiteY110" fmla="*/ 456629 h 485108"/>
              <a:gd name="connsiteX111" fmla="*/ 5525 w 1272825"/>
              <a:gd name="connsiteY111" fmla="*/ 456724 h 485108"/>
              <a:gd name="connsiteX112" fmla="*/ 11621 w 1272825"/>
              <a:gd name="connsiteY112" fmla="*/ 446818 h 485108"/>
              <a:gd name="connsiteX113" fmla="*/ 11621 w 1272825"/>
              <a:gd name="connsiteY113" fmla="*/ 446913 h 485108"/>
              <a:gd name="connsiteX114" fmla="*/ 18193 w 1272825"/>
              <a:gd name="connsiteY114" fmla="*/ 436055 h 485108"/>
              <a:gd name="connsiteX115" fmla="*/ 25337 w 1272825"/>
              <a:gd name="connsiteY115" fmla="*/ 424339 h 485108"/>
              <a:gd name="connsiteX116" fmla="*/ 33052 w 1272825"/>
              <a:gd name="connsiteY116" fmla="*/ 411670 h 485108"/>
              <a:gd name="connsiteX117" fmla="*/ 41243 w 1272825"/>
              <a:gd name="connsiteY117" fmla="*/ 398335 h 485108"/>
              <a:gd name="connsiteX118" fmla="*/ 50006 w 1272825"/>
              <a:gd name="connsiteY118" fmla="*/ 384239 h 485108"/>
              <a:gd name="connsiteX119" fmla="*/ 59341 w 1272825"/>
              <a:gd name="connsiteY119" fmla="*/ 369570 h 485108"/>
              <a:gd name="connsiteX120" fmla="*/ 69152 w 1272825"/>
              <a:gd name="connsiteY120" fmla="*/ 354425 h 485108"/>
              <a:gd name="connsiteX121" fmla="*/ 79534 w 1272825"/>
              <a:gd name="connsiteY121" fmla="*/ 338804 h 485108"/>
              <a:gd name="connsiteX122" fmla="*/ 90392 w 1272825"/>
              <a:gd name="connsiteY122" fmla="*/ 322707 h 485108"/>
              <a:gd name="connsiteX123" fmla="*/ 101822 w 1272825"/>
              <a:gd name="connsiteY123" fmla="*/ 306324 h 485108"/>
              <a:gd name="connsiteX124" fmla="*/ 113728 w 1272825"/>
              <a:gd name="connsiteY124" fmla="*/ 289846 h 485108"/>
              <a:gd name="connsiteX125" fmla="*/ 126206 w 1272825"/>
              <a:gd name="connsiteY125" fmla="*/ 273272 h 485108"/>
              <a:gd name="connsiteX126" fmla="*/ 139065 w 1272825"/>
              <a:gd name="connsiteY126" fmla="*/ 256508 h 485108"/>
              <a:gd name="connsiteX127" fmla="*/ 152495 w 1272825"/>
              <a:gd name="connsiteY127" fmla="*/ 239840 h 485108"/>
              <a:gd name="connsiteX128" fmla="*/ 166402 w 1272825"/>
              <a:gd name="connsiteY128" fmla="*/ 223171 h 485108"/>
              <a:gd name="connsiteX129" fmla="*/ 180880 w 1272825"/>
              <a:gd name="connsiteY129" fmla="*/ 206788 h 485108"/>
              <a:gd name="connsiteX130" fmla="*/ 195834 w 1272825"/>
              <a:gd name="connsiteY130" fmla="*/ 190691 h 485108"/>
              <a:gd name="connsiteX131" fmla="*/ 211265 w 1272825"/>
              <a:gd name="connsiteY131" fmla="*/ 174879 h 485108"/>
              <a:gd name="connsiteX132" fmla="*/ 227171 w 1272825"/>
              <a:gd name="connsiteY132" fmla="*/ 159448 h 485108"/>
              <a:gd name="connsiteX133" fmla="*/ 243554 w 1272825"/>
              <a:gd name="connsiteY133" fmla="*/ 144590 h 485108"/>
              <a:gd name="connsiteX134" fmla="*/ 260414 w 1272825"/>
              <a:gd name="connsiteY134" fmla="*/ 130397 h 485108"/>
              <a:gd name="connsiteX135" fmla="*/ 277844 w 1272825"/>
              <a:gd name="connsiteY135" fmla="*/ 116681 h 485108"/>
              <a:gd name="connsiteX136" fmla="*/ 295751 w 1272825"/>
              <a:gd name="connsiteY136" fmla="*/ 103822 h 485108"/>
              <a:gd name="connsiteX137" fmla="*/ 314039 w 1272825"/>
              <a:gd name="connsiteY137" fmla="*/ 91726 h 485108"/>
              <a:gd name="connsiteX138" fmla="*/ 332899 w 1272825"/>
              <a:gd name="connsiteY138" fmla="*/ 80581 h 485108"/>
              <a:gd name="connsiteX139" fmla="*/ 352139 w 1272825"/>
              <a:gd name="connsiteY139" fmla="*/ 70390 h 485108"/>
              <a:gd name="connsiteX140" fmla="*/ 372047 w 1272825"/>
              <a:gd name="connsiteY140" fmla="*/ 61341 h 485108"/>
              <a:gd name="connsiteX141" fmla="*/ 392144 w 1272825"/>
              <a:gd name="connsiteY141" fmla="*/ 53435 h 485108"/>
              <a:gd name="connsiteX142" fmla="*/ 412814 w 1272825"/>
              <a:gd name="connsiteY142" fmla="*/ 46482 h 485108"/>
              <a:gd name="connsiteX143" fmla="*/ 434054 w 1272825"/>
              <a:gd name="connsiteY143" fmla="*/ 40100 h 485108"/>
              <a:gd name="connsiteX144" fmla="*/ 455962 w 1272825"/>
              <a:gd name="connsiteY144" fmla="*/ 34290 h 485108"/>
              <a:gd name="connsiteX145" fmla="*/ 478536 w 1272825"/>
              <a:gd name="connsiteY145" fmla="*/ 29051 h 485108"/>
              <a:gd name="connsiteX146" fmla="*/ 501587 w 1272825"/>
              <a:gd name="connsiteY146" fmla="*/ 24289 h 485108"/>
              <a:gd name="connsiteX147" fmla="*/ 525209 w 1272825"/>
              <a:gd name="connsiteY147" fmla="*/ 20002 h 485108"/>
              <a:gd name="connsiteX148" fmla="*/ 549402 w 1272825"/>
              <a:gd name="connsiteY148" fmla="*/ 16192 h 485108"/>
              <a:gd name="connsiteX149" fmla="*/ 574262 w 1272825"/>
              <a:gd name="connsiteY149" fmla="*/ 12859 h 485108"/>
              <a:gd name="connsiteX150" fmla="*/ 599504 w 1272825"/>
              <a:gd name="connsiteY150" fmla="*/ 9906 h 485108"/>
              <a:gd name="connsiteX151" fmla="*/ 625221 w 1272825"/>
              <a:gd name="connsiteY151" fmla="*/ 7334 h 485108"/>
              <a:gd name="connsiteX152" fmla="*/ 651415 w 1272825"/>
              <a:gd name="connsiteY152" fmla="*/ 5334 h 485108"/>
              <a:gd name="connsiteX153" fmla="*/ 678180 w 1272825"/>
              <a:gd name="connsiteY153" fmla="*/ 3524 h 485108"/>
              <a:gd name="connsiteX154" fmla="*/ 705231 w 1272825"/>
              <a:gd name="connsiteY154" fmla="*/ 2191 h 485108"/>
              <a:gd name="connsiteX155" fmla="*/ 732758 w 1272825"/>
              <a:gd name="connsiteY155" fmla="*/ 1238 h 485108"/>
              <a:gd name="connsiteX156" fmla="*/ 788956 w 1272825"/>
              <a:gd name="connsiteY156" fmla="*/ 0 h 485108"/>
              <a:gd name="connsiteX157" fmla="*/ 846392 w 1272825"/>
              <a:gd name="connsiteY157" fmla="*/ 95 h 485108"/>
              <a:gd name="connsiteX158" fmla="*/ 905161 w 1272825"/>
              <a:gd name="connsiteY158" fmla="*/ 1143 h 485108"/>
              <a:gd name="connsiteX159" fmla="*/ 964883 w 1272825"/>
              <a:gd name="connsiteY159" fmla="*/ 3048 h 485108"/>
              <a:gd name="connsiteX160" fmla="*/ 1025462 w 1272825"/>
              <a:gd name="connsiteY160" fmla="*/ 5620 h 485108"/>
              <a:gd name="connsiteX161" fmla="*/ 1086707 w 1272825"/>
              <a:gd name="connsiteY161" fmla="*/ 8858 h 485108"/>
              <a:gd name="connsiteX162" fmla="*/ 1148525 w 1272825"/>
              <a:gd name="connsiteY162" fmla="*/ 12382 h 485108"/>
              <a:gd name="connsiteX163" fmla="*/ 1272826 w 1272825"/>
              <a:gd name="connsiteY163" fmla="*/ 20383 h 485108"/>
              <a:gd name="connsiteX164" fmla="*/ 1271492 w 1272825"/>
              <a:gd name="connsiteY164" fmla="*/ 42005 h 48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72825" h="485108">
                <a:moveTo>
                  <a:pt x="84201" y="443198"/>
                </a:moveTo>
                <a:lnTo>
                  <a:pt x="0" y="485108"/>
                </a:lnTo>
                <a:lnTo>
                  <a:pt x="4953" y="391287"/>
                </a:lnTo>
                <a:cubicBezTo>
                  <a:pt x="5239" y="385286"/>
                  <a:pt x="10382" y="380619"/>
                  <a:pt x="16383" y="381000"/>
                </a:cubicBezTo>
                <a:cubicBezTo>
                  <a:pt x="22384" y="381286"/>
                  <a:pt x="26956" y="386429"/>
                  <a:pt x="26670" y="392430"/>
                </a:cubicBezTo>
                <a:lnTo>
                  <a:pt x="22670" y="467678"/>
                </a:lnTo>
                <a:lnTo>
                  <a:pt x="6953" y="457391"/>
                </a:lnTo>
                <a:lnTo>
                  <a:pt x="74486" y="423767"/>
                </a:lnTo>
                <a:cubicBezTo>
                  <a:pt x="79820" y="421100"/>
                  <a:pt x="86392" y="423291"/>
                  <a:pt x="89059" y="428625"/>
                </a:cubicBezTo>
                <a:cubicBezTo>
                  <a:pt x="91726" y="434054"/>
                  <a:pt x="89535" y="440531"/>
                  <a:pt x="84201" y="443198"/>
                </a:cubicBezTo>
                <a:close/>
                <a:moveTo>
                  <a:pt x="1271492" y="42005"/>
                </a:moveTo>
                <a:lnTo>
                  <a:pt x="1147191" y="34100"/>
                </a:lnTo>
                <a:lnTo>
                  <a:pt x="1085469" y="30575"/>
                </a:lnTo>
                <a:lnTo>
                  <a:pt x="1085564" y="30575"/>
                </a:lnTo>
                <a:lnTo>
                  <a:pt x="1024414" y="27337"/>
                </a:lnTo>
                <a:lnTo>
                  <a:pt x="1024509" y="27337"/>
                </a:lnTo>
                <a:lnTo>
                  <a:pt x="964025" y="24765"/>
                </a:lnTo>
                <a:lnTo>
                  <a:pt x="964121" y="24765"/>
                </a:lnTo>
                <a:lnTo>
                  <a:pt x="904589" y="22860"/>
                </a:lnTo>
                <a:lnTo>
                  <a:pt x="904685" y="22860"/>
                </a:lnTo>
                <a:lnTo>
                  <a:pt x="846106" y="21812"/>
                </a:lnTo>
                <a:lnTo>
                  <a:pt x="846296" y="21812"/>
                </a:lnTo>
                <a:lnTo>
                  <a:pt x="789051" y="21717"/>
                </a:lnTo>
                <a:lnTo>
                  <a:pt x="789242" y="21717"/>
                </a:lnTo>
                <a:lnTo>
                  <a:pt x="733330" y="22860"/>
                </a:lnTo>
                <a:lnTo>
                  <a:pt x="733520" y="22860"/>
                </a:lnTo>
                <a:lnTo>
                  <a:pt x="706088" y="23908"/>
                </a:lnTo>
                <a:lnTo>
                  <a:pt x="706279" y="23908"/>
                </a:lnTo>
                <a:lnTo>
                  <a:pt x="679323" y="25241"/>
                </a:lnTo>
                <a:lnTo>
                  <a:pt x="679513" y="25241"/>
                </a:lnTo>
                <a:lnTo>
                  <a:pt x="652939" y="26956"/>
                </a:lnTo>
                <a:lnTo>
                  <a:pt x="653129" y="26956"/>
                </a:lnTo>
                <a:lnTo>
                  <a:pt x="627126" y="29051"/>
                </a:lnTo>
                <a:lnTo>
                  <a:pt x="627317" y="28956"/>
                </a:lnTo>
                <a:lnTo>
                  <a:pt x="601694" y="31528"/>
                </a:lnTo>
                <a:lnTo>
                  <a:pt x="601885" y="31432"/>
                </a:lnTo>
                <a:lnTo>
                  <a:pt x="576834" y="34385"/>
                </a:lnTo>
                <a:lnTo>
                  <a:pt x="577025" y="34385"/>
                </a:lnTo>
                <a:lnTo>
                  <a:pt x="552450" y="37624"/>
                </a:lnTo>
                <a:lnTo>
                  <a:pt x="552736" y="37624"/>
                </a:lnTo>
                <a:lnTo>
                  <a:pt x="528733" y="41434"/>
                </a:lnTo>
                <a:lnTo>
                  <a:pt x="529019" y="41339"/>
                </a:lnTo>
                <a:lnTo>
                  <a:pt x="505587" y="45625"/>
                </a:lnTo>
                <a:lnTo>
                  <a:pt x="505873" y="45529"/>
                </a:lnTo>
                <a:lnTo>
                  <a:pt x="483013" y="50292"/>
                </a:lnTo>
                <a:lnTo>
                  <a:pt x="483299" y="50197"/>
                </a:lnTo>
                <a:lnTo>
                  <a:pt x="461105" y="55435"/>
                </a:lnTo>
                <a:lnTo>
                  <a:pt x="461391" y="55340"/>
                </a:lnTo>
                <a:lnTo>
                  <a:pt x="439865" y="61055"/>
                </a:lnTo>
                <a:lnTo>
                  <a:pt x="440150" y="60960"/>
                </a:lnTo>
                <a:lnTo>
                  <a:pt x="419291" y="67246"/>
                </a:lnTo>
                <a:lnTo>
                  <a:pt x="419576" y="67151"/>
                </a:lnTo>
                <a:lnTo>
                  <a:pt x="399383" y="73914"/>
                </a:lnTo>
                <a:lnTo>
                  <a:pt x="399860" y="73723"/>
                </a:lnTo>
                <a:lnTo>
                  <a:pt x="380238" y="81439"/>
                </a:lnTo>
                <a:lnTo>
                  <a:pt x="380810" y="81248"/>
                </a:lnTo>
                <a:lnTo>
                  <a:pt x="361474" y="90011"/>
                </a:lnTo>
                <a:lnTo>
                  <a:pt x="362045" y="89725"/>
                </a:lnTo>
                <a:lnTo>
                  <a:pt x="343281" y="99631"/>
                </a:lnTo>
                <a:lnTo>
                  <a:pt x="343757" y="99441"/>
                </a:lnTo>
                <a:lnTo>
                  <a:pt x="325374" y="110299"/>
                </a:lnTo>
                <a:lnTo>
                  <a:pt x="325850" y="110014"/>
                </a:lnTo>
                <a:lnTo>
                  <a:pt x="307848" y="121825"/>
                </a:lnTo>
                <a:lnTo>
                  <a:pt x="308229" y="121634"/>
                </a:lnTo>
                <a:lnTo>
                  <a:pt x="290703" y="134207"/>
                </a:lnTo>
                <a:lnTo>
                  <a:pt x="291084" y="133921"/>
                </a:lnTo>
                <a:lnTo>
                  <a:pt x="274034" y="147352"/>
                </a:lnTo>
                <a:lnTo>
                  <a:pt x="274320" y="147066"/>
                </a:lnTo>
                <a:lnTo>
                  <a:pt x="257747" y="161068"/>
                </a:lnTo>
                <a:lnTo>
                  <a:pt x="258032" y="160782"/>
                </a:lnTo>
                <a:lnTo>
                  <a:pt x="241935" y="175450"/>
                </a:lnTo>
                <a:lnTo>
                  <a:pt x="242126" y="175260"/>
                </a:lnTo>
                <a:lnTo>
                  <a:pt x="226409" y="190405"/>
                </a:lnTo>
                <a:lnTo>
                  <a:pt x="226695" y="190119"/>
                </a:lnTo>
                <a:lnTo>
                  <a:pt x="211455" y="205740"/>
                </a:lnTo>
                <a:lnTo>
                  <a:pt x="211646" y="205549"/>
                </a:lnTo>
                <a:lnTo>
                  <a:pt x="196977" y="221456"/>
                </a:lnTo>
                <a:lnTo>
                  <a:pt x="197168" y="221266"/>
                </a:lnTo>
                <a:lnTo>
                  <a:pt x="182880" y="237458"/>
                </a:lnTo>
                <a:lnTo>
                  <a:pt x="183071" y="237268"/>
                </a:lnTo>
                <a:lnTo>
                  <a:pt x="169259" y="253746"/>
                </a:lnTo>
                <a:lnTo>
                  <a:pt x="169355" y="253555"/>
                </a:lnTo>
                <a:lnTo>
                  <a:pt x="156115" y="270034"/>
                </a:lnTo>
                <a:lnTo>
                  <a:pt x="156210" y="269843"/>
                </a:lnTo>
                <a:lnTo>
                  <a:pt x="143447" y="286417"/>
                </a:lnTo>
                <a:lnTo>
                  <a:pt x="143542" y="286321"/>
                </a:lnTo>
                <a:lnTo>
                  <a:pt x="131159" y="302800"/>
                </a:lnTo>
                <a:lnTo>
                  <a:pt x="131255" y="302609"/>
                </a:lnTo>
                <a:lnTo>
                  <a:pt x="119444" y="318992"/>
                </a:lnTo>
                <a:lnTo>
                  <a:pt x="119539" y="318897"/>
                </a:lnTo>
                <a:lnTo>
                  <a:pt x="108204" y="335090"/>
                </a:lnTo>
                <a:lnTo>
                  <a:pt x="108299" y="334994"/>
                </a:lnTo>
                <a:lnTo>
                  <a:pt x="97536" y="350901"/>
                </a:lnTo>
                <a:lnTo>
                  <a:pt x="97631" y="350806"/>
                </a:lnTo>
                <a:lnTo>
                  <a:pt x="87344" y="366332"/>
                </a:lnTo>
                <a:lnTo>
                  <a:pt x="87344" y="366332"/>
                </a:lnTo>
                <a:lnTo>
                  <a:pt x="77534" y="381381"/>
                </a:lnTo>
                <a:lnTo>
                  <a:pt x="77629" y="381286"/>
                </a:lnTo>
                <a:lnTo>
                  <a:pt x="68294" y="395859"/>
                </a:lnTo>
                <a:lnTo>
                  <a:pt x="68390" y="395764"/>
                </a:lnTo>
                <a:lnTo>
                  <a:pt x="59627" y="409861"/>
                </a:lnTo>
                <a:lnTo>
                  <a:pt x="51435" y="423101"/>
                </a:lnTo>
                <a:lnTo>
                  <a:pt x="51435" y="423005"/>
                </a:lnTo>
                <a:lnTo>
                  <a:pt x="43815" y="435578"/>
                </a:lnTo>
                <a:lnTo>
                  <a:pt x="36671" y="447294"/>
                </a:lnTo>
                <a:lnTo>
                  <a:pt x="36671" y="447294"/>
                </a:lnTo>
                <a:lnTo>
                  <a:pt x="30194" y="458153"/>
                </a:lnTo>
                <a:lnTo>
                  <a:pt x="24098" y="468154"/>
                </a:lnTo>
                <a:lnTo>
                  <a:pt x="21050" y="472916"/>
                </a:lnTo>
                <a:lnTo>
                  <a:pt x="2667" y="461296"/>
                </a:lnTo>
                <a:lnTo>
                  <a:pt x="5620" y="456629"/>
                </a:lnTo>
                <a:lnTo>
                  <a:pt x="5525" y="456724"/>
                </a:lnTo>
                <a:lnTo>
                  <a:pt x="11621" y="446818"/>
                </a:lnTo>
                <a:lnTo>
                  <a:pt x="11621" y="446913"/>
                </a:lnTo>
                <a:lnTo>
                  <a:pt x="18193" y="436055"/>
                </a:lnTo>
                <a:lnTo>
                  <a:pt x="25337" y="424339"/>
                </a:lnTo>
                <a:lnTo>
                  <a:pt x="33052" y="411670"/>
                </a:lnTo>
                <a:lnTo>
                  <a:pt x="41243" y="398335"/>
                </a:lnTo>
                <a:lnTo>
                  <a:pt x="50006" y="384239"/>
                </a:lnTo>
                <a:lnTo>
                  <a:pt x="59341" y="369570"/>
                </a:lnTo>
                <a:lnTo>
                  <a:pt x="69152" y="354425"/>
                </a:lnTo>
                <a:lnTo>
                  <a:pt x="79534" y="338804"/>
                </a:lnTo>
                <a:lnTo>
                  <a:pt x="90392" y="322707"/>
                </a:lnTo>
                <a:lnTo>
                  <a:pt x="101822" y="306324"/>
                </a:lnTo>
                <a:lnTo>
                  <a:pt x="113728" y="289846"/>
                </a:lnTo>
                <a:lnTo>
                  <a:pt x="126206" y="273272"/>
                </a:lnTo>
                <a:lnTo>
                  <a:pt x="139065" y="256508"/>
                </a:lnTo>
                <a:lnTo>
                  <a:pt x="152495" y="239840"/>
                </a:lnTo>
                <a:lnTo>
                  <a:pt x="166402" y="223171"/>
                </a:lnTo>
                <a:lnTo>
                  <a:pt x="180880" y="206788"/>
                </a:lnTo>
                <a:lnTo>
                  <a:pt x="195834" y="190691"/>
                </a:lnTo>
                <a:lnTo>
                  <a:pt x="211265" y="174879"/>
                </a:lnTo>
                <a:lnTo>
                  <a:pt x="227171" y="159448"/>
                </a:lnTo>
                <a:lnTo>
                  <a:pt x="243554" y="144590"/>
                </a:lnTo>
                <a:lnTo>
                  <a:pt x="260414" y="130397"/>
                </a:lnTo>
                <a:lnTo>
                  <a:pt x="277844" y="116681"/>
                </a:lnTo>
                <a:lnTo>
                  <a:pt x="295751" y="103822"/>
                </a:lnTo>
                <a:lnTo>
                  <a:pt x="314039" y="91726"/>
                </a:lnTo>
                <a:lnTo>
                  <a:pt x="332899" y="80581"/>
                </a:lnTo>
                <a:lnTo>
                  <a:pt x="352139" y="70390"/>
                </a:lnTo>
                <a:lnTo>
                  <a:pt x="372047" y="61341"/>
                </a:lnTo>
                <a:lnTo>
                  <a:pt x="392144" y="53435"/>
                </a:lnTo>
                <a:lnTo>
                  <a:pt x="412814" y="46482"/>
                </a:lnTo>
                <a:lnTo>
                  <a:pt x="434054" y="40100"/>
                </a:lnTo>
                <a:lnTo>
                  <a:pt x="455962" y="34290"/>
                </a:lnTo>
                <a:lnTo>
                  <a:pt x="478536" y="29051"/>
                </a:lnTo>
                <a:lnTo>
                  <a:pt x="501587" y="24289"/>
                </a:lnTo>
                <a:lnTo>
                  <a:pt x="525209" y="20002"/>
                </a:lnTo>
                <a:lnTo>
                  <a:pt x="549402" y="16192"/>
                </a:lnTo>
                <a:lnTo>
                  <a:pt x="574262" y="12859"/>
                </a:lnTo>
                <a:lnTo>
                  <a:pt x="599504" y="9906"/>
                </a:lnTo>
                <a:lnTo>
                  <a:pt x="625221" y="7334"/>
                </a:lnTo>
                <a:lnTo>
                  <a:pt x="651415" y="5334"/>
                </a:lnTo>
                <a:lnTo>
                  <a:pt x="678180" y="3524"/>
                </a:lnTo>
                <a:lnTo>
                  <a:pt x="705231" y="2191"/>
                </a:lnTo>
                <a:lnTo>
                  <a:pt x="732758" y="1238"/>
                </a:lnTo>
                <a:lnTo>
                  <a:pt x="788956" y="0"/>
                </a:lnTo>
                <a:lnTo>
                  <a:pt x="846392" y="95"/>
                </a:lnTo>
                <a:lnTo>
                  <a:pt x="905161" y="1143"/>
                </a:lnTo>
                <a:lnTo>
                  <a:pt x="964883" y="3048"/>
                </a:lnTo>
                <a:lnTo>
                  <a:pt x="1025462" y="5620"/>
                </a:lnTo>
                <a:lnTo>
                  <a:pt x="1086707" y="8858"/>
                </a:lnTo>
                <a:lnTo>
                  <a:pt x="1148525" y="12382"/>
                </a:lnTo>
                <a:lnTo>
                  <a:pt x="1272826" y="20383"/>
                </a:lnTo>
                <a:lnTo>
                  <a:pt x="1271492" y="42005"/>
                </a:lnTo>
                <a:close/>
              </a:path>
            </a:pathLst>
          </a:custGeom>
          <a:solidFill>
            <a:schemeClr val="accent1">
              <a:lumMod val="75000"/>
            </a:schemeClr>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12233C3-810E-40D6-A503-4277FC36CA9C}"/>
              </a:ext>
            </a:extLst>
          </p:cNvPr>
          <p:cNvSpPr/>
          <p:nvPr/>
        </p:nvSpPr>
        <p:spPr>
          <a:xfrm>
            <a:off x="3536075" y="3093624"/>
            <a:ext cx="864380" cy="882911"/>
          </a:xfrm>
          <a:custGeom>
            <a:avLst/>
            <a:gdLst>
              <a:gd name="connsiteX0" fmla="*/ 558165 w 654061"/>
              <a:gd name="connsiteY0" fmla="*/ 78677 h 668083"/>
              <a:gd name="connsiteX1" fmla="*/ 609695 w 654061"/>
              <a:gd name="connsiteY1" fmla="*/ 0 h 668083"/>
              <a:gd name="connsiteX2" fmla="*/ 652843 w 654061"/>
              <a:gd name="connsiteY2" fmla="*/ 83629 h 668083"/>
              <a:gd name="connsiteX3" fmla="*/ 648176 w 654061"/>
              <a:gd name="connsiteY3" fmla="*/ 98203 h 668083"/>
              <a:gd name="connsiteX4" fmla="*/ 633508 w 654061"/>
              <a:gd name="connsiteY4" fmla="*/ 93536 h 668083"/>
              <a:gd name="connsiteX5" fmla="*/ 598932 w 654061"/>
              <a:gd name="connsiteY5" fmla="*/ 26575 h 668083"/>
              <a:gd name="connsiteX6" fmla="*/ 617696 w 654061"/>
              <a:gd name="connsiteY6" fmla="*/ 27527 h 668083"/>
              <a:gd name="connsiteX7" fmla="*/ 576358 w 654061"/>
              <a:gd name="connsiteY7" fmla="*/ 90583 h 668083"/>
              <a:gd name="connsiteX8" fmla="*/ 561308 w 654061"/>
              <a:gd name="connsiteY8" fmla="*/ 93726 h 668083"/>
              <a:gd name="connsiteX9" fmla="*/ 558165 w 654061"/>
              <a:gd name="connsiteY9" fmla="*/ 78677 h 668083"/>
              <a:gd name="connsiteX10" fmla="*/ 0 w 654061"/>
              <a:gd name="connsiteY10" fmla="*/ 648843 h 668083"/>
              <a:gd name="connsiteX11" fmla="*/ 74390 w 654061"/>
              <a:gd name="connsiteY11" fmla="*/ 609695 h 668083"/>
              <a:gd name="connsiteX12" fmla="*/ 111157 w 654061"/>
              <a:gd name="connsiteY12" fmla="*/ 590169 h 668083"/>
              <a:gd name="connsiteX13" fmla="*/ 147542 w 654061"/>
              <a:gd name="connsiteY13" fmla="*/ 570548 h 668083"/>
              <a:gd name="connsiteX14" fmla="*/ 147447 w 654061"/>
              <a:gd name="connsiteY14" fmla="*/ 570548 h 668083"/>
              <a:gd name="connsiteX15" fmla="*/ 183356 w 654061"/>
              <a:gd name="connsiteY15" fmla="*/ 550926 h 668083"/>
              <a:gd name="connsiteX16" fmla="*/ 183261 w 654061"/>
              <a:gd name="connsiteY16" fmla="*/ 551021 h 668083"/>
              <a:gd name="connsiteX17" fmla="*/ 218313 w 654061"/>
              <a:gd name="connsiteY17" fmla="*/ 531305 h 668083"/>
              <a:gd name="connsiteX18" fmla="*/ 218218 w 654061"/>
              <a:gd name="connsiteY18" fmla="*/ 531305 h 668083"/>
              <a:gd name="connsiteX19" fmla="*/ 252508 w 654061"/>
              <a:gd name="connsiteY19" fmla="*/ 511588 h 668083"/>
              <a:gd name="connsiteX20" fmla="*/ 252413 w 654061"/>
              <a:gd name="connsiteY20" fmla="*/ 511683 h 668083"/>
              <a:gd name="connsiteX21" fmla="*/ 285559 w 654061"/>
              <a:gd name="connsiteY21" fmla="*/ 491871 h 668083"/>
              <a:gd name="connsiteX22" fmla="*/ 285464 w 654061"/>
              <a:gd name="connsiteY22" fmla="*/ 491966 h 668083"/>
              <a:gd name="connsiteX23" fmla="*/ 317563 w 654061"/>
              <a:gd name="connsiteY23" fmla="*/ 472154 h 668083"/>
              <a:gd name="connsiteX24" fmla="*/ 317373 w 654061"/>
              <a:gd name="connsiteY24" fmla="*/ 472249 h 668083"/>
              <a:gd name="connsiteX25" fmla="*/ 348234 w 654061"/>
              <a:gd name="connsiteY25" fmla="*/ 452342 h 668083"/>
              <a:gd name="connsiteX26" fmla="*/ 347948 w 654061"/>
              <a:gd name="connsiteY26" fmla="*/ 452438 h 668083"/>
              <a:gd name="connsiteX27" fmla="*/ 377380 w 654061"/>
              <a:gd name="connsiteY27" fmla="*/ 432435 h 668083"/>
              <a:gd name="connsiteX28" fmla="*/ 377095 w 654061"/>
              <a:gd name="connsiteY28" fmla="*/ 432626 h 668083"/>
              <a:gd name="connsiteX29" fmla="*/ 391192 w 654061"/>
              <a:gd name="connsiteY29" fmla="*/ 422529 h 668083"/>
              <a:gd name="connsiteX30" fmla="*/ 391096 w 654061"/>
              <a:gd name="connsiteY30" fmla="*/ 422624 h 668083"/>
              <a:gd name="connsiteX31" fmla="*/ 404813 w 654061"/>
              <a:gd name="connsiteY31" fmla="*/ 412528 h 668083"/>
              <a:gd name="connsiteX32" fmla="*/ 404622 w 654061"/>
              <a:gd name="connsiteY32" fmla="*/ 412623 h 668083"/>
              <a:gd name="connsiteX33" fmla="*/ 417862 w 654061"/>
              <a:gd name="connsiteY33" fmla="*/ 402622 h 668083"/>
              <a:gd name="connsiteX34" fmla="*/ 417767 w 654061"/>
              <a:gd name="connsiteY34" fmla="*/ 402717 h 668083"/>
              <a:gd name="connsiteX35" fmla="*/ 430625 w 654061"/>
              <a:gd name="connsiteY35" fmla="*/ 392621 h 668083"/>
              <a:gd name="connsiteX36" fmla="*/ 430435 w 654061"/>
              <a:gd name="connsiteY36" fmla="*/ 392811 h 668083"/>
              <a:gd name="connsiteX37" fmla="*/ 442722 w 654061"/>
              <a:gd name="connsiteY37" fmla="*/ 382619 h 668083"/>
              <a:gd name="connsiteX38" fmla="*/ 442532 w 654061"/>
              <a:gd name="connsiteY38" fmla="*/ 382715 h 668083"/>
              <a:gd name="connsiteX39" fmla="*/ 454438 w 654061"/>
              <a:gd name="connsiteY39" fmla="*/ 372618 h 668083"/>
              <a:gd name="connsiteX40" fmla="*/ 454247 w 654061"/>
              <a:gd name="connsiteY40" fmla="*/ 372809 h 668083"/>
              <a:gd name="connsiteX41" fmla="*/ 465582 w 654061"/>
              <a:gd name="connsiteY41" fmla="*/ 362522 h 668083"/>
              <a:gd name="connsiteX42" fmla="*/ 465392 w 654061"/>
              <a:gd name="connsiteY42" fmla="*/ 362712 h 668083"/>
              <a:gd name="connsiteX43" fmla="*/ 476250 w 654061"/>
              <a:gd name="connsiteY43" fmla="*/ 352520 h 668083"/>
              <a:gd name="connsiteX44" fmla="*/ 476059 w 654061"/>
              <a:gd name="connsiteY44" fmla="*/ 352711 h 668083"/>
              <a:gd name="connsiteX45" fmla="*/ 486346 w 654061"/>
              <a:gd name="connsiteY45" fmla="*/ 342519 h 668083"/>
              <a:gd name="connsiteX46" fmla="*/ 486061 w 654061"/>
              <a:gd name="connsiteY46" fmla="*/ 342710 h 668083"/>
              <a:gd name="connsiteX47" fmla="*/ 495776 w 654061"/>
              <a:gd name="connsiteY47" fmla="*/ 332423 h 668083"/>
              <a:gd name="connsiteX48" fmla="*/ 495491 w 654061"/>
              <a:gd name="connsiteY48" fmla="*/ 332804 h 668083"/>
              <a:gd name="connsiteX49" fmla="*/ 504634 w 654061"/>
              <a:gd name="connsiteY49" fmla="*/ 322231 h 668083"/>
              <a:gd name="connsiteX50" fmla="*/ 504158 w 654061"/>
              <a:gd name="connsiteY50" fmla="*/ 322707 h 668083"/>
              <a:gd name="connsiteX51" fmla="*/ 512826 w 654061"/>
              <a:gd name="connsiteY51" fmla="*/ 311372 h 668083"/>
              <a:gd name="connsiteX52" fmla="*/ 512540 w 654061"/>
              <a:gd name="connsiteY52" fmla="*/ 311848 h 668083"/>
              <a:gd name="connsiteX53" fmla="*/ 520541 w 654061"/>
              <a:gd name="connsiteY53" fmla="*/ 300038 h 668083"/>
              <a:gd name="connsiteX54" fmla="*/ 520351 w 654061"/>
              <a:gd name="connsiteY54" fmla="*/ 300514 h 668083"/>
              <a:gd name="connsiteX55" fmla="*/ 527971 w 654061"/>
              <a:gd name="connsiteY55" fmla="*/ 288131 h 668083"/>
              <a:gd name="connsiteX56" fmla="*/ 527685 w 654061"/>
              <a:gd name="connsiteY56" fmla="*/ 288608 h 668083"/>
              <a:gd name="connsiteX57" fmla="*/ 534734 w 654061"/>
              <a:gd name="connsiteY57" fmla="*/ 275749 h 668083"/>
              <a:gd name="connsiteX58" fmla="*/ 534543 w 654061"/>
              <a:gd name="connsiteY58" fmla="*/ 276130 h 668083"/>
              <a:gd name="connsiteX59" fmla="*/ 541210 w 654061"/>
              <a:gd name="connsiteY59" fmla="*/ 262985 h 668083"/>
              <a:gd name="connsiteX60" fmla="*/ 541020 w 654061"/>
              <a:gd name="connsiteY60" fmla="*/ 263366 h 668083"/>
              <a:gd name="connsiteX61" fmla="*/ 547116 w 654061"/>
              <a:gd name="connsiteY61" fmla="*/ 249746 h 668083"/>
              <a:gd name="connsiteX62" fmla="*/ 547021 w 654061"/>
              <a:gd name="connsiteY62" fmla="*/ 250127 h 668083"/>
              <a:gd name="connsiteX63" fmla="*/ 552736 w 654061"/>
              <a:gd name="connsiteY63" fmla="*/ 236411 h 668083"/>
              <a:gd name="connsiteX64" fmla="*/ 552545 w 654061"/>
              <a:gd name="connsiteY64" fmla="*/ 236887 h 668083"/>
              <a:gd name="connsiteX65" fmla="*/ 562737 w 654061"/>
              <a:gd name="connsiteY65" fmla="*/ 208788 h 668083"/>
              <a:gd name="connsiteX66" fmla="*/ 562546 w 654061"/>
              <a:gd name="connsiteY66" fmla="*/ 209360 h 668083"/>
              <a:gd name="connsiteX67" fmla="*/ 571119 w 654061"/>
              <a:gd name="connsiteY67" fmla="*/ 181070 h 668083"/>
              <a:gd name="connsiteX68" fmla="*/ 570928 w 654061"/>
              <a:gd name="connsiteY68" fmla="*/ 181547 h 668083"/>
              <a:gd name="connsiteX69" fmla="*/ 578072 w 654061"/>
              <a:gd name="connsiteY69" fmla="*/ 153448 h 668083"/>
              <a:gd name="connsiteX70" fmla="*/ 577977 w 654061"/>
              <a:gd name="connsiteY70" fmla="*/ 153829 h 668083"/>
              <a:gd name="connsiteX71" fmla="*/ 583883 w 654061"/>
              <a:gd name="connsiteY71" fmla="*/ 126587 h 668083"/>
              <a:gd name="connsiteX72" fmla="*/ 583787 w 654061"/>
              <a:gd name="connsiteY72" fmla="*/ 126873 h 668083"/>
              <a:gd name="connsiteX73" fmla="*/ 586264 w 654061"/>
              <a:gd name="connsiteY73" fmla="*/ 113729 h 668083"/>
              <a:gd name="connsiteX74" fmla="*/ 586168 w 654061"/>
              <a:gd name="connsiteY74" fmla="*/ 113824 h 668083"/>
              <a:gd name="connsiteX75" fmla="*/ 588454 w 654061"/>
              <a:gd name="connsiteY75" fmla="*/ 101060 h 668083"/>
              <a:gd name="connsiteX76" fmla="*/ 588359 w 654061"/>
              <a:gd name="connsiteY76" fmla="*/ 101251 h 668083"/>
              <a:gd name="connsiteX77" fmla="*/ 590359 w 654061"/>
              <a:gd name="connsiteY77" fmla="*/ 88868 h 668083"/>
              <a:gd name="connsiteX78" fmla="*/ 590264 w 654061"/>
              <a:gd name="connsiteY78" fmla="*/ 89059 h 668083"/>
              <a:gd name="connsiteX79" fmla="*/ 591979 w 654061"/>
              <a:gd name="connsiteY79" fmla="*/ 77152 h 668083"/>
              <a:gd name="connsiteX80" fmla="*/ 591884 w 654061"/>
              <a:gd name="connsiteY80" fmla="*/ 77343 h 668083"/>
              <a:gd name="connsiteX81" fmla="*/ 593312 w 654061"/>
              <a:gd name="connsiteY81" fmla="*/ 66104 h 668083"/>
              <a:gd name="connsiteX82" fmla="*/ 593312 w 654061"/>
              <a:gd name="connsiteY82" fmla="*/ 66199 h 668083"/>
              <a:gd name="connsiteX83" fmla="*/ 594646 w 654061"/>
              <a:gd name="connsiteY83" fmla="*/ 55531 h 668083"/>
              <a:gd name="connsiteX84" fmla="*/ 594646 w 654061"/>
              <a:gd name="connsiteY84" fmla="*/ 55721 h 668083"/>
              <a:gd name="connsiteX85" fmla="*/ 595598 w 654061"/>
              <a:gd name="connsiteY85" fmla="*/ 45815 h 668083"/>
              <a:gd name="connsiteX86" fmla="*/ 595598 w 654061"/>
              <a:gd name="connsiteY86" fmla="*/ 45910 h 668083"/>
              <a:gd name="connsiteX87" fmla="*/ 596455 w 654061"/>
              <a:gd name="connsiteY87" fmla="*/ 36767 h 668083"/>
              <a:gd name="connsiteX88" fmla="*/ 597122 w 654061"/>
              <a:gd name="connsiteY88" fmla="*/ 28480 h 668083"/>
              <a:gd name="connsiteX89" fmla="*/ 597122 w 654061"/>
              <a:gd name="connsiteY89" fmla="*/ 28670 h 668083"/>
              <a:gd name="connsiteX90" fmla="*/ 597694 w 654061"/>
              <a:gd name="connsiteY90" fmla="*/ 21241 h 668083"/>
              <a:gd name="connsiteX91" fmla="*/ 597694 w 654061"/>
              <a:gd name="connsiteY91" fmla="*/ 21336 h 668083"/>
              <a:gd name="connsiteX92" fmla="*/ 597789 w 654061"/>
              <a:gd name="connsiteY92" fmla="*/ 20860 h 668083"/>
              <a:gd name="connsiteX93" fmla="*/ 619411 w 654061"/>
              <a:gd name="connsiteY93" fmla="*/ 22289 h 668083"/>
              <a:gd name="connsiteX94" fmla="*/ 619411 w 654061"/>
              <a:gd name="connsiteY94" fmla="*/ 22765 h 668083"/>
              <a:gd name="connsiteX95" fmla="*/ 618839 w 654061"/>
              <a:gd name="connsiteY95" fmla="*/ 30385 h 668083"/>
              <a:gd name="connsiteX96" fmla="*/ 618077 w 654061"/>
              <a:gd name="connsiteY96" fmla="*/ 38672 h 668083"/>
              <a:gd name="connsiteX97" fmla="*/ 617220 w 654061"/>
              <a:gd name="connsiteY97" fmla="*/ 47911 h 668083"/>
              <a:gd name="connsiteX98" fmla="*/ 616172 w 654061"/>
              <a:gd name="connsiteY98" fmla="*/ 58007 h 668083"/>
              <a:gd name="connsiteX99" fmla="*/ 614934 w 654061"/>
              <a:gd name="connsiteY99" fmla="*/ 68771 h 668083"/>
              <a:gd name="connsiteX100" fmla="*/ 613505 w 654061"/>
              <a:gd name="connsiteY100" fmla="*/ 80105 h 668083"/>
              <a:gd name="connsiteX101" fmla="*/ 611791 w 654061"/>
              <a:gd name="connsiteY101" fmla="*/ 92107 h 668083"/>
              <a:gd name="connsiteX102" fmla="*/ 609791 w 654061"/>
              <a:gd name="connsiteY102" fmla="*/ 104680 h 668083"/>
              <a:gd name="connsiteX103" fmla="*/ 607600 w 654061"/>
              <a:gd name="connsiteY103" fmla="*/ 117634 h 668083"/>
              <a:gd name="connsiteX104" fmla="*/ 605123 w 654061"/>
              <a:gd name="connsiteY104" fmla="*/ 130969 h 668083"/>
              <a:gd name="connsiteX105" fmla="*/ 599218 w 654061"/>
              <a:gd name="connsiteY105" fmla="*/ 158591 h 668083"/>
              <a:gd name="connsiteX106" fmla="*/ 591979 w 654061"/>
              <a:gd name="connsiteY106" fmla="*/ 187071 h 668083"/>
              <a:gd name="connsiteX107" fmla="*/ 583216 w 654061"/>
              <a:gd name="connsiteY107" fmla="*/ 215932 h 668083"/>
              <a:gd name="connsiteX108" fmla="*/ 572929 w 654061"/>
              <a:gd name="connsiteY108" fmla="*/ 244507 h 668083"/>
              <a:gd name="connsiteX109" fmla="*/ 567023 w 654061"/>
              <a:gd name="connsiteY109" fmla="*/ 258604 h 668083"/>
              <a:gd name="connsiteX110" fmla="*/ 560737 w 654061"/>
              <a:gd name="connsiteY110" fmla="*/ 272510 h 668083"/>
              <a:gd name="connsiteX111" fmla="*/ 553879 w 654061"/>
              <a:gd name="connsiteY111" fmla="*/ 286036 h 668083"/>
              <a:gd name="connsiteX112" fmla="*/ 546544 w 654061"/>
              <a:gd name="connsiteY112" fmla="*/ 299275 h 668083"/>
              <a:gd name="connsiteX113" fmla="*/ 538639 w 654061"/>
              <a:gd name="connsiteY113" fmla="*/ 312134 h 668083"/>
              <a:gd name="connsiteX114" fmla="*/ 530257 w 654061"/>
              <a:gd name="connsiteY114" fmla="*/ 324326 h 668083"/>
              <a:gd name="connsiteX115" fmla="*/ 521303 w 654061"/>
              <a:gd name="connsiteY115" fmla="*/ 336137 h 668083"/>
              <a:gd name="connsiteX116" fmla="*/ 511778 w 654061"/>
              <a:gd name="connsiteY116" fmla="*/ 347186 h 668083"/>
              <a:gd name="connsiteX117" fmla="*/ 501777 w 654061"/>
              <a:gd name="connsiteY117" fmla="*/ 357759 h 668083"/>
              <a:gd name="connsiteX118" fmla="*/ 491204 w 654061"/>
              <a:gd name="connsiteY118" fmla="*/ 368237 h 668083"/>
              <a:gd name="connsiteX119" fmla="*/ 480155 w 654061"/>
              <a:gd name="connsiteY119" fmla="*/ 378619 h 668083"/>
              <a:gd name="connsiteX120" fmla="*/ 468630 w 654061"/>
              <a:gd name="connsiteY120" fmla="*/ 389001 h 668083"/>
              <a:gd name="connsiteX121" fmla="*/ 456628 w 654061"/>
              <a:gd name="connsiteY121" fmla="*/ 399288 h 668083"/>
              <a:gd name="connsiteX122" fmla="*/ 444151 w 654061"/>
              <a:gd name="connsiteY122" fmla="*/ 409575 h 668083"/>
              <a:gd name="connsiteX123" fmla="*/ 431101 w 654061"/>
              <a:gd name="connsiteY123" fmla="*/ 419767 h 668083"/>
              <a:gd name="connsiteX124" fmla="*/ 417767 w 654061"/>
              <a:gd name="connsiteY124" fmla="*/ 429959 h 668083"/>
              <a:gd name="connsiteX125" fmla="*/ 403860 w 654061"/>
              <a:gd name="connsiteY125" fmla="*/ 440150 h 668083"/>
              <a:gd name="connsiteX126" fmla="*/ 389668 w 654061"/>
              <a:gd name="connsiteY126" fmla="*/ 450342 h 668083"/>
              <a:gd name="connsiteX127" fmla="*/ 360140 w 654061"/>
              <a:gd name="connsiteY127" fmla="*/ 470440 h 668083"/>
              <a:gd name="connsiteX128" fmla="*/ 329089 w 654061"/>
              <a:gd name="connsiteY128" fmla="*/ 490538 h 668083"/>
              <a:gd name="connsiteX129" fmla="*/ 296799 w 654061"/>
              <a:gd name="connsiteY129" fmla="*/ 510540 h 668083"/>
              <a:gd name="connsiteX130" fmla="*/ 263461 w 654061"/>
              <a:gd name="connsiteY130" fmla="*/ 530352 h 668083"/>
              <a:gd name="connsiteX131" fmla="*/ 228981 w 654061"/>
              <a:gd name="connsiteY131" fmla="*/ 550164 h 668083"/>
              <a:gd name="connsiteX132" fmla="*/ 193834 w 654061"/>
              <a:gd name="connsiteY132" fmla="*/ 569976 h 668083"/>
              <a:gd name="connsiteX133" fmla="*/ 157924 w 654061"/>
              <a:gd name="connsiteY133" fmla="*/ 589598 h 668083"/>
              <a:gd name="connsiteX134" fmla="*/ 121444 w 654061"/>
              <a:gd name="connsiteY134" fmla="*/ 609314 h 668083"/>
              <a:gd name="connsiteX135" fmla="*/ 84582 w 654061"/>
              <a:gd name="connsiteY135" fmla="*/ 628936 h 668083"/>
              <a:gd name="connsiteX136" fmla="*/ 10096 w 654061"/>
              <a:gd name="connsiteY136" fmla="*/ 668084 h 668083"/>
              <a:gd name="connsiteX137" fmla="*/ 0 w 654061"/>
              <a:gd name="connsiteY137" fmla="*/ 648843 h 6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54061" h="668083">
                <a:moveTo>
                  <a:pt x="558165" y="78677"/>
                </a:moveTo>
                <a:lnTo>
                  <a:pt x="609695" y="0"/>
                </a:lnTo>
                <a:lnTo>
                  <a:pt x="652843" y="83629"/>
                </a:lnTo>
                <a:cubicBezTo>
                  <a:pt x="655606" y="88964"/>
                  <a:pt x="653510" y="95536"/>
                  <a:pt x="648176" y="98203"/>
                </a:cubicBezTo>
                <a:cubicBezTo>
                  <a:pt x="642842" y="100965"/>
                  <a:pt x="636270" y="98870"/>
                  <a:pt x="633508" y="93536"/>
                </a:cubicBezTo>
                <a:lnTo>
                  <a:pt x="598932" y="26575"/>
                </a:lnTo>
                <a:lnTo>
                  <a:pt x="617696" y="27527"/>
                </a:lnTo>
                <a:lnTo>
                  <a:pt x="576358" y="90583"/>
                </a:lnTo>
                <a:cubicBezTo>
                  <a:pt x="573024" y="95631"/>
                  <a:pt x="566357" y="97060"/>
                  <a:pt x="561308" y="93726"/>
                </a:cubicBezTo>
                <a:cubicBezTo>
                  <a:pt x="556260" y="90488"/>
                  <a:pt x="554926" y="83725"/>
                  <a:pt x="558165" y="78677"/>
                </a:cubicBezTo>
                <a:close/>
                <a:moveTo>
                  <a:pt x="0" y="648843"/>
                </a:moveTo>
                <a:lnTo>
                  <a:pt x="74390" y="609695"/>
                </a:lnTo>
                <a:lnTo>
                  <a:pt x="111157" y="590169"/>
                </a:lnTo>
                <a:lnTo>
                  <a:pt x="147542" y="570548"/>
                </a:lnTo>
                <a:lnTo>
                  <a:pt x="147447" y="570548"/>
                </a:lnTo>
                <a:lnTo>
                  <a:pt x="183356" y="550926"/>
                </a:lnTo>
                <a:lnTo>
                  <a:pt x="183261" y="551021"/>
                </a:lnTo>
                <a:lnTo>
                  <a:pt x="218313" y="531305"/>
                </a:lnTo>
                <a:lnTo>
                  <a:pt x="218218" y="531305"/>
                </a:lnTo>
                <a:lnTo>
                  <a:pt x="252508" y="511588"/>
                </a:lnTo>
                <a:lnTo>
                  <a:pt x="252413" y="511683"/>
                </a:lnTo>
                <a:lnTo>
                  <a:pt x="285559" y="491871"/>
                </a:lnTo>
                <a:lnTo>
                  <a:pt x="285464" y="491966"/>
                </a:lnTo>
                <a:lnTo>
                  <a:pt x="317563" y="472154"/>
                </a:lnTo>
                <a:lnTo>
                  <a:pt x="317373" y="472249"/>
                </a:lnTo>
                <a:lnTo>
                  <a:pt x="348234" y="452342"/>
                </a:lnTo>
                <a:lnTo>
                  <a:pt x="347948" y="452438"/>
                </a:lnTo>
                <a:lnTo>
                  <a:pt x="377380" y="432435"/>
                </a:lnTo>
                <a:lnTo>
                  <a:pt x="377095" y="432626"/>
                </a:lnTo>
                <a:lnTo>
                  <a:pt x="391192" y="422529"/>
                </a:lnTo>
                <a:lnTo>
                  <a:pt x="391096" y="422624"/>
                </a:lnTo>
                <a:lnTo>
                  <a:pt x="404813" y="412528"/>
                </a:lnTo>
                <a:lnTo>
                  <a:pt x="404622" y="412623"/>
                </a:lnTo>
                <a:lnTo>
                  <a:pt x="417862" y="402622"/>
                </a:lnTo>
                <a:lnTo>
                  <a:pt x="417767" y="402717"/>
                </a:lnTo>
                <a:lnTo>
                  <a:pt x="430625" y="392621"/>
                </a:lnTo>
                <a:lnTo>
                  <a:pt x="430435" y="392811"/>
                </a:lnTo>
                <a:lnTo>
                  <a:pt x="442722" y="382619"/>
                </a:lnTo>
                <a:lnTo>
                  <a:pt x="442532" y="382715"/>
                </a:lnTo>
                <a:lnTo>
                  <a:pt x="454438" y="372618"/>
                </a:lnTo>
                <a:lnTo>
                  <a:pt x="454247" y="372809"/>
                </a:lnTo>
                <a:lnTo>
                  <a:pt x="465582" y="362522"/>
                </a:lnTo>
                <a:lnTo>
                  <a:pt x="465392" y="362712"/>
                </a:lnTo>
                <a:lnTo>
                  <a:pt x="476250" y="352520"/>
                </a:lnTo>
                <a:lnTo>
                  <a:pt x="476059" y="352711"/>
                </a:lnTo>
                <a:lnTo>
                  <a:pt x="486346" y="342519"/>
                </a:lnTo>
                <a:lnTo>
                  <a:pt x="486061" y="342710"/>
                </a:lnTo>
                <a:lnTo>
                  <a:pt x="495776" y="332423"/>
                </a:lnTo>
                <a:lnTo>
                  <a:pt x="495491" y="332804"/>
                </a:lnTo>
                <a:lnTo>
                  <a:pt x="504634" y="322231"/>
                </a:lnTo>
                <a:lnTo>
                  <a:pt x="504158" y="322707"/>
                </a:lnTo>
                <a:lnTo>
                  <a:pt x="512826" y="311372"/>
                </a:lnTo>
                <a:lnTo>
                  <a:pt x="512540" y="311848"/>
                </a:lnTo>
                <a:lnTo>
                  <a:pt x="520541" y="300038"/>
                </a:lnTo>
                <a:lnTo>
                  <a:pt x="520351" y="300514"/>
                </a:lnTo>
                <a:lnTo>
                  <a:pt x="527971" y="288131"/>
                </a:lnTo>
                <a:lnTo>
                  <a:pt x="527685" y="288608"/>
                </a:lnTo>
                <a:lnTo>
                  <a:pt x="534734" y="275749"/>
                </a:lnTo>
                <a:lnTo>
                  <a:pt x="534543" y="276130"/>
                </a:lnTo>
                <a:lnTo>
                  <a:pt x="541210" y="262985"/>
                </a:lnTo>
                <a:lnTo>
                  <a:pt x="541020" y="263366"/>
                </a:lnTo>
                <a:lnTo>
                  <a:pt x="547116" y="249746"/>
                </a:lnTo>
                <a:lnTo>
                  <a:pt x="547021" y="250127"/>
                </a:lnTo>
                <a:lnTo>
                  <a:pt x="552736" y="236411"/>
                </a:lnTo>
                <a:lnTo>
                  <a:pt x="552545" y="236887"/>
                </a:lnTo>
                <a:lnTo>
                  <a:pt x="562737" y="208788"/>
                </a:lnTo>
                <a:lnTo>
                  <a:pt x="562546" y="209360"/>
                </a:lnTo>
                <a:lnTo>
                  <a:pt x="571119" y="181070"/>
                </a:lnTo>
                <a:lnTo>
                  <a:pt x="570928" y="181547"/>
                </a:lnTo>
                <a:lnTo>
                  <a:pt x="578072" y="153448"/>
                </a:lnTo>
                <a:lnTo>
                  <a:pt x="577977" y="153829"/>
                </a:lnTo>
                <a:lnTo>
                  <a:pt x="583883" y="126587"/>
                </a:lnTo>
                <a:lnTo>
                  <a:pt x="583787" y="126873"/>
                </a:lnTo>
                <a:lnTo>
                  <a:pt x="586264" y="113729"/>
                </a:lnTo>
                <a:lnTo>
                  <a:pt x="586168" y="113824"/>
                </a:lnTo>
                <a:lnTo>
                  <a:pt x="588454" y="101060"/>
                </a:lnTo>
                <a:lnTo>
                  <a:pt x="588359" y="101251"/>
                </a:lnTo>
                <a:lnTo>
                  <a:pt x="590359" y="88868"/>
                </a:lnTo>
                <a:lnTo>
                  <a:pt x="590264" y="89059"/>
                </a:lnTo>
                <a:lnTo>
                  <a:pt x="591979" y="77152"/>
                </a:lnTo>
                <a:lnTo>
                  <a:pt x="591884" y="77343"/>
                </a:lnTo>
                <a:lnTo>
                  <a:pt x="593312" y="66104"/>
                </a:lnTo>
                <a:lnTo>
                  <a:pt x="593312" y="66199"/>
                </a:lnTo>
                <a:lnTo>
                  <a:pt x="594646" y="55531"/>
                </a:lnTo>
                <a:lnTo>
                  <a:pt x="594646" y="55721"/>
                </a:lnTo>
                <a:lnTo>
                  <a:pt x="595598" y="45815"/>
                </a:lnTo>
                <a:lnTo>
                  <a:pt x="595598" y="45910"/>
                </a:lnTo>
                <a:lnTo>
                  <a:pt x="596455" y="36767"/>
                </a:lnTo>
                <a:lnTo>
                  <a:pt x="597122" y="28480"/>
                </a:lnTo>
                <a:lnTo>
                  <a:pt x="597122" y="28670"/>
                </a:lnTo>
                <a:lnTo>
                  <a:pt x="597694" y="21241"/>
                </a:lnTo>
                <a:lnTo>
                  <a:pt x="597694" y="21336"/>
                </a:lnTo>
                <a:lnTo>
                  <a:pt x="597789" y="20860"/>
                </a:lnTo>
                <a:lnTo>
                  <a:pt x="619411" y="22289"/>
                </a:lnTo>
                <a:lnTo>
                  <a:pt x="619411" y="22765"/>
                </a:lnTo>
                <a:lnTo>
                  <a:pt x="618839" y="30385"/>
                </a:lnTo>
                <a:lnTo>
                  <a:pt x="618077" y="38672"/>
                </a:lnTo>
                <a:lnTo>
                  <a:pt x="617220" y="47911"/>
                </a:lnTo>
                <a:lnTo>
                  <a:pt x="616172" y="58007"/>
                </a:lnTo>
                <a:lnTo>
                  <a:pt x="614934" y="68771"/>
                </a:lnTo>
                <a:lnTo>
                  <a:pt x="613505" y="80105"/>
                </a:lnTo>
                <a:lnTo>
                  <a:pt x="611791" y="92107"/>
                </a:lnTo>
                <a:lnTo>
                  <a:pt x="609791" y="104680"/>
                </a:lnTo>
                <a:lnTo>
                  <a:pt x="607600" y="117634"/>
                </a:lnTo>
                <a:lnTo>
                  <a:pt x="605123" y="130969"/>
                </a:lnTo>
                <a:lnTo>
                  <a:pt x="599218" y="158591"/>
                </a:lnTo>
                <a:lnTo>
                  <a:pt x="591979" y="187071"/>
                </a:lnTo>
                <a:lnTo>
                  <a:pt x="583216" y="215932"/>
                </a:lnTo>
                <a:lnTo>
                  <a:pt x="572929" y="244507"/>
                </a:lnTo>
                <a:lnTo>
                  <a:pt x="567023" y="258604"/>
                </a:lnTo>
                <a:lnTo>
                  <a:pt x="560737" y="272510"/>
                </a:lnTo>
                <a:lnTo>
                  <a:pt x="553879" y="286036"/>
                </a:lnTo>
                <a:lnTo>
                  <a:pt x="546544" y="299275"/>
                </a:lnTo>
                <a:lnTo>
                  <a:pt x="538639" y="312134"/>
                </a:lnTo>
                <a:lnTo>
                  <a:pt x="530257" y="324326"/>
                </a:lnTo>
                <a:lnTo>
                  <a:pt x="521303" y="336137"/>
                </a:lnTo>
                <a:lnTo>
                  <a:pt x="511778" y="347186"/>
                </a:lnTo>
                <a:lnTo>
                  <a:pt x="501777" y="357759"/>
                </a:lnTo>
                <a:lnTo>
                  <a:pt x="491204" y="368237"/>
                </a:lnTo>
                <a:lnTo>
                  <a:pt x="480155" y="378619"/>
                </a:lnTo>
                <a:lnTo>
                  <a:pt x="468630" y="389001"/>
                </a:lnTo>
                <a:lnTo>
                  <a:pt x="456628" y="399288"/>
                </a:lnTo>
                <a:lnTo>
                  <a:pt x="444151" y="409575"/>
                </a:lnTo>
                <a:lnTo>
                  <a:pt x="431101" y="419767"/>
                </a:lnTo>
                <a:lnTo>
                  <a:pt x="417767" y="429959"/>
                </a:lnTo>
                <a:lnTo>
                  <a:pt x="403860" y="440150"/>
                </a:lnTo>
                <a:lnTo>
                  <a:pt x="389668" y="450342"/>
                </a:lnTo>
                <a:lnTo>
                  <a:pt x="360140" y="470440"/>
                </a:lnTo>
                <a:lnTo>
                  <a:pt x="329089" y="490538"/>
                </a:lnTo>
                <a:lnTo>
                  <a:pt x="296799" y="510540"/>
                </a:lnTo>
                <a:lnTo>
                  <a:pt x="263461" y="530352"/>
                </a:lnTo>
                <a:lnTo>
                  <a:pt x="228981" y="550164"/>
                </a:lnTo>
                <a:lnTo>
                  <a:pt x="193834" y="569976"/>
                </a:lnTo>
                <a:lnTo>
                  <a:pt x="157924" y="589598"/>
                </a:lnTo>
                <a:lnTo>
                  <a:pt x="121444" y="609314"/>
                </a:lnTo>
                <a:lnTo>
                  <a:pt x="84582" y="628936"/>
                </a:lnTo>
                <a:lnTo>
                  <a:pt x="10096" y="668084"/>
                </a:lnTo>
                <a:lnTo>
                  <a:pt x="0" y="648843"/>
                </a:lnTo>
                <a:close/>
              </a:path>
            </a:pathLst>
          </a:custGeom>
          <a:solidFill>
            <a:schemeClr val="accent1">
              <a:lumMod val="75000"/>
            </a:schemeClr>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2C85435-05A3-4F4D-BA62-03B4137A92B4}"/>
              </a:ext>
            </a:extLst>
          </p:cNvPr>
          <p:cNvSpPr/>
          <p:nvPr/>
        </p:nvSpPr>
        <p:spPr>
          <a:xfrm>
            <a:off x="941467" y="3561263"/>
            <a:ext cx="1600041" cy="413511"/>
          </a:xfrm>
          <a:custGeom>
            <a:avLst/>
            <a:gdLst>
              <a:gd name="connsiteX0" fmla="*/ 92869 w 1210722"/>
              <a:gd name="connsiteY0" fmla="*/ 200787 h 312896"/>
              <a:gd name="connsiteX1" fmla="*/ 0 w 1210722"/>
              <a:gd name="connsiteY1" fmla="*/ 185738 h 312896"/>
              <a:gd name="connsiteX2" fmla="*/ 58769 w 1210722"/>
              <a:gd name="connsiteY2" fmla="*/ 112395 h 312896"/>
              <a:gd name="connsiteX3" fmla="*/ 74009 w 1210722"/>
              <a:gd name="connsiteY3" fmla="*/ 110680 h 312896"/>
              <a:gd name="connsiteX4" fmla="*/ 75724 w 1210722"/>
              <a:gd name="connsiteY4" fmla="*/ 125921 h 312896"/>
              <a:gd name="connsiteX5" fmla="*/ 28575 w 1210722"/>
              <a:gd name="connsiteY5" fmla="*/ 184785 h 312896"/>
              <a:gd name="connsiteX6" fmla="*/ 21812 w 1210722"/>
              <a:gd name="connsiteY6" fmla="*/ 167259 h 312896"/>
              <a:gd name="connsiteX7" fmla="*/ 96298 w 1210722"/>
              <a:gd name="connsiteY7" fmla="*/ 179356 h 312896"/>
              <a:gd name="connsiteX8" fmla="*/ 105251 w 1210722"/>
              <a:gd name="connsiteY8" fmla="*/ 191834 h 312896"/>
              <a:gd name="connsiteX9" fmla="*/ 92869 w 1210722"/>
              <a:gd name="connsiteY9" fmla="*/ 200787 h 312896"/>
              <a:gd name="connsiteX10" fmla="*/ 1196626 w 1210722"/>
              <a:gd name="connsiteY10" fmla="*/ 312896 h 312896"/>
              <a:gd name="connsiteX11" fmla="*/ 1137095 w 1210722"/>
              <a:gd name="connsiteY11" fmla="*/ 262128 h 312896"/>
              <a:gd name="connsiteX12" fmla="*/ 1137190 w 1210722"/>
              <a:gd name="connsiteY12" fmla="*/ 262128 h 312896"/>
              <a:gd name="connsiteX13" fmla="*/ 1107186 w 1210722"/>
              <a:gd name="connsiteY13" fmla="*/ 237268 h 312896"/>
              <a:gd name="connsiteX14" fmla="*/ 1107281 w 1210722"/>
              <a:gd name="connsiteY14" fmla="*/ 237268 h 312896"/>
              <a:gd name="connsiteX15" fmla="*/ 1077087 w 1210722"/>
              <a:gd name="connsiteY15" fmla="*/ 212788 h 312896"/>
              <a:gd name="connsiteX16" fmla="*/ 1077278 w 1210722"/>
              <a:gd name="connsiteY16" fmla="*/ 212884 h 312896"/>
              <a:gd name="connsiteX17" fmla="*/ 1046893 w 1210722"/>
              <a:gd name="connsiteY17" fmla="*/ 189167 h 312896"/>
              <a:gd name="connsiteX18" fmla="*/ 1047083 w 1210722"/>
              <a:gd name="connsiteY18" fmla="*/ 189262 h 312896"/>
              <a:gd name="connsiteX19" fmla="*/ 1016413 w 1210722"/>
              <a:gd name="connsiteY19" fmla="*/ 166402 h 312896"/>
              <a:gd name="connsiteX20" fmla="*/ 1016603 w 1210722"/>
              <a:gd name="connsiteY20" fmla="*/ 166497 h 312896"/>
              <a:gd name="connsiteX21" fmla="*/ 985647 w 1210722"/>
              <a:gd name="connsiteY21" fmla="*/ 144685 h 312896"/>
              <a:gd name="connsiteX22" fmla="*/ 985933 w 1210722"/>
              <a:gd name="connsiteY22" fmla="*/ 144875 h 312896"/>
              <a:gd name="connsiteX23" fmla="*/ 954405 w 1210722"/>
              <a:gd name="connsiteY23" fmla="*/ 124111 h 312896"/>
              <a:gd name="connsiteX24" fmla="*/ 954691 w 1210722"/>
              <a:gd name="connsiteY24" fmla="*/ 124396 h 312896"/>
              <a:gd name="connsiteX25" fmla="*/ 922687 w 1210722"/>
              <a:gd name="connsiteY25" fmla="*/ 105061 h 312896"/>
              <a:gd name="connsiteX26" fmla="*/ 923163 w 1210722"/>
              <a:gd name="connsiteY26" fmla="*/ 105251 h 312896"/>
              <a:gd name="connsiteX27" fmla="*/ 890683 w 1210722"/>
              <a:gd name="connsiteY27" fmla="*/ 87439 h 312896"/>
              <a:gd name="connsiteX28" fmla="*/ 890969 w 1210722"/>
              <a:gd name="connsiteY28" fmla="*/ 87630 h 312896"/>
              <a:gd name="connsiteX29" fmla="*/ 874490 w 1210722"/>
              <a:gd name="connsiteY29" fmla="*/ 79343 h 312896"/>
              <a:gd name="connsiteX30" fmla="*/ 874681 w 1210722"/>
              <a:gd name="connsiteY30" fmla="*/ 79438 h 312896"/>
              <a:gd name="connsiteX31" fmla="*/ 858107 w 1210722"/>
              <a:gd name="connsiteY31" fmla="*/ 71628 h 312896"/>
              <a:gd name="connsiteX32" fmla="*/ 858393 w 1210722"/>
              <a:gd name="connsiteY32" fmla="*/ 71723 h 312896"/>
              <a:gd name="connsiteX33" fmla="*/ 841534 w 1210722"/>
              <a:gd name="connsiteY33" fmla="*/ 64389 h 312896"/>
              <a:gd name="connsiteX34" fmla="*/ 841820 w 1210722"/>
              <a:gd name="connsiteY34" fmla="*/ 64484 h 312896"/>
              <a:gd name="connsiteX35" fmla="*/ 824770 w 1210722"/>
              <a:gd name="connsiteY35" fmla="*/ 57626 h 312896"/>
              <a:gd name="connsiteX36" fmla="*/ 825056 w 1210722"/>
              <a:gd name="connsiteY36" fmla="*/ 57721 h 312896"/>
              <a:gd name="connsiteX37" fmla="*/ 807911 w 1210722"/>
              <a:gd name="connsiteY37" fmla="*/ 51340 h 312896"/>
              <a:gd name="connsiteX38" fmla="*/ 808292 w 1210722"/>
              <a:gd name="connsiteY38" fmla="*/ 51435 h 312896"/>
              <a:gd name="connsiteX39" fmla="*/ 790861 w 1210722"/>
              <a:gd name="connsiteY39" fmla="*/ 45625 h 312896"/>
              <a:gd name="connsiteX40" fmla="*/ 791242 w 1210722"/>
              <a:gd name="connsiteY40" fmla="*/ 45720 h 312896"/>
              <a:gd name="connsiteX41" fmla="*/ 773621 w 1210722"/>
              <a:gd name="connsiteY41" fmla="*/ 40481 h 312896"/>
              <a:gd name="connsiteX42" fmla="*/ 774002 w 1210722"/>
              <a:gd name="connsiteY42" fmla="*/ 40576 h 312896"/>
              <a:gd name="connsiteX43" fmla="*/ 756190 w 1210722"/>
              <a:gd name="connsiteY43" fmla="*/ 35814 h 312896"/>
              <a:gd name="connsiteX44" fmla="*/ 756571 w 1210722"/>
              <a:gd name="connsiteY44" fmla="*/ 35909 h 312896"/>
              <a:gd name="connsiteX45" fmla="*/ 738569 w 1210722"/>
              <a:gd name="connsiteY45" fmla="*/ 31813 h 312896"/>
              <a:gd name="connsiteX46" fmla="*/ 738950 w 1210722"/>
              <a:gd name="connsiteY46" fmla="*/ 31909 h 312896"/>
              <a:gd name="connsiteX47" fmla="*/ 720757 w 1210722"/>
              <a:gd name="connsiteY47" fmla="*/ 28480 h 312896"/>
              <a:gd name="connsiteX48" fmla="*/ 721138 w 1210722"/>
              <a:gd name="connsiteY48" fmla="*/ 28480 h 312896"/>
              <a:gd name="connsiteX49" fmla="*/ 702659 w 1210722"/>
              <a:gd name="connsiteY49" fmla="*/ 25622 h 312896"/>
              <a:gd name="connsiteX50" fmla="*/ 703040 w 1210722"/>
              <a:gd name="connsiteY50" fmla="*/ 25717 h 312896"/>
              <a:gd name="connsiteX51" fmla="*/ 684371 w 1210722"/>
              <a:gd name="connsiteY51" fmla="*/ 23527 h 312896"/>
              <a:gd name="connsiteX52" fmla="*/ 684848 w 1210722"/>
              <a:gd name="connsiteY52" fmla="*/ 23527 h 312896"/>
              <a:gd name="connsiteX53" fmla="*/ 665512 w 1210722"/>
              <a:gd name="connsiteY53" fmla="*/ 22193 h 312896"/>
              <a:gd name="connsiteX54" fmla="*/ 666083 w 1210722"/>
              <a:gd name="connsiteY54" fmla="*/ 22193 h 312896"/>
              <a:gd name="connsiteX55" fmla="*/ 645890 w 1210722"/>
              <a:gd name="connsiteY55" fmla="*/ 21717 h 312896"/>
              <a:gd name="connsiteX56" fmla="*/ 646462 w 1210722"/>
              <a:gd name="connsiteY56" fmla="*/ 21717 h 312896"/>
              <a:gd name="connsiteX57" fmla="*/ 625412 w 1210722"/>
              <a:gd name="connsiteY57" fmla="*/ 22193 h 312896"/>
              <a:gd name="connsiteX58" fmla="*/ 625793 w 1210722"/>
              <a:gd name="connsiteY58" fmla="*/ 22193 h 312896"/>
              <a:gd name="connsiteX59" fmla="*/ 604076 w 1210722"/>
              <a:gd name="connsiteY59" fmla="*/ 23432 h 312896"/>
              <a:gd name="connsiteX60" fmla="*/ 604457 w 1210722"/>
              <a:gd name="connsiteY60" fmla="*/ 23432 h 312896"/>
              <a:gd name="connsiteX61" fmla="*/ 581978 w 1210722"/>
              <a:gd name="connsiteY61" fmla="*/ 25432 h 312896"/>
              <a:gd name="connsiteX62" fmla="*/ 582359 w 1210722"/>
              <a:gd name="connsiteY62" fmla="*/ 25432 h 312896"/>
              <a:gd name="connsiteX63" fmla="*/ 559308 w 1210722"/>
              <a:gd name="connsiteY63" fmla="*/ 28194 h 312896"/>
              <a:gd name="connsiteX64" fmla="*/ 559594 w 1210722"/>
              <a:gd name="connsiteY64" fmla="*/ 28194 h 312896"/>
              <a:gd name="connsiteX65" fmla="*/ 536162 w 1210722"/>
              <a:gd name="connsiteY65" fmla="*/ 31718 h 312896"/>
              <a:gd name="connsiteX66" fmla="*/ 536353 w 1210722"/>
              <a:gd name="connsiteY66" fmla="*/ 31623 h 312896"/>
              <a:gd name="connsiteX67" fmla="*/ 512445 w 1210722"/>
              <a:gd name="connsiteY67" fmla="*/ 35719 h 312896"/>
              <a:gd name="connsiteX68" fmla="*/ 512636 w 1210722"/>
              <a:gd name="connsiteY68" fmla="*/ 35624 h 312896"/>
              <a:gd name="connsiteX69" fmla="*/ 488252 w 1210722"/>
              <a:gd name="connsiteY69" fmla="*/ 40386 h 312896"/>
              <a:gd name="connsiteX70" fmla="*/ 488442 w 1210722"/>
              <a:gd name="connsiteY70" fmla="*/ 40386 h 312896"/>
              <a:gd name="connsiteX71" fmla="*/ 463868 w 1210722"/>
              <a:gd name="connsiteY71" fmla="*/ 45529 h 312896"/>
              <a:gd name="connsiteX72" fmla="*/ 464153 w 1210722"/>
              <a:gd name="connsiteY72" fmla="*/ 45529 h 312896"/>
              <a:gd name="connsiteX73" fmla="*/ 439293 w 1210722"/>
              <a:gd name="connsiteY73" fmla="*/ 51340 h 312896"/>
              <a:gd name="connsiteX74" fmla="*/ 439484 w 1210722"/>
              <a:gd name="connsiteY74" fmla="*/ 51245 h 312896"/>
              <a:gd name="connsiteX75" fmla="*/ 414433 w 1210722"/>
              <a:gd name="connsiteY75" fmla="*/ 57436 h 312896"/>
              <a:gd name="connsiteX76" fmla="*/ 414719 w 1210722"/>
              <a:gd name="connsiteY76" fmla="*/ 57341 h 312896"/>
              <a:gd name="connsiteX77" fmla="*/ 364712 w 1210722"/>
              <a:gd name="connsiteY77" fmla="*/ 70771 h 312896"/>
              <a:gd name="connsiteX78" fmla="*/ 364903 w 1210722"/>
              <a:gd name="connsiteY78" fmla="*/ 70675 h 312896"/>
              <a:gd name="connsiteX79" fmla="*/ 315278 w 1210722"/>
              <a:gd name="connsiteY79" fmla="*/ 85249 h 312896"/>
              <a:gd name="connsiteX80" fmla="*/ 315468 w 1210722"/>
              <a:gd name="connsiteY80" fmla="*/ 85249 h 312896"/>
              <a:gd name="connsiteX81" fmla="*/ 266795 w 1210722"/>
              <a:gd name="connsiteY81" fmla="*/ 100584 h 312896"/>
              <a:gd name="connsiteX82" fmla="*/ 266891 w 1210722"/>
              <a:gd name="connsiteY82" fmla="*/ 100584 h 312896"/>
              <a:gd name="connsiteX83" fmla="*/ 242983 w 1210722"/>
              <a:gd name="connsiteY83" fmla="*/ 108395 h 312896"/>
              <a:gd name="connsiteX84" fmla="*/ 243078 w 1210722"/>
              <a:gd name="connsiteY84" fmla="*/ 108395 h 312896"/>
              <a:gd name="connsiteX85" fmla="*/ 219837 w 1210722"/>
              <a:gd name="connsiteY85" fmla="*/ 116205 h 312896"/>
              <a:gd name="connsiteX86" fmla="*/ 196977 w 1210722"/>
              <a:gd name="connsiteY86" fmla="*/ 124111 h 312896"/>
              <a:gd name="connsiteX87" fmla="*/ 197072 w 1210722"/>
              <a:gd name="connsiteY87" fmla="*/ 124016 h 312896"/>
              <a:gd name="connsiteX88" fmla="*/ 174974 w 1210722"/>
              <a:gd name="connsiteY88" fmla="*/ 131921 h 312896"/>
              <a:gd name="connsiteX89" fmla="*/ 153448 w 1210722"/>
              <a:gd name="connsiteY89" fmla="*/ 139541 h 312896"/>
              <a:gd name="connsiteX90" fmla="*/ 153543 w 1210722"/>
              <a:gd name="connsiteY90" fmla="*/ 139541 h 312896"/>
              <a:gd name="connsiteX91" fmla="*/ 132874 w 1210722"/>
              <a:gd name="connsiteY91" fmla="*/ 147066 h 312896"/>
              <a:gd name="connsiteX92" fmla="*/ 132874 w 1210722"/>
              <a:gd name="connsiteY92" fmla="*/ 147066 h 312896"/>
              <a:gd name="connsiteX93" fmla="*/ 113062 w 1210722"/>
              <a:gd name="connsiteY93" fmla="*/ 154400 h 312896"/>
              <a:gd name="connsiteX94" fmla="*/ 94107 w 1210722"/>
              <a:gd name="connsiteY94" fmla="*/ 161449 h 312896"/>
              <a:gd name="connsiteX95" fmla="*/ 94202 w 1210722"/>
              <a:gd name="connsiteY95" fmla="*/ 161449 h 312896"/>
              <a:gd name="connsiteX96" fmla="*/ 76295 w 1210722"/>
              <a:gd name="connsiteY96" fmla="*/ 168212 h 312896"/>
              <a:gd name="connsiteX97" fmla="*/ 59341 w 1210722"/>
              <a:gd name="connsiteY97" fmla="*/ 174688 h 312896"/>
              <a:gd name="connsiteX98" fmla="*/ 43625 w 1210722"/>
              <a:gd name="connsiteY98" fmla="*/ 180689 h 312896"/>
              <a:gd name="connsiteX99" fmla="*/ 29147 w 1210722"/>
              <a:gd name="connsiteY99" fmla="*/ 186214 h 312896"/>
              <a:gd name="connsiteX100" fmla="*/ 24098 w 1210722"/>
              <a:gd name="connsiteY100" fmla="*/ 188119 h 312896"/>
              <a:gd name="connsiteX101" fmla="*/ 16288 w 1210722"/>
              <a:gd name="connsiteY101" fmla="*/ 167830 h 312896"/>
              <a:gd name="connsiteX102" fmla="*/ 21336 w 1210722"/>
              <a:gd name="connsiteY102" fmla="*/ 165925 h 312896"/>
              <a:gd name="connsiteX103" fmla="*/ 35814 w 1210722"/>
              <a:gd name="connsiteY103" fmla="*/ 160401 h 312896"/>
              <a:gd name="connsiteX104" fmla="*/ 51530 w 1210722"/>
              <a:gd name="connsiteY104" fmla="*/ 154400 h 312896"/>
              <a:gd name="connsiteX105" fmla="*/ 68485 w 1210722"/>
              <a:gd name="connsiteY105" fmla="*/ 147923 h 312896"/>
              <a:gd name="connsiteX106" fmla="*/ 86487 w 1210722"/>
              <a:gd name="connsiteY106" fmla="*/ 141161 h 312896"/>
              <a:gd name="connsiteX107" fmla="*/ 105537 w 1210722"/>
              <a:gd name="connsiteY107" fmla="*/ 134017 h 312896"/>
              <a:gd name="connsiteX108" fmla="*/ 125444 w 1210722"/>
              <a:gd name="connsiteY108" fmla="*/ 126683 h 312896"/>
              <a:gd name="connsiteX109" fmla="*/ 146209 w 1210722"/>
              <a:gd name="connsiteY109" fmla="*/ 119063 h 312896"/>
              <a:gd name="connsiteX110" fmla="*/ 167735 w 1210722"/>
              <a:gd name="connsiteY110" fmla="*/ 111442 h 312896"/>
              <a:gd name="connsiteX111" fmla="*/ 189929 w 1210722"/>
              <a:gd name="connsiteY111" fmla="*/ 103537 h 312896"/>
              <a:gd name="connsiteX112" fmla="*/ 212789 w 1210722"/>
              <a:gd name="connsiteY112" fmla="*/ 95631 h 312896"/>
              <a:gd name="connsiteX113" fmla="*/ 236220 w 1210722"/>
              <a:gd name="connsiteY113" fmla="*/ 87821 h 312896"/>
              <a:gd name="connsiteX114" fmla="*/ 260128 w 1210722"/>
              <a:gd name="connsiteY114" fmla="*/ 79915 h 312896"/>
              <a:gd name="connsiteX115" fmla="*/ 309086 w 1210722"/>
              <a:gd name="connsiteY115" fmla="*/ 64484 h 312896"/>
              <a:gd name="connsiteX116" fmla="*/ 358902 w 1210722"/>
              <a:gd name="connsiteY116" fmla="*/ 49816 h 312896"/>
              <a:gd name="connsiteX117" fmla="*/ 409194 w 1210722"/>
              <a:gd name="connsiteY117" fmla="*/ 36386 h 312896"/>
              <a:gd name="connsiteX118" fmla="*/ 434340 w 1210722"/>
              <a:gd name="connsiteY118" fmla="*/ 30194 h 312896"/>
              <a:gd name="connsiteX119" fmla="*/ 459296 w 1210722"/>
              <a:gd name="connsiteY119" fmla="*/ 24289 h 312896"/>
              <a:gd name="connsiteX120" fmla="*/ 484061 w 1210722"/>
              <a:gd name="connsiteY120" fmla="*/ 19050 h 312896"/>
              <a:gd name="connsiteX121" fmla="*/ 508635 w 1210722"/>
              <a:gd name="connsiteY121" fmla="*/ 14288 h 312896"/>
              <a:gd name="connsiteX122" fmla="*/ 532829 w 1210722"/>
              <a:gd name="connsiteY122" fmla="*/ 10192 h 312896"/>
              <a:gd name="connsiteX123" fmla="*/ 556546 w 1210722"/>
              <a:gd name="connsiteY123" fmla="*/ 6667 h 312896"/>
              <a:gd name="connsiteX124" fmla="*/ 579882 w 1210722"/>
              <a:gd name="connsiteY124" fmla="*/ 3810 h 312896"/>
              <a:gd name="connsiteX125" fmla="*/ 602647 w 1210722"/>
              <a:gd name="connsiteY125" fmla="*/ 1715 h 312896"/>
              <a:gd name="connsiteX126" fmla="*/ 624745 w 1210722"/>
              <a:gd name="connsiteY126" fmla="*/ 476 h 312896"/>
              <a:gd name="connsiteX127" fmla="*/ 646176 w 1210722"/>
              <a:gd name="connsiteY127" fmla="*/ 0 h 312896"/>
              <a:gd name="connsiteX128" fmla="*/ 666845 w 1210722"/>
              <a:gd name="connsiteY128" fmla="*/ 476 h 312896"/>
              <a:gd name="connsiteX129" fmla="*/ 686657 w 1210722"/>
              <a:gd name="connsiteY129" fmla="*/ 1905 h 312896"/>
              <a:gd name="connsiteX130" fmla="*/ 705803 w 1210722"/>
              <a:gd name="connsiteY130" fmla="*/ 4191 h 312896"/>
              <a:gd name="connsiteX131" fmla="*/ 724567 w 1210722"/>
              <a:gd name="connsiteY131" fmla="*/ 7048 h 312896"/>
              <a:gd name="connsiteX132" fmla="*/ 743236 w 1210722"/>
              <a:gd name="connsiteY132" fmla="*/ 10573 h 312896"/>
              <a:gd name="connsiteX133" fmla="*/ 761619 w 1210722"/>
              <a:gd name="connsiteY133" fmla="*/ 14859 h 312896"/>
              <a:gd name="connsiteX134" fmla="*/ 779717 w 1210722"/>
              <a:gd name="connsiteY134" fmla="*/ 19621 h 312896"/>
              <a:gd name="connsiteX135" fmla="*/ 797624 w 1210722"/>
              <a:gd name="connsiteY135" fmla="*/ 25051 h 312896"/>
              <a:gd name="connsiteX136" fmla="*/ 815340 w 1210722"/>
              <a:gd name="connsiteY136" fmla="*/ 30956 h 312896"/>
              <a:gd name="connsiteX137" fmla="*/ 832771 w 1210722"/>
              <a:gd name="connsiteY137" fmla="*/ 37433 h 312896"/>
              <a:gd name="connsiteX138" fmla="*/ 850011 w 1210722"/>
              <a:gd name="connsiteY138" fmla="*/ 44387 h 312896"/>
              <a:gd name="connsiteX139" fmla="*/ 867156 w 1210722"/>
              <a:gd name="connsiteY139" fmla="*/ 51911 h 312896"/>
              <a:gd name="connsiteX140" fmla="*/ 884111 w 1210722"/>
              <a:gd name="connsiteY140" fmla="*/ 59912 h 312896"/>
              <a:gd name="connsiteX141" fmla="*/ 900875 w 1210722"/>
              <a:gd name="connsiteY141" fmla="*/ 68294 h 312896"/>
              <a:gd name="connsiteX142" fmla="*/ 933736 w 1210722"/>
              <a:gd name="connsiteY142" fmla="*/ 86296 h 312896"/>
              <a:gd name="connsiteX143" fmla="*/ 966121 w 1210722"/>
              <a:gd name="connsiteY143" fmla="*/ 105918 h 312896"/>
              <a:gd name="connsiteX144" fmla="*/ 997934 w 1210722"/>
              <a:gd name="connsiteY144" fmla="*/ 126873 h 312896"/>
              <a:gd name="connsiteX145" fmla="*/ 1029272 w 1210722"/>
              <a:gd name="connsiteY145" fmla="*/ 148876 h 312896"/>
              <a:gd name="connsiteX146" fmla="*/ 1060228 w 1210722"/>
              <a:gd name="connsiteY146" fmla="*/ 171926 h 312896"/>
              <a:gd name="connsiteX147" fmla="*/ 1090708 w 1210722"/>
              <a:gd name="connsiteY147" fmla="*/ 195929 h 312896"/>
              <a:gd name="connsiteX148" fmla="*/ 1120997 w 1210722"/>
              <a:gd name="connsiteY148" fmla="*/ 220504 h 312896"/>
              <a:gd name="connsiteX149" fmla="*/ 1151096 w 1210722"/>
              <a:gd name="connsiteY149" fmla="*/ 245554 h 312896"/>
              <a:gd name="connsiteX150" fmla="*/ 1210723 w 1210722"/>
              <a:gd name="connsiteY150" fmla="*/ 296323 h 312896"/>
              <a:gd name="connsiteX151" fmla="*/ 1196626 w 1210722"/>
              <a:gd name="connsiteY151" fmla="*/ 312896 h 31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210722" h="312896">
                <a:moveTo>
                  <a:pt x="92869" y="200787"/>
                </a:moveTo>
                <a:lnTo>
                  <a:pt x="0" y="185738"/>
                </a:lnTo>
                <a:lnTo>
                  <a:pt x="58769" y="112395"/>
                </a:lnTo>
                <a:cubicBezTo>
                  <a:pt x="62484" y="107633"/>
                  <a:pt x="69342" y="106966"/>
                  <a:pt x="74009" y="110680"/>
                </a:cubicBezTo>
                <a:cubicBezTo>
                  <a:pt x="78677" y="114395"/>
                  <a:pt x="79439" y="121253"/>
                  <a:pt x="75724" y="125921"/>
                </a:cubicBezTo>
                <a:lnTo>
                  <a:pt x="28575" y="184785"/>
                </a:lnTo>
                <a:lnTo>
                  <a:pt x="21812" y="167259"/>
                </a:lnTo>
                <a:lnTo>
                  <a:pt x="96298" y="179356"/>
                </a:lnTo>
                <a:cubicBezTo>
                  <a:pt x="102203" y="180308"/>
                  <a:pt x="106204" y="185928"/>
                  <a:pt x="105251" y="191834"/>
                </a:cubicBezTo>
                <a:cubicBezTo>
                  <a:pt x="104394" y="197739"/>
                  <a:pt x="98774" y="201739"/>
                  <a:pt x="92869" y="200787"/>
                </a:cubicBezTo>
                <a:close/>
                <a:moveTo>
                  <a:pt x="1196626" y="312896"/>
                </a:moveTo>
                <a:lnTo>
                  <a:pt x="1137095" y="262128"/>
                </a:lnTo>
                <a:lnTo>
                  <a:pt x="1137190" y="262128"/>
                </a:lnTo>
                <a:lnTo>
                  <a:pt x="1107186" y="237268"/>
                </a:lnTo>
                <a:lnTo>
                  <a:pt x="1107281" y="237268"/>
                </a:lnTo>
                <a:lnTo>
                  <a:pt x="1077087" y="212788"/>
                </a:lnTo>
                <a:lnTo>
                  <a:pt x="1077278" y="212884"/>
                </a:lnTo>
                <a:lnTo>
                  <a:pt x="1046893" y="189167"/>
                </a:lnTo>
                <a:lnTo>
                  <a:pt x="1047083" y="189262"/>
                </a:lnTo>
                <a:lnTo>
                  <a:pt x="1016413" y="166402"/>
                </a:lnTo>
                <a:lnTo>
                  <a:pt x="1016603" y="166497"/>
                </a:lnTo>
                <a:lnTo>
                  <a:pt x="985647" y="144685"/>
                </a:lnTo>
                <a:lnTo>
                  <a:pt x="985933" y="144875"/>
                </a:lnTo>
                <a:lnTo>
                  <a:pt x="954405" y="124111"/>
                </a:lnTo>
                <a:lnTo>
                  <a:pt x="954691" y="124396"/>
                </a:lnTo>
                <a:lnTo>
                  <a:pt x="922687" y="105061"/>
                </a:lnTo>
                <a:lnTo>
                  <a:pt x="923163" y="105251"/>
                </a:lnTo>
                <a:lnTo>
                  <a:pt x="890683" y="87439"/>
                </a:lnTo>
                <a:lnTo>
                  <a:pt x="890969" y="87630"/>
                </a:lnTo>
                <a:lnTo>
                  <a:pt x="874490" y="79343"/>
                </a:lnTo>
                <a:lnTo>
                  <a:pt x="874681" y="79438"/>
                </a:lnTo>
                <a:lnTo>
                  <a:pt x="858107" y="71628"/>
                </a:lnTo>
                <a:lnTo>
                  <a:pt x="858393" y="71723"/>
                </a:lnTo>
                <a:lnTo>
                  <a:pt x="841534" y="64389"/>
                </a:lnTo>
                <a:lnTo>
                  <a:pt x="841820" y="64484"/>
                </a:lnTo>
                <a:lnTo>
                  <a:pt x="824770" y="57626"/>
                </a:lnTo>
                <a:lnTo>
                  <a:pt x="825056" y="57721"/>
                </a:lnTo>
                <a:lnTo>
                  <a:pt x="807911" y="51340"/>
                </a:lnTo>
                <a:lnTo>
                  <a:pt x="808292" y="51435"/>
                </a:lnTo>
                <a:lnTo>
                  <a:pt x="790861" y="45625"/>
                </a:lnTo>
                <a:lnTo>
                  <a:pt x="791242" y="45720"/>
                </a:lnTo>
                <a:lnTo>
                  <a:pt x="773621" y="40481"/>
                </a:lnTo>
                <a:lnTo>
                  <a:pt x="774002" y="40576"/>
                </a:lnTo>
                <a:lnTo>
                  <a:pt x="756190" y="35814"/>
                </a:lnTo>
                <a:lnTo>
                  <a:pt x="756571" y="35909"/>
                </a:lnTo>
                <a:lnTo>
                  <a:pt x="738569" y="31813"/>
                </a:lnTo>
                <a:lnTo>
                  <a:pt x="738950" y="31909"/>
                </a:lnTo>
                <a:lnTo>
                  <a:pt x="720757" y="28480"/>
                </a:lnTo>
                <a:lnTo>
                  <a:pt x="721138" y="28480"/>
                </a:lnTo>
                <a:lnTo>
                  <a:pt x="702659" y="25622"/>
                </a:lnTo>
                <a:lnTo>
                  <a:pt x="703040" y="25717"/>
                </a:lnTo>
                <a:lnTo>
                  <a:pt x="684371" y="23527"/>
                </a:lnTo>
                <a:lnTo>
                  <a:pt x="684848" y="23527"/>
                </a:lnTo>
                <a:lnTo>
                  <a:pt x="665512" y="22193"/>
                </a:lnTo>
                <a:lnTo>
                  <a:pt x="666083" y="22193"/>
                </a:lnTo>
                <a:lnTo>
                  <a:pt x="645890" y="21717"/>
                </a:lnTo>
                <a:lnTo>
                  <a:pt x="646462" y="21717"/>
                </a:lnTo>
                <a:lnTo>
                  <a:pt x="625412" y="22193"/>
                </a:lnTo>
                <a:lnTo>
                  <a:pt x="625793" y="22193"/>
                </a:lnTo>
                <a:lnTo>
                  <a:pt x="604076" y="23432"/>
                </a:lnTo>
                <a:lnTo>
                  <a:pt x="604457" y="23432"/>
                </a:lnTo>
                <a:lnTo>
                  <a:pt x="581978" y="25432"/>
                </a:lnTo>
                <a:lnTo>
                  <a:pt x="582359" y="25432"/>
                </a:lnTo>
                <a:lnTo>
                  <a:pt x="559308" y="28194"/>
                </a:lnTo>
                <a:lnTo>
                  <a:pt x="559594" y="28194"/>
                </a:lnTo>
                <a:lnTo>
                  <a:pt x="536162" y="31718"/>
                </a:lnTo>
                <a:lnTo>
                  <a:pt x="536353" y="31623"/>
                </a:lnTo>
                <a:lnTo>
                  <a:pt x="512445" y="35719"/>
                </a:lnTo>
                <a:lnTo>
                  <a:pt x="512636" y="35624"/>
                </a:lnTo>
                <a:lnTo>
                  <a:pt x="488252" y="40386"/>
                </a:lnTo>
                <a:lnTo>
                  <a:pt x="488442" y="40386"/>
                </a:lnTo>
                <a:lnTo>
                  <a:pt x="463868" y="45529"/>
                </a:lnTo>
                <a:lnTo>
                  <a:pt x="464153" y="45529"/>
                </a:lnTo>
                <a:lnTo>
                  <a:pt x="439293" y="51340"/>
                </a:lnTo>
                <a:lnTo>
                  <a:pt x="439484" y="51245"/>
                </a:lnTo>
                <a:lnTo>
                  <a:pt x="414433" y="57436"/>
                </a:lnTo>
                <a:lnTo>
                  <a:pt x="414719" y="57341"/>
                </a:lnTo>
                <a:lnTo>
                  <a:pt x="364712" y="70771"/>
                </a:lnTo>
                <a:lnTo>
                  <a:pt x="364903" y="70675"/>
                </a:lnTo>
                <a:lnTo>
                  <a:pt x="315278" y="85249"/>
                </a:lnTo>
                <a:lnTo>
                  <a:pt x="315468" y="85249"/>
                </a:lnTo>
                <a:lnTo>
                  <a:pt x="266795" y="100584"/>
                </a:lnTo>
                <a:lnTo>
                  <a:pt x="266891" y="100584"/>
                </a:lnTo>
                <a:lnTo>
                  <a:pt x="242983" y="108395"/>
                </a:lnTo>
                <a:lnTo>
                  <a:pt x="243078" y="108395"/>
                </a:lnTo>
                <a:lnTo>
                  <a:pt x="219837" y="116205"/>
                </a:lnTo>
                <a:lnTo>
                  <a:pt x="196977" y="124111"/>
                </a:lnTo>
                <a:lnTo>
                  <a:pt x="197072" y="124016"/>
                </a:lnTo>
                <a:lnTo>
                  <a:pt x="174974" y="131921"/>
                </a:lnTo>
                <a:lnTo>
                  <a:pt x="153448" y="139541"/>
                </a:lnTo>
                <a:lnTo>
                  <a:pt x="153543" y="139541"/>
                </a:lnTo>
                <a:lnTo>
                  <a:pt x="132874" y="147066"/>
                </a:lnTo>
                <a:lnTo>
                  <a:pt x="132874" y="147066"/>
                </a:lnTo>
                <a:lnTo>
                  <a:pt x="113062" y="154400"/>
                </a:lnTo>
                <a:lnTo>
                  <a:pt x="94107" y="161449"/>
                </a:lnTo>
                <a:lnTo>
                  <a:pt x="94202" y="161449"/>
                </a:lnTo>
                <a:lnTo>
                  <a:pt x="76295" y="168212"/>
                </a:lnTo>
                <a:lnTo>
                  <a:pt x="59341" y="174688"/>
                </a:lnTo>
                <a:lnTo>
                  <a:pt x="43625" y="180689"/>
                </a:lnTo>
                <a:lnTo>
                  <a:pt x="29147" y="186214"/>
                </a:lnTo>
                <a:lnTo>
                  <a:pt x="24098" y="188119"/>
                </a:lnTo>
                <a:lnTo>
                  <a:pt x="16288" y="167830"/>
                </a:lnTo>
                <a:lnTo>
                  <a:pt x="21336" y="165925"/>
                </a:lnTo>
                <a:lnTo>
                  <a:pt x="35814" y="160401"/>
                </a:lnTo>
                <a:lnTo>
                  <a:pt x="51530" y="154400"/>
                </a:lnTo>
                <a:lnTo>
                  <a:pt x="68485" y="147923"/>
                </a:lnTo>
                <a:lnTo>
                  <a:pt x="86487" y="141161"/>
                </a:lnTo>
                <a:lnTo>
                  <a:pt x="105537" y="134017"/>
                </a:lnTo>
                <a:lnTo>
                  <a:pt x="125444" y="126683"/>
                </a:lnTo>
                <a:lnTo>
                  <a:pt x="146209" y="119063"/>
                </a:lnTo>
                <a:lnTo>
                  <a:pt x="167735" y="111442"/>
                </a:lnTo>
                <a:lnTo>
                  <a:pt x="189929" y="103537"/>
                </a:lnTo>
                <a:lnTo>
                  <a:pt x="212789" y="95631"/>
                </a:lnTo>
                <a:lnTo>
                  <a:pt x="236220" y="87821"/>
                </a:lnTo>
                <a:lnTo>
                  <a:pt x="260128" y="79915"/>
                </a:lnTo>
                <a:lnTo>
                  <a:pt x="309086" y="64484"/>
                </a:lnTo>
                <a:lnTo>
                  <a:pt x="358902" y="49816"/>
                </a:lnTo>
                <a:lnTo>
                  <a:pt x="409194" y="36386"/>
                </a:lnTo>
                <a:lnTo>
                  <a:pt x="434340" y="30194"/>
                </a:lnTo>
                <a:lnTo>
                  <a:pt x="459296" y="24289"/>
                </a:lnTo>
                <a:lnTo>
                  <a:pt x="484061" y="19050"/>
                </a:lnTo>
                <a:lnTo>
                  <a:pt x="508635" y="14288"/>
                </a:lnTo>
                <a:lnTo>
                  <a:pt x="532829" y="10192"/>
                </a:lnTo>
                <a:lnTo>
                  <a:pt x="556546" y="6667"/>
                </a:lnTo>
                <a:lnTo>
                  <a:pt x="579882" y="3810"/>
                </a:lnTo>
                <a:lnTo>
                  <a:pt x="602647" y="1715"/>
                </a:lnTo>
                <a:lnTo>
                  <a:pt x="624745" y="476"/>
                </a:lnTo>
                <a:lnTo>
                  <a:pt x="646176" y="0"/>
                </a:lnTo>
                <a:lnTo>
                  <a:pt x="666845" y="476"/>
                </a:lnTo>
                <a:lnTo>
                  <a:pt x="686657" y="1905"/>
                </a:lnTo>
                <a:lnTo>
                  <a:pt x="705803" y="4191"/>
                </a:lnTo>
                <a:lnTo>
                  <a:pt x="724567" y="7048"/>
                </a:lnTo>
                <a:lnTo>
                  <a:pt x="743236" y="10573"/>
                </a:lnTo>
                <a:lnTo>
                  <a:pt x="761619" y="14859"/>
                </a:lnTo>
                <a:lnTo>
                  <a:pt x="779717" y="19621"/>
                </a:lnTo>
                <a:lnTo>
                  <a:pt x="797624" y="25051"/>
                </a:lnTo>
                <a:lnTo>
                  <a:pt x="815340" y="30956"/>
                </a:lnTo>
                <a:lnTo>
                  <a:pt x="832771" y="37433"/>
                </a:lnTo>
                <a:lnTo>
                  <a:pt x="850011" y="44387"/>
                </a:lnTo>
                <a:lnTo>
                  <a:pt x="867156" y="51911"/>
                </a:lnTo>
                <a:lnTo>
                  <a:pt x="884111" y="59912"/>
                </a:lnTo>
                <a:lnTo>
                  <a:pt x="900875" y="68294"/>
                </a:lnTo>
                <a:lnTo>
                  <a:pt x="933736" y="86296"/>
                </a:lnTo>
                <a:lnTo>
                  <a:pt x="966121" y="105918"/>
                </a:lnTo>
                <a:lnTo>
                  <a:pt x="997934" y="126873"/>
                </a:lnTo>
                <a:lnTo>
                  <a:pt x="1029272" y="148876"/>
                </a:lnTo>
                <a:lnTo>
                  <a:pt x="1060228" y="171926"/>
                </a:lnTo>
                <a:lnTo>
                  <a:pt x="1090708" y="195929"/>
                </a:lnTo>
                <a:lnTo>
                  <a:pt x="1120997" y="220504"/>
                </a:lnTo>
                <a:lnTo>
                  <a:pt x="1151096" y="245554"/>
                </a:lnTo>
                <a:lnTo>
                  <a:pt x="1210723" y="296323"/>
                </a:lnTo>
                <a:lnTo>
                  <a:pt x="1196626" y="312896"/>
                </a:lnTo>
                <a:close/>
              </a:path>
            </a:pathLst>
          </a:custGeom>
          <a:solidFill>
            <a:schemeClr val="accent1">
              <a:lumMod val="75000"/>
            </a:schemeClr>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283ADCA-5E69-4F5C-B45B-99656C1FDBA0}"/>
              </a:ext>
            </a:extLst>
          </p:cNvPr>
          <p:cNvSpPr/>
          <p:nvPr/>
        </p:nvSpPr>
        <p:spPr>
          <a:xfrm>
            <a:off x="3113627" y="2017111"/>
            <a:ext cx="1669778" cy="672568"/>
          </a:xfrm>
          <a:custGeom>
            <a:avLst/>
            <a:gdLst>
              <a:gd name="connsiteX0" fmla="*/ 74486 w 1263491"/>
              <a:gd name="connsiteY0" fmla="*/ 492252 h 508920"/>
              <a:gd name="connsiteX1" fmla="*/ 0 w 1263491"/>
              <a:gd name="connsiteY1" fmla="*/ 434721 h 508920"/>
              <a:gd name="connsiteX2" fmla="*/ 86678 w 1263491"/>
              <a:gd name="connsiteY2" fmla="*/ 398240 h 508920"/>
              <a:gd name="connsiteX3" fmla="*/ 100965 w 1263491"/>
              <a:gd name="connsiteY3" fmla="*/ 404051 h 508920"/>
              <a:gd name="connsiteX4" fmla="*/ 95155 w 1263491"/>
              <a:gd name="connsiteY4" fmla="*/ 418243 h 508920"/>
              <a:gd name="connsiteX5" fmla="*/ 25622 w 1263491"/>
              <a:gd name="connsiteY5" fmla="*/ 447580 h 508920"/>
              <a:gd name="connsiteX6" fmla="*/ 28004 w 1263491"/>
              <a:gd name="connsiteY6" fmla="*/ 428911 h 508920"/>
              <a:gd name="connsiteX7" fmla="*/ 87725 w 1263491"/>
              <a:gd name="connsiteY7" fmla="*/ 475012 h 508920"/>
              <a:gd name="connsiteX8" fmla="*/ 89726 w 1263491"/>
              <a:gd name="connsiteY8" fmla="*/ 490252 h 508920"/>
              <a:gd name="connsiteX9" fmla="*/ 74486 w 1263491"/>
              <a:gd name="connsiteY9" fmla="*/ 492252 h 508920"/>
              <a:gd name="connsiteX10" fmla="*/ 1263491 w 1263491"/>
              <a:gd name="connsiteY10" fmla="*/ 4001 h 508920"/>
              <a:gd name="connsiteX11" fmla="*/ 1256729 w 1263491"/>
              <a:gd name="connsiteY11" fmla="*/ 40291 h 508920"/>
              <a:gd name="connsiteX12" fmla="*/ 1249680 w 1263491"/>
              <a:gd name="connsiteY12" fmla="*/ 76581 h 508920"/>
              <a:gd name="connsiteX13" fmla="*/ 1242060 w 1263491"/>
              <a:gd name="connsiteY13" fmla="*/ 112586 h 508920"/>
              <a:gd name="connsiteX14" fmla="*/ 1233678 w 1263491"/>
              <a:gd name="connsiteY14" fmla="*/ 148209 h 508920"/>
              <a:gd name="connsiteX15" fmla="*/ 1224248 w 1263491"/>
              <a:gd name="connsiteY15" fmla="*/ 183071 h 508920"/>
              <a:gd name="connsiteX16" fmla="*/ 1213580 w 1263491"/>
              <a:gd name="connsiteY16" fmla="*/ 217075 h 508920"/>
              <a:gd name="connsiteX17" fmla="*/ 1207580 w 1263491"/>
              <a:gd name="connsiteY17" fmla="*/ 233839 h 508920"/>
              <a:gd name="connsiteX18" fmla="*/ 1201198 w 1263491"/>
              <a:gd name="connsiteY18" fmla="*/ 250317 h 508920"/>
              <a:gd name="connsiteX19" fmla="*/ 1194340 w 1263491"/>
              <a:gd name="connsiteY19" fmla="*/ 266510 h 508920"/>
              <a:gd name="connsiteX20" fmla="*/ 1187006 w 1263491"/>
              <a:gd name="connsiteY20" fmla="*/ 282321 h 508920"/>
              <a:gd name="connsiteX21" fmla="*/ 1179195 w 1263491"/>
              <a:gd name="connsiteY21" fmla="*/ 297752 h 508920"/>
              <a:gd name="connsiteX22" fmla="*/ 1170718 w 1263491"/>
              <a:gd name="connsiteY22" fmla="*/ 312896 h 508920"/>
              <a:gd name="connsiteX23" fmla="*/ 1161764 w 1263491"/>
              <a:gd name="connsiteY23" fmla="*/ 327660 h 508920"/>
              <a:gd name="connsiteX24" fmla="*/ 1152049 w 1263491"/>
              <a:gd name="connsiteY24" fmla="*/ 342043 h 508920"/>
              <a:gd name="connsiteX25" fmla="*/ 1141762 w 1263491"/>
              <a:gd name="connsiteY25" fmla="*/ 355949 h 508920"/>
              <a:gd name="connsiteX26" fmla="*/ 1130713 w 1263491"/>
              <a:gd name="connsiteY26" fmla="*/ 369380 h 508920"/>
              <a:gd name="connsiteX27" fmla="*/ 1118902 w 1263491"/>
              <a:gd name="connsiteY27" fmla="*/ 382334 h 508920"/>
              <a:gd name="connsiteX28" fmla="*/ 1106424 w 1263491"/>
              <a:gd name="connsiteY28" fmla="*/ 394716 h 508920"/>
              <a:gd name="connsiteX29" fmla="*/ 1093089 w 1263491"/>
              <a:gd name="connsiteY29" fmla="*/ 406622 h 508920"/>
              <a:gd name="connsiteX30" fmla="*/ 1078992 w 1263491"/>
              <a:gd name="connsiteY30" fmla="*/ 417862 h 508920"/>
              <a:gd name="connsiteX31" fmla="*/ 1064038 w 1263491"/>
              <a:gd name="connsiteY31" fmla="*/ 428530 h 508920"/>
              <a:gd name="connsiteX32" fmla="*/ 1048131 w 1263491"/>
              <a:gd name="connsiteY32" fmla="*/ 438626 h 508920"/>
              <a:gd name="connsiteX33" fmla="*/ 1031462 w 1263491"/>
              <a:gd name="connsiteY33" fmla="*/ 448056 h 508920"/>
              <a:gd name="connsiteX34" fmla="*/ 1013746 w 1263491"/>
              <a:gd name="connsiteY34" fmla="*/ 456724 h 508920"/>
              <a:gd name="connsiteX35" fmla="*/ 995172 w 1263491"/>
              <a:gd name="connsiteY35" fmla="*/ 464820 h 508920"/>
              <a:gd name="connsiteX36" fmla="*/ 975646 w 1263491"/>
              <a:gd name="connsiteY36" fmla="*/ 472059 h 508920"/>
              <a:gd name="connsiteX37" fmla="*/ 955072 w 1263491"/>
              <a:gd name="connsiteY37" fmla="*/ 478727 h 508920"/>
              <a:gd name="connsiteX38" fmla="*/ 933545 w 1263491"/>
              <a:gd name="connsiteY38" fmla="*/ 484537 h 508920"/>
              <a:gd name="connsiteX39" fmla="*/ 911162 w 1263491"/>
              <a:gd name="connsiteY39" fmla="*/ 489680 h 508920"/>
              <a:gd name="connsiteX40" fmla="*/ 887825 w 1263491"/>
              <a:gd name="connsiteY40" fmla="*/ 494157 h 508920"/>
              <a:gd name="connsiteX41" fmla="*/ 863727 w 1263491"/>
              <a:gd name="connsiteY41" fmla="*/ 497967 h 508920"/>
              <a:gd name="connsiteX42" fmla="*/ 838772 w 1263491"/>
              <a:gd name="connsiteY42" fmla="*/ 501206 h 508920"/>
              <a:gd name="connsiteX43" fmla="*/ 813054 w 1263491"/>
              <a:gd name="connsiteY43" fmla="*/ 503777 h 508920"/>
              <a:gd name="connsiteX44" fmla="*/ 786479 w 1263491"/>
              <a:gd name="connsiteY44" fmla="*/ 505778 h 508920"/>
              <a:gd name="connsiteX45" fmla="*/ 759238 w 1263491"/>
              <a:gd name="connsiteY45" fmla="*/ 507397 h 508920"/>
              <a:gd name="connsiteX46" fmla="*/ 731234 w 1263491"/>
              <a:gd name="connsiteY46" fmla="*/ 508349 h 508920"/>
              <a:gd name="connsiteX47" fmla="*/ 702659 w 1263491"/>
              <a:gd name="connsiteY47" fmla="*/ 508826 h 508920"/>
              <a:gd name="connsiteX48" fmla="*/ 673322 w 1263491"/>
              <a:gd name="connsiteY48" fmla="*/ 508921 h 508920"/>
              <a:gd name="connsiteX49" fmla="*/ 643414 w 1263491"/>
              <a:gd name="connsiteY49" fmla="*/ 508445 h 508920"/>
              <a:gd name="connsiteX50" fmla="*/ 612839 w 1263491"/>
              <a:gd name="connsiteY50" fmla="*/ 507587 h 508920"/>
              <a:gd name="connsiteX51" fmla="*/ 581882 w 1263491"/>
              <a:gd name="connsiteY51" fmla="*/ 506444 h 508920"/>
              <a:gd name="connsiteX52" fmla="*/ 550259 w 1263491"/>
              <a:gd name="connsiteY52" fmla="*/ 504730 h 508920"/>
              <a:gd name="connsiteX53" fmla="*/ 518255 w 1263491"/>
              <a:gd name="connsiteY53" fmla="*/ 502825 h 508920"/>
              <a:gd name="connsiteX54" fmla="*/ 485585 w 1263491"/>
              <a:gd name="connsiteY54" fmla="*/ 500539 h 508920"/>
              <a:gd name="connsiteX55" fmla="*/ 452628 w 1263491"/>
              <a:gd name="connsiteY55" fmla="*/ 497872 h 508920"/>
              <a:gd name="connsiteX56" fmla="*/ 419291 w 1263491"/>
              <a:gd name="connsiteY56" fmla="*/ 494919 h 508920"/>
              <a:gd name="connsiteX57" fmla="*/ 351473 w 1263491"/>
              <a:gd name="connsiteY57" fmla="*/ 488347 h 508920"/>
              <a:gd name="connsiteX58" fmla="*/ 282321 w 1263491"/>
              <a:gd name="connsiteY58" fmla="*/ 480822 h 508920"/>
              <a:gd name="connsiteX59" fmla="*/ 212312 w 1263491"/>
              <a:gd name="connsiteY59" fmla="*/ 472631 h 508920"/>
              <a:gd name="connsiteX60" fmla="*/ 141446 w 1263491"/>
              <a:gd name="connsiteY60" fmla="*/ 463868 h 508920"/>
              <a:gd name="connsiteX61" fmla="*/ 70199 w 1263491"/>
              <a:gd name="connsiteY61" fmla="*/ 454819 h 508920"/>
              <a:gd name="connsiteX62" fmla="*/ 20003 w 1263491"/>
              <a:gd name="connsiteY62" fmla="*/ 448342 h 508920"/>
              <a:gd name="connsiteX63" fmla="*/ 22860 w 1263491"/>
              <a:gd name="connsiteY63" fmla="*/ 426815 h 508920"/>
              <a:gd name="connsiteX64" fmla="*/ 72962 w 1263491"/>
              <a:gd name="connsiteY64" fmla="*/ 433292 h 508920"/>
              <a:gd name="connsiteX65" fmla="*/ 144209 w 1263491"/>
              <a:gd name="connsiteY65" fmla="*/ 442341 h 508920"/>
              <a:gd name="connsiteX66" fmla="*/ 144113 w 1263491"/>
              <a:gd name="connsiteY66" fmla="*/ 442341 h 508920"/>
              <a:gd name="connsiteX67" fmla="*/ 214979 w 1263491"/>
              <a:gd name="connsiteY67" fmla="*/ 451104 h 508920"/>
              <a:gd name="connsiteX68" fmla="*/ 214884 w 1263491"/>
              <a:gd name="connsiteY68" fmla="*/ 451104 h 508920"/>
              <a:gd name="connsiteX69" fmla="*/ 284798 w 1263491"/>
              <a:gd name="connsiteY69" fmla="*/ 459296 h 508920"/>
              <a:gd name="connsiteX70" fmla="*/ 284702 w 1263491"/>
              <a:gd name="connsiteY70" fmla="*/ 459296 h 508920"/>
              <a:gd name="connsiteX71" fmla="*/ 353759 w 1263491"/>
              <a:gd name="connsiteY71" fmla="*/ 466725 h 508920"/>
              <a:gd name="connsiteX72" fmla="*/ 353663 w 1263491"/>
              <a:gd name="connsiteY72" fmla="*/ 466725 h 508920"/>
              <a:gd name="connsiteX73" fmla="*/ 421386 w 1263491"/>
              <a:gd name="connsiteY73" fmla="*/ 473297 h 508920"/>
              <a:gd name="connsiteX74" fmla="*/ 421196 w 1263491"/>
              <a:gd name="connsiteY74" fmla="*/ 473297 h 508920"/>
              <a:gd name="connsiteX75" fmla="*/ 454533 w 1263491"/>
              <a:gd name="connsiteY75" fmla="*/ 476250 h 508920"/>
              <a:gd name="connsiteX76" fmla="*/ 454438 w 1263491"/>
              <a:gd name="connsiteY76" fmla="*/ 476250 h 508920"/>
              <a:gd name="connsiteX77" fmla="*/ 487299 w 1263491"/>
              <a:gd name="connsiteY77" fmla="*/ 478917 h 508920"/>
              <a:gd name="connsiteX78" fmla="*/ 487204 w 1263491"/>
              <a:gd name="connsiteY78" fmla="*/ 478917 h 508920"/>
              <a:gd name="connsiteX79" fmla="*/ 519684 w 1263491"/>
              <a:gd name="connsiteY79" fmla="*/ 481203 h 508920"/>
              <a:gd name="connsiteX80" fmla="*/ 519589 w 1263491"/>
              <a:gd name="connsiteY80" fmla="*/ 481108 h 508920"/>
              <a:gd name="connsiteX81" fmla="*/ 551498 w 1263491"/>
              <a:gd name="connsiteY81" fmla="*/ 483108 h 508920"/>
              <a:gd name="connsiteX82" fmla="*/ 551402 w 1263491"/>
              <a:gd name="connsiteY82" fmla="*/ 483108 h 508920"/>
              <a:gd name="connsiteX83" fmla="*/ 582930 w 1263491"/>
              <a:gd name="connsiteY83" fmla="*/ 484727 h 508920"/>
              <a:gd name="connsiteX84" fmla="*/ 582835 w 1263491"/>
              <a:gd name="connsiteY84" fmla="*/ 484727 h 508920"/>
              <a:gd name="connsiteX85" fmla="*/ 613696 w 1263491"/>
              <a:gd name="connsiteY85" fmla="*/ 485966 h 508920"/>
              <a:gd name="connsiteX86" fmla="*/ 613505 w 1263491"/>
              <a:gd name="connsiteY86" fmla="*/ 485966 h 508920"/>
              <a:gd name="connsiteX87" fmla="*/ 643890 w 1263491"/>
              <a:gd name="connsiteY87" fmla="*/ 486823 h 508920"/>
              <a:gd name="connsiteX88" fmla="*/ 643795 w 1263491"/>
              <a:gd name="connsiteY88" fmla="*/ 486823 h 508920"/>
              <a:gd name="connsiteX89" fmla="*/ 673513 w 1263491"/>
              <a:gd name="connsiteY89" fmla="*/ 487204 h 508920"/>
              <a:gd name="connsiteX90" fmla="*/ 673322 w 1263491"/>
              <a:gd name="connsiteY90" fmla="*/ 487204 h 508920"/>
              <a:gd name="connsiteX91" fmla="*/ 702469 w 1263491"/>
              <a:gd name="connsiteY91" fmla="*/ 487109 h 508920"/>
              <a:gd name="connsiteX92" fmla="*/ 702374 w 1263491"/>
              <a:gd name="connsiteY92" fmla="*/ 487109 h 508920"/>
              <a:gd name="connsiteX93" fmla="*/ 730758 w 1263491"/>
              <a:gd name="connsiteY93" fmla="*/ 486632 h 508920"/>
              <a:gd name="connsiteX94" fmla="*/ 730568 w 1263491"/>
              <a:gd name="connsiteY94" fmla="*/ 486632 h 508920"/>
              <a:gd name="connsiteX95" fmla="*/ 758381 w 1263491"/>
              <a:gd name="connsiteY95" fmla="*/ 485680 h 508920"/>
              <a:gd name="connsiteX96" fmla="*/ 758095 w 1263491"/>
              <a:gd name="connsiteY96" fmla="*/ 485680 h 508920"/>
              <a:gd name="connsiteX97" fmla="*/ 785146 w 1263491"/>
              <a:gd name="connsiteY97" fmla="*/ 484156 h 508920"/>
              <a:gd name="connsiteX98" fmla="*/ 784955 w 1263491"/>
              <a:gd name="connsiteY98" fmla="*/ 484156 h 508920"/>
              <a:gd name="connsiteX99" fmla="*/ 811244 w 1263491"/>
              <a:gd name="connsiteY99" fmla="*/ 482156 h 508920"/>
              <a:gd name="connsiteX100" fmla="*/ 810959 w 1263491"/>
              <a:gd name="connsiteY100" fmla="*/ 482156 h 508920"/>
              <a:gd name="connsiteX101" fmla="*/ 836486 w 1263491"/>
              <a:gd name="connsiteY101" fmla="*/ 479584 h 508920"/>
              <a:gd name="connsiteX102" fmla="*/ 836200 w 1263491"/>
              <a:gd name="connsiteY102" fmla="*/ 479679 h 508920"/>
              <a:gd name="connsiteX103" fmla="*/ 860774 w 1263491"/>
              <a:gd name="connsiteY103" fmla="*/ 476441 h 508920"/>
              <a:gd name="connsiteX104" fmla="*/ 860488 w 1263491"/>
              <a:gd name="connsiteY104" fmla="*/ 476441 h 508920"/>
              <a:gd name="connsiteX105" fmla="*/ 884301 w 1263491"/>
              <a:gd name="connsiteY105" fmla="*/ 472726 h 508920"/>
              <a:gd name="connsiteX106" fmla="*/ 883920 w 1263491"/>
              <a:gd name="connsiteY106" fmla="*/ 472726 h 508920"/>
              <a:gd name="connsiteX107" fmla="*/ 906875 w 1263491"/>
              <a:gd name="connsiteY107" fmla="*/ 468440 h 508920"/>
              <a:gd name="connsiteX108" fmla="*/ 906494 w 1263491"/>
              <a:gd name="connsiteY108" fmla="*/ 468440 h 508920"/>
              <a:gd name="connsiteX109" fmla="*/ 928497 w 1263491"/>
              <a:gd name="connsiteY109" fmla="*/ 463391 h 508920"/>
              <a:gd name="connsiteX110" fmla="*/ 928116 w 1263491"/>
              <a:gd name="connsiteY110" fmla="*/ 463487 h 508920"/>
              <a:gd name="connsiteX111" fmla="*/ 949166 w 1263491"/>
              <a:gd name="connsiteY111" fmla="*/ 457772 h 508920"/>
              <a:gd name="connsiteX112" fmla="*/ 948690 w 1263491"/>
              <a:gd name="connsiteY112" fmla="*/ 457962 h 508920"/>
              <a:gd name="connsiteX113" fmla="*/ 968788 w 1263491"/>
              <a:gd name="connsiteY113" fmla="*/ 451485 h 508920"/>
              <a:gd name="connsiteX114" fmla="*/ 968312 w 1263491"/>
              <a:gd name="connsiteY114" fmla="*/ 451676 h 508920"/>
              <a:gd name="connsiteX115" fmla="*/ 987362 w 1263491"/>
              <a:gd name="connsiteY115" fmla="*/ 444532 h 508920"/>
              <a:gd name="connsiteX116" fmla="*/ 986885 w 1263491"/>
              <a:gd name="connsiteY116" fmla="*/ 444722 h 508920"/>
              <a:gd name="connsiteX117" fmla="*/ 1004888 w 1263491"/>
              <a:gd name="connsiteY117" fmla="*/ 436912 h 508920"/>
              <a:gd name="connsiteX118" fmla="*/ 1004411 w 1263491"/>
              <a:gd name="connsiteY118" fmla="*/ 437198 h 508920"/>
              <a:gd name="connsiteX119" fmla="*/ 1021556 w 1263491"/>
              <a:gd name="connsiteY119" fmla="*/ 428720 h 508920"/>
              <a:gd name="connsiteX120" fmla="*/ 1021080 w 1263491"/>
              <a:gd name="connsiteY120" fmla="*/ 428911 h 508920"/>
              <a:gd name="connsiteX121" fmla="*/ 1037272 w 1263491"/>
              <a:gd name="connsiteY121" fmla="*/ 419862 h 508920"/>
              <a:gd name="connsiteX122" fmla="*/ 1036701 w 1263491"/>
              <a:gd name="connsiteY122" fmla="*/ 420148 h 508920"/>
              <a:gd name="connsiteX123" fmla="*/ 1052131 w 1263491"/>
              <a:gd name="connsiteY123" fmla="*/ 410432 h 508920"/>
              <a:gd name="connsiteX124" fmla="*/ 1051655 w 1263491"/>
              <a:gd name="connsiteY124" fmla="*/ 410718 h 508920"/>
              <a:gd name="connsiteX125" fmla="*/ 1066133 w 1263491"/>
              <a:gd name="connsiteY125" fmla="*/ 400336 h 508920"/>
              <a:gd name="connsiteX126" fmla="*/ 1065657 w 1263491"/>
              <a:gd name="connsiteY126" fmla="*/ 400717 h 508920"/>
              <a:gd name="connsiteX127" fmla="*/ 1079373 w 1263491"/>
              <a:gd name="connsiteY127" fmla="*/ 389858 h 508920"/>
              <a:gd name="connsiteX128" fmla="*/ 1078802 w 1263491"/>
              <a:gd name="connsiteY128" fmla="*/ 390239 h 508920"/>
              <a:gd name="connsiteX129" fmla="*/ 1091660 w 1263491"/>
              <a:gd name="connsiteY129" fmla="*/ 378714 h 508920"/>
              <a:gd name="connsiteX130" fmla="*/ 1091279 w 1263491"/>
              <a:gd name="connsiteY130" fmla="*/ 379095 h 508920"/>
              <a:gd name="connsiteX131" fmla="*/ 1103471 w 1263491"/>
              <a:gd name="connsiteY131" fmla="*/ 367094 h 508920"/>
              <a:gd name="connsiteX132" fmla="*/ 1102995 w 1263491"/>
              <a:gd name="connsiteY132" fmla="*/ 367570 h 508920"/>
              <a:gd name="connsiteX133" fmla="*/ 1114425 w 1263491"/>
              <a:gd name="connsiteY133" fmla="*/ 354997 h 508920"/>
              <a:gd name="connsiteX134" fmla="*/ 1114044 w 1263491"/>
              <a:gd name="connsiteY134" fmla="*/ 355378 h 508920"/>
              <a:gd name="connsiteX135" fmla="*/ 1124807 w 1263491"/>
              <a:gd name="connsiteY135" fmla="*/ 342329 h 508920"/>
              <a:gd name="connsiteX136" fmla="*/ 1124426 w 1263491"/>
              <a:gd name="connsiteY136" fmla="*/ 342805 h 508920"/>
              <a:gd name="connsiteX137" fmla="*/ 1134428 w 1263491"/>
              <a:gd name="connsiteY137" fmla="*/ 329279 h 508920"/>
              <a:gd name="connsiteX138" fmla="*/ 1134142 w 1263491"/>
              <a:gd name="connsiteY138" fmla="*/ 329660 h 508920"/>
              <a:gd name="connsiteX139" fmla="*/ 1143572 w 1263491"/>
              <a:gd name="connsiteY139" fmla="*/ 315754 h 508920"/>
              <a:gd name="connsiteX140" fmla="*/ 1143381 w 1263491"/>
              <a:gd name="connsiteY140" fmla="*/ 316135 h 508920"/>
              <a:gd name="connsiteX141" fmla="*/ 1152144 w 1263491"/>
              <a:gd name="connsiteY141" fmla="*/ 301752 h 508920"/>
              <a:gd name="connsiteX142" fmla="*/ 1151858 w 1263491"/>
              <a:gd name="connsiteY142" fmla="*/ 302228 h 508920"/>
              <a:gd name="connsiteX143" fmla="*/ 1160145 w 1263491"/>
              <a:gd name="connsiteY143" fmla="*/ 287369 h 508920"/>
              <a:gd name="connsiteX144" fmla="*/ 1159859 w 1263491"/>
              <a:gd name="connsiteY144" fmla="*/ 287750 h 508920"/>
              <a:gd name="connsiteX145" fmla="*/ 1167575 w 1263491"/>
              <a:gd name="connsiteY145" fmla="*/ 272606 h 508920"/>
              <a:gd name="connsiteX146" fmla="*/ 1167384 w 1263491"/>
              <a:gd name="connsiteY146" fmla="*/ 272891 h 508920"/>
              <a:gd name="connsiteX147" fmla="*/ 1174623 w 1263491"/>
              <a:gd name="connsiteY147" fmla="*/ 257461 h 508920"/>
              <a:gd name="connsiteX148" fmla="*/ 1174433 w 1263491"/>
              <a:gd name="connsiteY148" fmla="*/ 257842 h 508920"/>
              <a:gd name="connsiteX149" fmla="*/ 1181195 w 1263491"/>
              <a:gd name="connsiteY149" fmla="*/ 242030 h 508920"/>
              <a:gd name="connsiteX150" fmla="*/ 1181005 w 1263491"/>
              <a:gd name="connsiteY150" fmla="*/ 242316 h 508920"/>
              <a:gd name="connsiteX151" fmla="*/ 1187291 w 1263491"/>
              <a:gd name="connsiteY151" fmla="*/ 226219 h 508920"/>
              <a:gd name="connsiteX152" fmla="*/ 1187196 w 1263491"/>
              <a:gd name="connsiteY152" fmla="*/ 226409 h 508920"/>
              <a:gd name="connsiteX153" fmla="*/ 1193006 w 1263491"/>
              <a:gd name="connsiteY153" fmla="*/ 210026 h 508920"/>
              <a:gd name="connsiteX154" fmla="*/ 1192911 w 1263491"/>
              <a:gd name="connsiteY154" fmla="*/ 210407 h 508920"/>
              <a:gd name="connsiteX155" fmla="*/ 1203484 w 1263491"/>
              <a:gd name="connsiteY155" fmla="*/ 176784 h 508920"/>
              <a:gd name="connsiteX156" fmla="*/ 1203293 w 1263491"/>
              <a:gd name="connsiteY156" fmla="*/ 177165 h 508920"/>
              <a:gd name="connsiteX157" fmla="*/ 1212723 w 1263491"/>
              <a:gd name="connsiteY157" fmla="*/ 142685 h 508920"/>
              <a:gd name="connsiteX158" fmla="*/ 1212628 w 1263491"/>
              <a:gd name="connsiteY158" fmla="*/ 143066 h 508920"/>
              <a:gd name="connsiteX159" fmla="*/ 1220914 w 1263491"/>
              <a:gd name="connsiteY159" fmla="*/ 107728 h 508920"/>
              <a:gd name="connsiteX160" fmla="*/ 1220819 w 1263491"/>
              <a:gd name="connsiteY160" fmla="*/ 108014 h 508920"/>
              <a:gd name="connsiteX161" fmla="*/ 1228439 w 1263491"/>
              <a:gd name="connsiteY161" fmla="*/ 72200 h 508920"/>
              <a:gd name="connsiteX162" fmla="*/ 1228344 w 1263491"/>
              <a:gd name="connsiteY162" fmla="*/ 72390 h 508920"/>
              <a:gd name="connsiteX163" fmla="*/ 1235393 w 1263491"/>
              <a:gd name="connsiteY163" fmla="*/ 36195 h 508920"/>
              <a:gd name="connsiteX164" fmla="*/ 1235393 w 1263491"/>
              <a:gd name="connsiteY164" fmla="*/ 36290 h 508920"/>
              <a:gd name="connsiteX165" fmla="*/ 1242155 w 1263491"/>
              <a:gd name="connsiteY165" fmla="*/ 0 h 508920"/>
              <a:gd name="connsiteX166" fmla="*/ 1263491 w 1263491"/>
              <a:gd name="connsiteY166" fmla="*/ 4001 h 50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3491" h="508920">
                <a:moveTo>
                  <a:pt x="74486" y="492252"/>
                </a:moveTo>
                <a:lnTo>
                  <a:pt x="0" y="434721"/>
                </a:lnTo>
                <a:lnTo>
                  <a:pt x="86678" y="398240"/>
                </a:lnTo>
                <a:cubicBezTo>
                  <a:pt x="92202" y="395859"/>
                  <a:pt x="98584" y="398526"/>
                  <a:pt x="100965" y="404051"/>
                </a:cubicBezTo>
                <a:cubicBezTo>
                  <a:pt x="103251" y="409575"/>
                  <a:pt x="100679" y="415957"/>
                  <a:pt x="95155" y="418243"/>
                </a:cubicBezTo>
                <a:lnTo>
                  <a:pt x="25622" y="447580"/>
                </a:lnTo>
                <a:lnTo>
                  <a:pt x="28004" y="428911"/>
                </a:lnTo>
                <a:lnTo>
                  <a:pt x="87725" y="475012"/>
                </a:lnTo>
                <a:cubicBezTo>
                  <a:pt x="92488" y="478727"/>
                  <a:pt x="93345" y="485489"/>
                  <a:pt x="89726" y="490252"/>
                </a:cubicBezTo>
                <a:cubicBezTo>
                  <a:pt x="86106" y="495014"/>
                  <a:pt x="79248" y="495872"/>
                  <a:pt x="74486" y="492252"/>
                </a:cubicBezTo>
                <a:close/>
                <a:moveTo>
                  <a:pt x="1263491" y="4001"/>
                </a:moveTo>
                <a:lnTo>
                  <a:pt x="1256729" y="40291"/>
                </a:lnTo>
                <a:lnTo>
                  <a:pt x="1249680" y="76581"/>
                </a:lnTo>
                <a:lnTo>
                  <a:pt x="1242060" y="112586"/>
                </a:lnTo>
                <a:lnTo>
                  <a:pt x="1233678" y="148209"/>
                </a:lnTo>
                <a:lnTo>
                  <a:pt x="1224248" y="183071"/>
                </a:lnTo>
                <a:lnTo>
                  <a:pt x="1213580" y="217075"/>
                </a:lnTo>
                <a:lnTo>
                  <a:pt x="1207580" y="233839"/>
                </a:lnTo>
                <a:lnTo>
                  <a:pt x="1201198" y="250317"/>
                </a:lnTo>
                <a:lnTo>
                  <a:pt x="1194340" y="266510"/>
                </a:lnTo>
                <a:lnTo>
                  <a:pt x="1187006" y="282321"/>
                </a:lnTo>
                <a:lnTo>
                  <a:pt x="1179195" y="297752"/>
                </a:lnTo>
                <a:lnTo>
                  <a:pt x="1170718" y="312896"/>
                </a:lnTo>
                <a:lnTo>
                  <a:pt x="1161764" y="327660"/>
                </a:lnTo>
                <a:lnTo>
                  <a:pt x="1152049" y="342043"/>
                </a:lnTo>
                <a:lnTo>
                  <a:pt x="1141762" y="355949"/>
                </a:lnTo>
                <a:lnTo>
                  <a:pt x="1130713" y="369380"/>
                </a:lnTo>
                <a:lnTo>
                  <a:pt x="1118902" y="382334"/>
                </a:lnTo>
                <a:lnTo>
                  <a:pt x="1106424" y="394716"/>
                </a:lnTo>
                <a:lnTo>
                  <a:pt x="1093089" y="406622"/>
                </a:lnTo>
                <a:lnTo>
                  <a:pt x="1078992" y="417862"/>
                </a:lnTo>
                <a:lnTo>
                  <a:pt x="1064038" y="428530"/>
                </a:lnTo>
                <a:lnTo>
                  <a:pt x="1048131" y="438626"/>
                </a:lnTo>
                <a:lnTo>
                  <a:pt x="1031462" y="448056"/>
                </a:lnTo>
                <a:lnTo>
                  <a:pt x="1013746" y="456724"/>
                </a:lnTo>
                <a:lnTo>
                  <a:pt x="995172" y="464820"/>
                </a:lnTo>
                <a:lnTo>
                  <a:pt x="975646" y="472059"/>
                </a:lnTo>
                <a:lnTo>
                  <a:pt x="955072" y="478727"/>
                </a:lnTo>
                <a:lnTo>
                  <a:pt x="933545" y="484537"/>
                </a:lnTo>
                <a:lnTo>
                  <a:pt x="911162" y="489680"/>
                </a:lnTo>
                <a:lnTo>
                  <a:pt x="887825" y="494157"/>
                </a:lnTo>
                <a:lnTo>
                  <a:pt x="863727" y="497967"/>
                </a:lnTo>
                <a:lnTo>
                  <a:pt x="838772" y="501206"/>
                </a:lnTo>
                <a:lnTo>
                  <a:pt x="813054" y="503777"/>
                </a:lnTo>
                <a:lnTo>
                  <a:pt x="786479" y="505778"/>
                </a:lnTo>
                <a:lnTo>
                  <a:pt x="759238" y="507397"/>
                </a:lnTo>
                <a:lnTo>
                  <a:pt x="731234" y="508349"/>
                </a:lnTo>
                <a:lnTo>
                  <a:pt x="702659" y="508826"/>
                </a:lnTo>
                <a:lnTo>
                  <a:pt x="673322" y="508921"/>
                </a:lnTo>
                <a:lnTo>
                  <a:pt x="643414" y="508445"/>
                </a:lnTo>
                <a:lnTo>
                  <a:pt x="612839" y="507587"/>
                </a:lnTo>
                <a:lnTo>
                  <a:pt x="581882" y="506444"/>
                </a:lnTo>
                <a:lnTo>
                  <a:pt x="550259" y="504730"/>
                </a:lnTo>
                <a:lnTo>
                  <a:pt x="518255" y="502825"/>
                </a:lnTo>
                <a:lnTo>
                  <a:pt x="485585" y="500539"/>
                </a:lnTo>
                <a:lnTo>
                  <a:pt x="452628" y="497872"/>
                </a:lnTo>
                <a:lnTo>
                  <a:pt x="419291" y="494919"/>
                </a:lnTo>
                <a:lnTo>
                  <a:pt x="351473" y="488347"/>
                </a:lnTo>
                <a:lnTo>
                  <a:pt x="282321" y="480822"/>
                </a:lnTo>
                <a:lnTo>
                  <a:pt x="212312" y="472631"/>
                </a:lnTo>
                <a:lnTo>
                  <a:pt x="141446" y="463868"/>
                </a:lnTo>
                <a:lnTo>
                  <a:pt x="70199" y="454819"/>
                </a:lnTo>
                <a:lnTo>
                  <a:pt x="20003" y="448342"/>
                </a:lnTo>
                <a:lnTo>
                  <a:pt x="22860" y="426815"/>
                </a:lnTo>
                <a:lnTo>
                  <a:pt x="72962" y="433292"/>
                </a:lnTo>
                <a:lnTo>
                  <a:pt x="144209" y="442341"/>
                </a:lnTo>
                <a:lnTo>
                  <a:pt x="144113" y="442341"/>
                </a:lnTo>
                <a:lnTo>
                  <a:pt x="214979" y="451104"/>
                </a:lnTo>
                <a:lnTo>
                  <a:pt x="214884" y="451104"/>
                </a:lnTo>
                <a:lnTo>
                  <a:pt x="284798" y="459296"/>
                </a:lnTo>
                <a:lnTo>
                  <a:pt x="284702" y="459296"/>
                </a:lnTo>
                <a:lnTo>
                  <a:pt x="353759" y="466725"/>
                </a:lnTo>
                <a:lnTo>
                  <a:pt x="353663" y="466725"/>
                </a:lnTo>
                <a:lnTo>
                  <a:pt x="421386" y="473297"/>
                </a:lnTo>
                <a:lnTo>
                  <a:pt x="421196" y="473297"/>
                </a:lnTo>
                <a:lnTo>
                  <a:pt x="454533" y="476250"/>
                </a:lnTo>
                <a:lnTo>
                  <a:pt x="454438" y="476250"/>
                </a:lnTo>
                <a:lnTo>
                  <a:pt x="487299" y="478917"/>
                </a:lnTo>
                <a:lnTo>
                  <a:pt x="487204" y="478917"/>
                </a:lnTo>
                <a:lnTo>
                  <a:pt x="519684" y="481203"/>
                </a:lnTo>
                <a:lnTo>
                  <a:pt x="519589" y="481108"/>
                </a:lnTo>
                <a:lnTo>
                  <a:pt x="551498" y="483108"/>
                </a:lnTo>
                <a:lnTo>
                  <a:pt x="551402" y="483108"/>
                </a:lnTo>
                <a:lnTo>
                  <a:pt x="582930" y="484727"/>
                </a:lnTo>
                <a:lnTo>
                  <a:pt x="582835" y="484727"/>
                </a:lnTo>
                <a:lnTo>
                  <a:pt x="613696" y="485966"/>
                </a:lnTo>
                <a:lnTo>
                  <a:pt x="613505" y="485966"/>
                </a:lnTo>
                <a:lnTo>
                  <a:pt x="643890" y="486823"/>
                </a:lnTo>
                <a:lnTo>
                  <a:pt x="643795" y="486823"/>
                </a:lnTo>
                <a:lnTo>
                  <a:pt x="673513" y="487204"/>
                </a:lnTo>
                <a:lnTo>
                  <a:pt x="673322" y="487204"/>
                </a:lnTo>
                <a:lnTo>
                  <a:pt x="702469" y="487109"/>
                </a:lnTo>
                <a:lnTo>
                  <a:pt x="702374" y="487109"/>
                </a:lnTo>
                <a:lnTo>
                  <a:pt x="730758" y="486632"/>
                </a:lnTo>
                <a:lnTo>
                  <a:pt x="730568" y="486632"/>
                </a:lnTo>
                <a:lnTo>
                  <a:pt x="758381" y="485680"/>
                </a:lnTo>
                <a:lnTo>
                  <a:pt x="758095" y="485680"/>
                </a:lnTo>
                <a:lnTo>
                  <a:pt x="785146" y="484156"/>
                </a:lnTo>
                <a:lnTo>
                  <a:pt x="784955" y="484156"/>
                </a:lnTo>
                <a:lnTo>
                  <a:pt x="811244" y="482156"/>
                </a:lnTo>
                <a:lnTo>
                  <a:pt x="810959" y="482156"/>
                </a:lnTo>
                <a:lnTo>
                  <a:pt x="836486" y="479584"/>
                </a:lnTo>
                <a:lnTo>
                  <a:pt x="836200" y="479679"/>
                </a:lnTo>
                <a:lnTo>
                  <a:pt x="860774" y="476441"/>
                </a:lnTo>
                <a:lnTo>
                  <a:pt x="860488" y="476441"/>
                </a:lnTo>
                <a:lnTo>
                  <a:pt x="884301" y="472726"/>
                </a:lnTo>
                <a:lnTo>
                  <a:pt x="883920" y="472726"/>
                </a:lnTo>
                <a:lnTo>
                  <a:pt x="906875" y="468440"/>
                </a:lnTo>
                <a:lnTo>
                  <a:pt x="906494" y="468440"/>
                </a:lnTo>
                <a:lnTo>
                  <a:pt x="928497" y="463391"/>
                </a:lnTo>
                <a:lnTo>
                  <a:pt x="928116" y="463487"/>
                </a:lnTo>
                <a:lnTo>
                  <a:pt x="949166" y="457772"/>
                </a:lnTo>
                <a:lnTo>
                  <a:pt x="948690" y="457962"/>
                </a:lnTo>
                <a:lnTo>
                  <a:pt x="968788" y="451485"/>
                </a:lnTo>
                <a:lnTo>
                  <a:pt x="968312" y="451676"/>
                </a:lnTo>
                <a:lnTo>
                  <a:pt x="987362" y="444532"/>
                </a:lnTo>
                <a:lnTo>
                  <a:pt x="986885" y="444722"/>
                </a:lnTo>
                <a:lnTo>
                  <a:pt x="1004888" y="436912"/>
                </a:lnTo>
                <a:lnTo>
                  <a:pt x="1004411" y="437198"/>
                </a:lnTo>
                <a:lnTo>
                  <a:pt x="1021556" y="428720"/>
                </a:lnTo>
                <a:lnTo>
                  <a:pt x="1021080" y="428911"/>
                </a:lnTo>
                <a:lnTo>
                  <a:pt x="1037272" y="419862"/>
                </a:lnTo>
                <a:lnTo>
                  <a:pt x="1036701" y="420148"/>
                </a:lnTo>
                <a:lnTo>
                  <a:pt x="1052131" y="410432"/>
                </a:lnTo>
                <a:lnTo>
                  <a:pt x="1051655" y="410718"/>
                </a:lnTo>
                <a:lnTo>
                  <a:pt x="1066133" y="400336"/>
                </a:lnTo>
                <a:lnTo>
                  <a:pt x="1065657" y="400717"/>
                </a:lnTo>
                <a:lnTo>
                  <a:pt x="1079373" y="389858"/>
                </a:lnTo>
                <a:lnTo>
                  <a:pt x="1078802" y="390239"/>
                </a:lnTo>
                <a:lnTo>
                  <a:pt x="1091660" y="378714"/>
                </a:lnTo>
                <a:lnTo>
                  <a:pt x="1091279" y="379095"/>
                </a:lnTo>
                <a:lnTo>
                  <a:pt x="1103471" y="367094"/>
                </a:lnTo>
                <a:lnTo>
                  <a:pt x="1102995" y="367570"/>
                </a:lnTo>
                <a:lnTo>
                  <a:pt x="1114425" y="354997"/>
                </a:lnTo>
                <a:lnTo>
                  <a:pt x="1114044" y="355378"/>
                </a:lnTo>
                <a:lnTo>
                  <a:pt x="1124807" y="342329"/>
                </a:lnTo>
                <a:lnTo>
                  <a:pt x="1124426" y="342805"/>
                </a:lnTo>
                <a:lnTo>
                  <a:pt x="1134428" y="329279"/>
                </a:lnTo>
                <a:lnTo>
                  <a:pt x="1134142" y="329660"/>
                </a:lnTo>
                <a:lnTo>
                  <a:pt x="1143572" y="315754"/>
                </a:lnTo>
                <a:lnTo>
                  <a:pt x="1143381" y="316135"/>
                </a:lnTo>
                <a:lnTo>
                  <a:pt x="1152144" y="301752"/>
                </a:lnTo>
                <a:lnTo>
                  <a:pt x="1151858" y="302228"/>
                </a:lnTo>
                <a:lnTo>
                  <a:pt x="1160145" y="287369"/>
                </a:lnTo>
                <a:lnTo>
                  <a:pt x="1159859" y="287750"/>
                </a:lnTo>
                <a:lnTo>
                  <a:pt x="1167575" y="272606"/>
                </a:lnTo>
                <a:lnTo>
                  <a:pt x="1167384" y="272891"/>
                </a:lnTo>
                <a:lnTo>
                  <a:pt x="1174623" y="257461"/>
                </a:lnTo>
                <a:lnTo>
                  <a:pt x="1174433" y="257842"/>
                </a:lnTo>
                <a:lnTo>
                  <a:pt x="1181195" y="242030"/>
                </a:lnTo>
                <a:lnTo>
                  <a:pt x="1181005" y="242316"/>
                </a:lnTo>
                <a:lnTo>
                  <a:pt x="1187291" y="226219"/>
                </a:lnTo>
                <a:lnTo>
                  <a:pt x="1187196" y="226409"/>
                </a:lnTo>
                <a:lnTo>
                  <a:pt x="1193006" y="210026"/>
                </a:lnTo>
                <a:lnTo>
                  <a:pt x="1192911" y="210407"/>
                </a:lnTo>
                <a:lnTo>
                  <a:pt x="1203484" y="176784"/>
                </a:lnTo>
                <a:lnTo>
                  <a:pt x="1203293" y="177165"/>
                </a:lnTo>
                <a:lnTo>
                  <a:pt x="1212723" y="142685"/>
                </a:lnTo>
                <a:lnTo>
                  <a:pt x="1212628" y="143066"/>
                </a:lnTo>
                <a:lnTo>
                  <a:pt x="1220914" y="107728"/>
                </a:lnTo>
                <a:lnTo>
                  <a:pt x="1220819" y="108014"/>
                </a:lnTo>
                <a:lnTo>
                  <a:pt x="1228439" y="72200"/>
                </a:lnTo>
                <a:lnTo>
                  <a:pt x="1228344" y="72390"/>
                </a:lnTo>
                <a:lnTo>
                  <a:pt x="1235393" y="36195"/>
                </a:lnTo>
                <a:lnTo>
                  <a:pt x="1235393" y="36290"/>
                </a:lnTo>
                <a:lnTo>
                  <a:pt x="1242155" y="0"/>
                </a:lnTo>
                <a:lnTo>
                  <a:pt x="1263491" y="4001"/>
                </a:lnTo>
                <a:close/>
              </a:path>
            </a:pathLst>
          </a:custGeom>
          <a:solidFill>
            <a:schemeClr val="accent1">
              <a:lumMod val="75000"/>
            </a:schemeClr>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6800037-9449-4D80-945D-0E4B32B3403B}"/>
              </a:ext>
            </a:extLst>
          </p:cNvPr>
          <p:cNvSpPr/>
          <p:nvPr/>
        </p:nvSpPr>
        <p:spPr>
          <a:xfrm>
            <a:off x="1216890" y="4564892"/>
            <a:ext cx="1418723" cy="1226308"/>
          </a:xfrm>
          <a:custGeom>
            <a:avLst/>
            <a:gdLst>
              <a:gd name="connsiteX0" fmla="*/ 977741 w 1073522"/>
              <a:gd name="connsiteY0" fmla="*/ 78486 h 927925"/>
              <a:gd name="connsiteX1" fmla="*/ 1029557 w 1073522"/>
              <a:gd name="connsiteY1" fmla="*/ 0 h 927925"/>
              <a:gd name="connsiteX2" fmla="*/ 1072325 w 1073522"/>
              <a:gd name="connsiteY2" fmla="*/ 83820 h 927925"/>
              <a:gd name="connsiteX3" fmla="*/ 1067562 w 1073522"/>
              <a:gd name="connsiteY3" fmla="*/ 98393 h 927925"/>
              <a:gd name="connsiteX4" fmla="*/ 1052989 w 1073522"/>
              <a:gd name="connsiteY4" fmla="*/ 93631 h 927925"/>
              <a:gd name="connsiteX5" fmla="*/ 1018699 w 1073522"/>
              <a:gd name="connsiteY5" fmla="*/ 26479 h 927925"/>
              <a:gd name="connsiteX6" fmla="*/ 1037368 w 1073522"/>
              <a:gd name="connsiteY6" fmla="*/ 27527 h 927925"/>
              <a:gd name="connsiteX7" fmla="*/ 995839 w 1073522"/>
              <a:gd name="connsiteY7" fmla="*/ 90488 h 927925"/>
              <a:gd name="connsiteX8" fmla="*/ 980789 w 1073522"/>
              <a:gd name="connsiteY8" fmla="*/ 93536 h 927925"/>
              <a:gd name="connsiteX9" fmla="*/ 977741 w 1073522"/>
              <a:gd name="connsiteY9" fmla="*/ 78486 h 927925"/>
              <a:gd name="connsiteX10" fmla="*/ 0 w 1073522"/>
              <a:gd name="connsiteY10" fmla="*/ 907923 h 927925"/>
              <a:gd name="connsiteX11" fmla="*/ 63246 w 1073522"/>
              <a:gd name="connsiteY11" fmla="*/ 880682 h 927925"/>
              <a:gd name="connsiteX12" fmla="*/ 126111 w 1073522"/>
              <a:gd name="connsiteY12" fmla="*/ 853345 h 927925"/>
              <a:gd name="connsiteX13" fmla="*/ 126111 w 1073522"/>
              <a:gd name="connsiteY13" fmla="*/ 853440 h 927925"/>
              <a:gd name="connsiteX14" fmla="*/ 188595 w 1073522"/>
              <a:gd name="connsiteY14" fmla="*/ 826008 h 927925"/>
              <a:gd name="connsiteX15" fmla="*/ 188595 w 1073522"/>
              <a:gd name="connsiteY15" fmla="*/ 826103 h 927925"/>
              <a:gd name="connsiteX16" fmla="*/ 250317 w 1073522"/>
              <a:gd name="connsiteY16" fmla="*/ 798671 h 927925"/>
              <a:gd name="connsiteX17" fmla="*/ 250222 w 1073522"/>
              <a:gd name="connsiteY17" fmla="*/ 798767 h 927925"/>
              <a:gd name="connsiteX18" fmla="*/ 310991 w 1073522"/>
              <a:gd name="connsiteY18" fmla="*/ 771334 h 927925"/>
              <a:gd name="connsiteX19" fmla="*/ 310896 w 1073522"/>
              <a:gd name="connsiteY19" fmla="*/ 771430 h 927925"/>
              <a:gd name="connsiteX20" fmla="*/ 370427 w 1073522"/>
              <a:gd name="connsiteY20" fmla="*/ 743998 h 927925"/>
              <a:gd name="connsiteX21" fmla="*/ 370332 w 1073522"/>
              <a:gd name="connsiteY21" fmla="*/ 743998 h 927925"/>
              <a:gd name="connsiteX22" fmla="*/ 428434 w 1073522"/>
              <a:gd name="connsiteY22" fmla="*/ 716471 h 927925"/>
              <a:gd name="connsiteX23" fmla="*/ 428339 w 1073522"/>
              <a:gd name="connsiteY23" fmla="*/ 716471 h 927925"/>
              <a:gd name="connsiteX24" fmla="*/ 456724 w 1073522"/>
              <a:gd name="connsiteY24" fmla="*/ 702659 h 927925"/>
              <a:gd name="connsiteX25" fmla="*/ 456724 w 1073522"/>
              <a:gd name="connsiteY25" fmla="*/ 702755 h 927925"/>
              <a:gd name="connsiteX26" fmla="*/ 484632 w 1073522"/>
              <a:gd name="connsiteY26" fmla="*/ 688943 h 927925"/>
              <a:gd name="connsiteX27" fmla="*/ 484537 w 1073522"/>
              <a:gd name="connsiteY27" fmla="*/ 688943 h 927925"/>
              <a:gd name="connsiteX28" fmla="*/ 512064 w 1073522"/>
              <a:gd name="connsiteY28" fmla="*/ 675132 h 927925"/>
              <a:gd name="connsiteX29" fmla="*/ 511969 w 1073522"/>
              <a:gd name="connsiteY29" fmla="*/ 675132 h 927925"/>
              <a:gd name="connsiteX30" fmla="*/ 538925 w 1073522"/>
              <a:gd name="connsiteY30" fmla="*/ 661321 h 927925"/>
              <a:gd name="connsiteX31" fmla="*/ 538829 w 1073522"/>
              <a:gd name="connsiteY31" fmla="*/ 661321 h 927925"/>
              <a:gd name="connsiteX32" fmla="*/ 565214 w 1073522"/>
              <a:gd name="connsiteY32" fmla="*/ 647509 h 927925"/>
              <a:gd name="connsiteX33" fmla="*/ 565118 w 1073522"/>
              <a:gd name="connsiteY33" fmla="*/ 647509 h 927925"/>
              <a:gd name="connsiteX34" fmla="*/ 590931 w 1073522"/>
              <a:gd name="connsiteY34" fmla="*/ 633698 h 927925"/>
              <a:gd name="connsiteX35" fmla="*/ 590836 w 1073522"/>
              <a:gd name="connsiteY35" fmla="*/ 633698 h 927925"/>
              <a:gd name="connsiteX36" fmla="*/ 616077 w 1073522"/>
              <a:gd name="connsiteY36" fmla="*/ 619792 h 927925"/>
              <a:gd name="connsiteX37" fmla="*/ 615887 w 1073522"/>
              <a:gd name="connsiteY37" fmla="*/ 619887 h 927925"/>
              <a:gd name="connsiteX38" fmla="*/ 640461 w 1073522"/>
              <a:gd name="connsiteY38" fmla="*/ 605885 h 927925"/>
              <a:gd name="connsiteX39" fmla="*/ 640366 w 1073522"/>
              <a:gd name="connsiteY39" fmla="*/ 605981 h 927925"/>
              <a:gd name="connsiteX40" fmla="*/ 664274 w 1073522"/>
              <a:gd name="connsiteY40" fmla="*/ 591979 h 927925"/>
              <a:gd name="connsiteX41" fmla="*/ 664178 w 1073522"/>
              <a:gd name="connsiteY41" fmla="*/ 591979 h 927925"/>
              <a:gd name="connsiteX42" fmla="*/ 687419 w 1073522"/>
              <a:gd name="connsiteY42" fmla="*/ 577977 h 927925"/>
              <a:gd name="connsiteX43" fmla="*/ 687229 w 1073522"/>
              <a:gd name="connsiteY43" fmla="*/ 578072 h 927925"/>
              <a:gd name="connsiteX44" fmla="*/ 709708 w 1073522"/>
              <a:gd name="connsiteY44" fmla="*/ 564071 h 927925"/>
              <a:gd name="connsiteX45" fmla="*/ 709517 w 1073522"/>
              <a:gd name="connsiteY45" fmla="*/ 564166 h 927925"/>
              <a:gd name="connsiteX46" fmla="*/ 731234 w 1073522"/>
              <a:gd name="connsiteY46" fmla="*/ 550069 h 927925"/>
              <a:gd name="connsiteX47" fmla="*/ 731044 w 1073522"/>
              <a:gd name="connsiteY47" fmla="*/ 550164 h 927925"/>
              <a:gd name="connsiteX48" fmla="*/ 751999 w 1073522"/>
              <a:gd name="connsiteY48" fmla="*/ 536067 h 927925"/>
              <a:gd name="connsiteX49" fmla="*/ 751808 w 1073522"/>
              <a:gd name="connsiteY49" fmla="*/ 536162 h 927925"/>
              <a:gd name="connsiteX50" fmla="*/ 771906 w 1073522"/>
              <a:gd name="connsiteY50" fmla="*/ 521970 h 927925"/>
              <a:gd name="connsiteX51" fmla="*/ 771716 w 1073522"/>
              <a:gd name="connsiteY51" fmla="*/ 522160 h 927925"/>
              <a:gd name="connsiteX52" fmla="*/ 791051 w 1073522"/>
              <a:gd name="connsiteY52" fmla="*/ 507968 h 927925"/>
              <a:gd name="connsiteX53" fmla="*/ 790766 w 1073522"/>
              <a:gd name="connsiteY53" fmla="*/ 508159 h 927925"/>
              <a:gd name="connsiteX54" fmla="*/ 809149 w 1073522"/>
              <a:gd name="connsiteY54" fmla="*/ 493871 h 927925"/>
              <a:gd name="connsiteX55" fmla="*/ 808958 w 1073522"/>
              <a:gd name="connsiteY55" fmla="*/ 494062 h 927925"/>
              <a:gd name="connsiteX56" fmla="*/ 826389 w 1073522"/>
              <a:gd name="connsiteY56" fmla="*/ 479774 h 927925"/>
              <a:gd name="connsiteX57" fmla="*/ 826103 w 1073522"/>
              <a:gd name="connsiteY57" fmla="*/ 479965 h 927925"/>
              <a:gd name="connsiteX58" fmla="*/ 842677 w 1073522"/>
              <a:gd name="connsiteY58" fmla="*/ 465677 h 927925"/>
              <a:gd name="connsiteX59" fmla="*/ 842296 w 1073522"/>
              <a:gd name="connsiteY59" fmla="*/ 465963 h 927925"/>
              <a:gd name="connsiteX60" fmla="*/ 857822 w 1073522"/>
              <a:gd name="connsiteY60" fmla="*/ 451199 h 927925"/>
              <a:gd name="connsiteX61" fmla="*/ 857345 w 1073522"/>
              <a:gd name="connsiteY61" fmla="*/ 451675 h 927925"/>
              <a:gd name="connsiteX62" fmla="*/ 871919 w 1073522"/>
              <a:gd name="connsiteY62" fmla="*/ 435959 h 927925"/>
              <a:gd name="connsiteX63" fmla="*/ 871538 w 1073522"/>
              <a:gd name="connsiteY63" fmla="*/ 436436 h 927925"/>
              <a:gd name="connsiteX64" fmla="*/ 885349 w 1073522"/>
              <a:gd name="connsiteY64" fmla="*/ 419862 h 927925"/>
              <a:gd name="connsiteX65" fmla="*/ 884968 w 1073522"/>
              <a:gd name="connsiteY65" fmla="*/ 420338 h 927925"/>
              <a:gd name="connsiteX66" fmla="*/ 897827 w 1073522"/>
              <a:gd name="connsiteY66" fmla="*/ 403098 h 927925"/>
              <a:gd name="connsiteX67" fmla="*/ 897541 w 1073522"/>
              <a:gd name="connsiteY67" fmla="*/ 403479 h 927925"/>
              <a:gd name="connsiteX68" fmla="*/ 909542 w 1073522"/>
              <a:gd name="connsiteY68" fmla="*/ 385667 h 927925"/>
              <a:gd name="connsiteX69" fmla="*/ 909257 w 1073522"/>
              <a:gd name="connsiteY69" fmla="*/ 386048 h 927925"/>
              <a:gd name="connsiteX70" fmla="*/ 920591 w 1073522"/>
              <a:gd name="connsiteY70" fmla="*/ 367665 h 927925"/>
              <a:gd name="connsiteX71" fmla="*/ 920306 w 1073522"/>
              <a:gd name="connsiteY71" fmla="*/ 368141 h 927925"/>
              <a:gd name="connsiteX72" fmla="*/ 930783 w 1073522"/>
              <a:gd name="connsiteY72" fmla="*/ 349282 h 927925"/>
              <a:gd name="connsiteX73" fmla="*/ 930593 w 1073522"/>
              <a:gd name="connsiteY73" fmla="*/ 349663 h 927925"/>
              <a:gd name="connsiteX74" fmla="*/ 940213 w 1073522"/>
              <a:gd name="connsiteY74" fmla="*/ 330422 h 927925"/>
              <a:gd name="connsiteX75" fmla="*/ 940022 w 1073522"/>
              <a:gd name="connsiteY75" fmla="*/ 330708 h 927925"/>
              <a:gd name="connsiteX76" fmla="*/ 949071 w 1073522"/>
              <a:gd name="connsiteY76" fmla="*/ 311277 h 927925"/>
              <a:gd name="connsiteX77" fmla="*/ 948881 w 1073522"/>
              <a:gd name="connsiteY77" fmla="*/ 311658 h 927925"/>
              <a:gd name="connsiteX78" fmla="*/ 957167 w 1073522"/>
              <a:gd name="connsiteY78" fmla="*/ 291941 h 927925"/>
              <a:gd name="connsiteX79" fmla="*/ 957072 w 1073522"/>
              <a:gd name="connsiteY79" fmla="*/ 292322 h 927925"/>
              <a:gd name="connsiteX80" fmla="*/ 964597 w 1073522"/>
              <a:gd name="connsiteY80" fmla="*/ 272510 h 927925"/>
              <a:gd name="connsiteX81" fmla="*/ 964502 w 1073522"/>
              <a:gd name="connsiteY81" fmla="*/ 272796 h 927925"/>
              <a:gd name="connsiteX82" fmla="*/ 971550 w 1073522"/>
              <a:gd name="connsiteY82" fmla="*/ 253079 h 927925"/>
              <a:gd name="connsiteX83" fmla="*/ 971455 w 1073522"/>
              <a:gd name="connsiteY83" fmla="*/ 253365 h 927925"/>
              <a:gd name="connsiteX84" fmla="*/ 977741 w 1073522"/>
              <a:gd name="connsiteY84" fmla="*/ 233744 h 927925"/>
              <a:gd name="connsiteX85" fmla="*/ 977646 w 1073522"/>
              <a:gd name="connsiteY85" fmla="*/ 233934 h 927925"/>
              <a:gd name="connsiteX86" fmla="*/ 983456 w 1073522"/>
              <a:gd name="connsiteY86" fmla="*/ 214503 h 927925"/>
              <a:gd name="connsiteX87" fmla="*/ 983361 w 1073522"/>
              <a:gd name="connsiteY87" fmla="*/ 214789 h 927925"/>
              <a:gd name="connsiteX88" fmla="*/ 988600 w 1073522"/>
              <a:gd name="connsiteY88" fmla="*/ 195548 h 927925"/>
              <a:gd name="connsiteX89" fmla="*/ 988505 w 1073522"/>
              <a:gd name="connsiteY89" fmla="*/ 195739 h 927925"/>
              <a:gd name="connsiteX90" fmla="*/ 993267 w 1073522"/>
              <a:gd name="connsiteY90" fmla="*/ 176975 h 927925"/>
              <a:gd name="connsiteX91" fmla="*/ 993172 w 1073522"/>
              <a:gd name="connsiteY91" fmla="*/ 177260 h 927925"/>
              <a:gd name="connsiteX92" fmla="*/ 997363 w 1073522"/>
              <a:gd name="connsiteY92" fmla="*/ 158782 h 927925"/>
              <a:gd name="connsiteX93" fmla="*/ 997268 w 1073522"/>
              <a:gd name="connsiteY93" fmla="*/ 158972 h 927925"/>
              <a:gd name="connsiteX94" fmla="*/ 1000982 w 1073522"/>
              <a:gd name="connsiteY94" fmla="*/ 141161 h 927925"/>
              <a:gd name="connsiteX95" fmla="*/ 1000982 w 1073522"/>
              <a:gd name="connsiteY95" fmla="*/ 141446 h 927925"/>
              <a:gd name="connsiteX96" fmla="*/ 1004126 w 1073522"/>
              <a:gd name="connsiteY96" fmla="*/ 124206 h 927925"/>
              <a:gd name="connsiteX97" fmla="*/ 1004126 w 1073522"/>
              <a:gd name="connsiteY97" fmla="*/ 124301 h 927925"/>
              <a:gd name="connsiteX98" fmla="*/ 1006983 w 1073522"/>
              <a:gd name="connsiteY98" fmla="*/ 107823 h 927925"/>
              <a:gd name="connsiteX99" fmla="*/ 1006983 w 1073522"/>
              <a:gd name="connsiteY99" fmla="*/ 108014 h 927925"/>
              <a:gd name="connsiteX100" fmla="*/ 1009460 w 1073522"/>
              <a:gd name="connsiteY100" fmla="*/ 92297 h 927925"/>
              <a:gd name="connsiteX101" fmla="*/ 1009460 w 1073522"/>
              <a:gd name="connsiteY101" fmla="*/ 92488 h 927925"/>
              <a:gd name="connsiteX102" fmla="*/ 1011555 w 1073522"/>
              <a:gd name="connsiteY102" fmla="*/ 77629 h 927925"/>
              <a:gd name="connsiteX103" fmla="*/ 1011460 w 1073522"/>
              <a:gd name="connsiteY103" fmla="*/ 77819 h 927925"/>
              <a:gd name="connsiteX104" fmla="*/ 1013270 w 1073522"/>
              <a:gd name="connsiteY104" fmla="*/ 63913 h 927925"/>
              <a:gd name="connsiteX105" fmla="*/ 1013270 w 1073522"/>
              <a:gd name="connsiteY105" fmla="*/ 64103 h 927925"/>
              <a:gd name="connsiteX106" fmla="*/ 1014698 w 1073522"/>
              <a:gd name="connsiteY106" fmla="*/ 51435 h 927925"/>
              <a:gd name="connsiteX107" fmla="*/ 1015937 w 1073522"/>
              <a:gd name="connsiteY107" fmla="*/ 39910 h 927925"/>
              <a:gd name="connsiteX108" fmla="*/ 1015841 w 1073522"/>
              <a:gd name="connsiteY108" fmla="*/ 40100 h 927925"/>
              <a:gd name="connsiteX109" fmla="*/ 1016794 w 1073522"/>
              <a:gd name="connsiteY109" fmla="*/ 29718 h 927925"/>
              <a:gd name="connsiteX110" fmla="*/ 1016794 w 1073522"/>
              <a:gd name="connsiteY110" fmla="*/ 29813 h 927925"/>
              <a:gd name="connsiteX111" fmla="*/ 1017556 w 1073522"/>
              <a:gd name="connsiteY111" fmla="*/ 20860 h 927925"/>
              <a:gd name="connsiteX112" fmla="*/ 1017460 w 1073522"/>
              <a:gd name="connsiteY112" fmla="*/ 21050 h 927925"/>
              <a:gd name="connsiteX113" fmla="*/ 1017556 w 1073522"/>
              <a:gd name="connsiteY113" fmla="*/ 20860 h 927925"/>
              <a:gd name="connsiteX114" fmla="*/ 1039178 w 1073522"/>
              <a:gd name="connsiteY114" fmla="*/ 22289 h 927925"/>
              <a:gd name="connsiteX115" fmla="*/ 1039178 w 1073522"/>
              <a:gd name="connsiteY115" fmla="*/ 22574 h 927925"/>
              <a:gd name="connsiteX116" fmla="*/ 1038416 w 1073522"/>
              <a:gd name="connsiteY116" fmla="*/ 31623 h 927925"/>
              <a:gd name="connsiteX117" fmla="*/ 1037463 w 1073522"/>
              <a:gd name="connsiteY117" fmla="*/ 42100 h 927925"/>
              <a:gd name="connsiteX118" fmla="*/ 1036320 w 1073522"/>
              <a:gd name="connsiteY118" fmla="*/ 53816 h 927925"/>
              <a:gd name="connsiteX119" fmla="*/ 1034796 w 1073522"/>
              <a:gd name="connsiteY119" fmla="*/ 66580 h 927925"/>
              <a:gd name="connsiteX120" fmla="*/ 1032986 w 1073522"/>
              <a:gd name="connsiteY120" fmla="*/ 80582 h 927925"/>
              <a:gd name="connsiteX121" fmla="*/ 1030891 w 1073522"/>
              <a:gd name="connsiteY121" fmla="*/ 95536 h 927925"/>
              <a:gd name="connsiteX122" fmla="*/ 1028414 w 1073522"/>
              <a:gd name="connsiteY122" fmla="*/ 111442 h 927925"/>
              <a:gd name="connsiteX123" fmla="*/ 1025557 w 1073522"/>
              <a:gd name="connsiteY123" fmla="*/ 128111 h 927925"/>
              <a:gd name="connsiteX124" fmla="*/ 1022318 w 1073522"/>
              <a:gd name="connsiteY124" fmla="*/ 145542 h 927925"/>
              <a:gd name="connsiteX125" fmla="*/ 1018508 w 1073522"/>
              <a:gd name="connsiteY125" fmla="*/ 163449 h 927925"/>
              <a:gd name="connsiteX126" fmla="*/ 1014317 w 1073522"/>
              <a:gd name="connsiteY126" fmla="*/ 182118 h 927925"/>
              <a:gd name="connsiteX127" fmla="*/ 1009555 w 1073522"/>
              <a:gd name="connsiteY127" fmla="*/ 201168 h 927925"/>
              <a:gd name="connsiteX128" fmla="*/ 1004316 w 1073522"/>
              <a:gd name="connsiteY128" fmla="*/ 220599 h 927925"/>
              <a:gd name="connsiteX129" fmla="*/ 998410 w 1073522"/>
              <a:gd name="connsiteY129" fmla="*/ 240221 h 927925"/>
              <a:gd name="connsiteX130" fmla="*/ 992029 w 1073522"/>
              <a:gd name="connsiteY130" fmla="*/ 260128 h 927925"/>
              <a:gd name="connsiteX131" fmla="*/ 984980 w 1073522"/>
              <a:gd name="connsiteY131" fmla="*/ 280130 h 927925"/>
              <a:gd name="connsiteX132" fmla="*/ 977265 w 1073522"/>
              <a:gd name="connsiteY132" fmla="*/ 300228 h 927925"/>
              <a:gd name="connsiteX133" fmla="*/ 968883 w 1073522"/>
              <a:gd name="connsiteY133" fmla="*/ 320231 h 927925"/>
              <a:gd name="connsiteX134" fmla="*/ 959644 w 1073522"/>
              <a:gd name="connsiteY134" fmla="*/ 340042 h 927925"/>
              <a:gd name="connsiteX135" fmla="*/ 949833 w 1073522"/>
              <a:gd name="connsiteY135" fmla="*/ 359569 h 927925"/>
              <a:gd name="connsiteX136" fmla="*/ 939165 w 1073522"/>
              <a:gd name="connsiteY136" fmla="*/ 378809 h 927925"/>
              <a:gd name="connsiteX137" fmla="*/ 927640 w 1073522"/>
              <a:gd name="connsiteY137" fmla="*/ 397574 h 927925"/>
              <a:gd name="connsiteX138" fmla="*/ 915448 w 1073522"/>
              <a:gd name="connsiteY138" fmla="*/ 415862 h 927925"/>
              <a:gd name="connsiteX139" fmla="*/ 902208 w 1073522"/>
              <a:gd name="connsiteY139" fmla="*/ 433483 h 927925"/>
              <a:gd name="connsiteX140" fmla="*/ 888016 w 1073522"/>
              <a:gd name="connsiteY140" fmla="*/ 450533 h 927925"/>
              <a:gd name="connsiteX141" fmla="*/ 873062 w 1073522"/>
              <a:gd name="connsiteY141" fmla="*/ 466725 h 927925"/>
              <a:gd name="connsiteX142" fmla="*/ 857060 w 1073522"/>
              <a:gd name="connsiteY142" fmla="*/ 481870 h 927925"/>
              <a:gd name="connsiteX143" fmla="*/ 840200 w 1073522"/>
              <a:gd name="connsiteY143" fmla="*/ 496443 h 927925"/>
              <a:gd name="connsiteX144" fmla="*/ 822579 w 1073522"/>
              <a:gd name="connsiteY144" fmla="*/ 510921 h 927925"/>
              <a:gd name="connsiteX145" fmla="*/ 804005 w 1073522"/>
              <a:gd name="connsiteY145" fmla="*/ 525399 h 927925"/>
              <a:gd name="connsiteX146" fmla="*/ 784479 w 1073522"/>
              <a:gd name="connsiteY146" fmla="*/ 539687 h 927925"/>
              <a:gd name="connsiteX147" fmla="*/ 764286 w 1073522"/>
              <a:gd name="connsiteY147" fmla="*/ 553974 h 927925"/>
              <a:gd name="connsiteX148" fmla="*/ 743141 w 1073522"/>
              <a:gd name="connsiteY148" fmla="*/ 568262 h 927925"/>
              <a:gd name="connsiteX149" fmla="*/ 721328 w 1073522"/>
              <a:gd name="connsiteY149" fmla="*/ 582359 h 927925"/>
              <a:gd name="connsiteX150" fmla="*/ 698659 w 1073522"/>
              <a:gd name="connsiteY150" fmla="*/ 596551 h 927925"/>
              <a:gd name="connsiteX151" fmla="*/ 675323 w 1073522"/>
              <a:gd name="connsiteY151" fmla="*/ 610648 h 927925"/>
              <a:gd name="connsiteX152" fmla="*/ 651320 w 1073522"/>
              <a:gd name="connsiteY152" fmla="*/ 624745 h 927925"/>
              <a:gd name="connsiteX153" fmla="*/ 626650 w 1073522"/>
              <a:gd name="connsiteY153" fmla="*/ 638747 h 927925"/>
              <a:gd name="connsiteX154" fmla="*/ 601313 w 1073522"/>
              <a:gd name="connsiteY154" fmla="*/ 652748 h 927925"/>
              <a:gd name="connsiteX155" fmla="*/ 575405 w 1073522"/>
              <a:gd name="connsiteY155" fmla="*/ 666655 h 927925"/>
              <a:gd name="connsiteX156" fmla="*/ 548831 w 1073522"/>
              <a:gd name="connsiteY156" fmla="*/ 680561 h 927925"/>
              <a:gd name="connsiteX157" fmla="*/ 521875 w 1073522"/>
              <a:gd name="connsiteY157" fmla="*/ 694468 h 927925"/>
              <a:gd name="connsiteX158" fmla="*/ 494252 w 1073522"/>
              <a:gd name="connsiteY158" fmla="*/ 708374 h 927925"/>
              <a:gd name="connsiteX159" fmla="*/ 466249 w 1073522"/>
              <a:gd name="connsiteY159" fmla="*/ 722185 h 927925"/>
              <a:gd name="connsiteX160" fmla="*/ 437769 w 1073522"/>
              <a:gd name="connsiteY160" fmla="*/ 736092 h 927925"/>
              <a:gd name="connsiteX161" fmla="*/ 379571 w 1073522"/>
              <a:gd name="connsiteY161" fmla="*/ 763715 h 927925"/>
              <a:gd name="connsiteX162" fmla="*/ 319945 w 1073522"/>
              <a:gd name="connsiteY162" fmla="*/ 791147 h 927925"/>
              <a:gd name="connsiteX163" fmla="*/ 259080 w 1073522"/>
              <a:gd name="connsiteY163" fmla="*/ 818579 h 927925"/>
              <a:gd name="connsiteX164" fmla="*/ 197358 w 1073522"/>
              <a:gd name="connsiteY164" fmla="*/ 845915 h 927925"/>
              <a:gd name="connsiteX165" fmla="*/ 134779 w 1073522"/>
              <a:gd name="connsiteY165" fmla="*/ 873347 h 927925"/>
              <a:gd name="connsiteX166" fmla="*/ 71818 w 1073522"/>
              <a:gd name="connsiteY166" fmla="*/ 900589 h 927925"/>
              <a:gd name="connsiteX167" fmla="*/ 8573 w 1073522"/>
              <a:gd name="connsiteY167" fmla="*/ 927926 h 927925"/>
              <a:gd name="connsiteX168" fmla="*/ 0 w 1073522"/>
              <a:gd name="connsiteY168" fmla="*/ 907923 h 92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073522" h="927925">
                <a:moveTo>
                  <a:pt x="977741" y="78486"/>
                </a:moveTo>
                <a:lnTo>
                  <a:pt x="1029557" y="0"/>
                </a:lnTo>
                <a:lnTo>
                  <a:pt x="1072325" y="83820"/>
                </a:lnTo>
                <a:cubicBezTo>
                  <a:pt x="1075087" y="89154"/>
                  <a:pt x="1072896" y="95726"/>
                  <a:pt x="1067562" y="98393"/>
                </a:cubicBezTo>
                <a:cubicBezTo>
                  <a:pt x="1062228" y="101156"/>
                  <a:pt x="1055751" y="99060"/>
                  <a:pt x="1052989" y="93631"/>
                </a:cubicBezTo>
                <a:lnTo>
                  <a:pt x="1018699" y="26479"/>
                </a:lnTo>
                <a:lnTo>
                  <a:pt x="1037368" y="27527"/>
                </a:lnTo>
                <a:lnTo>
                  <a:pt x="995839" y="90488"/>
                </a:lnTo>
                <a:cubicBezTo>
                  <a:pt x="992505" y="95441"/>
                  <a:pt x="985742" y="96869"/>
                  <a:pt x="980789" y="93536"/>
                </a:cubicBezTo>
                <a:cubicBezTo>
                  <a:pt x="975741" y="90202"/>
                  <a:pt x="974408" y="83534"/>
                  <a:pt x="977741" y="78486"/>
                </a:cubicBezTo>
                <a:close/>
                <a:moveTo>
                  <a:pt x="0" y="907923"/>
                </a:moveTo>
                <a:lnTo>
                  <a:pt x="63246" y="880682"/>
                </a:lnTo>
                <a:lnTo>
                  <a:pt x="126111" y="853345"/>
                </a:lnTo>
                <a:lnTo>
                  <a:pt x="126111" y="853440"/>
                </a:lnTo>
                <a:lnTo>
                  <a:pt x="188595" y="826008"/>
                </a:lnTo>
                <a:lnTo>
                  <a:pt x="188595" y="826103"/>
                </a:lnTo>
                <a:lnTo>
                  <a:pt x="250317" y="798671"/>
                </a:lnTo>
                <a:lnTo>
                  <a:pt x="250222" y="798767"/>
                </a:lnTo>
                <a:lnTo>
                  <a:pt x="310991" y="771334"/>
                </a:lnTo>
                <a:lnTo>
                  <a:pt x="310896" y="771430"/>
                </a:lnTo>
                <a:lnTo>
                  <a:pt x="370427" y="743998"/>
                </a:lnTo>
                <a:lnTo>
                  <a:pt x="370332" y="743998"/>
                </a:lnTo>
                <a:lnTo>
                  <a:pt x="428434" y="716471"/>
                </a:lnTo>
                <a:lnTo>
                  <a:pt x="428339" y="716471"/>
                </a:lnTo>
                <a:lnTo>
                  <a:pt x="456724" y="702659"/>
                </a:lnTo>
                <a:lnTo>
                  <a:pt x="456724" y="702755"/>
                </a:lnTo>
                <a:lnTo>
                  <a:pt x="484632" y="688943"/>
                </a:lnTo>
                <a:lnTo>
                  <a:pt x="484537" y="688943"/>
                </a:lnTo>
                <a:lnTo>
                  <a:pt x="512064" y="675132"/>
                </a:lnTo>
                <a:lnTo>
                  <a:pt x="511969" y="675132"/>
                </a:lnTo>
                <a:lnTo>
                  <a:pt x="538925" y="661321"/>
                </a:lnTo>
                <a:lnTo>
                  <a:pt x="538829" y="661321"/>
                </a:lnTo>
                <a:lnTo>
                  <a:pt x="565214" y="647509"/>
                </a:lnTo>
                <a:lnTo>
                  <a:pt x="565118" y="647509"/>
                </a:lnTo>
                <a:lnTo>
                  <a:pt x="590931" y="633698"/>
                </a:lnTo>
                <a:lnTo>
                  <a:pt x="590836" y="633698"/>
                </a:lnTo>
                <a:lnTo>
                  <a:pt x="616077" y="619792"/>
                </a:lnTo>
                <a:lnTo>
                  <a:pt x="615887" y="619887"/>
                </a:lnTo>
                <a:lnTo>
                  <a:pt x="640461" y="605885"/>
                </a:lnTo>
                <a:lnTo>
                  <a:pt x="640366" y="605981"/>
                </a:lnTo>
                <a:lnTo>
                  <a:pt x="664274" y="591979"/>
                </a:lnTo>
                <a:lnTo>
                  <a:pt x="664178" y="591979"/>
                </a:lnTo>
                <a:lnTo>
                  <a:pt x="687419" y="577977"/>
                </a:lnTo>
                <a:lnTo>
                  <a:pt x="687229" y="578072"/>
                </a:lnTo>
                <a:lnTo>
                  <a:pt x="709708" y="564071"/>
                </a:lnTo>
                <a:lnTo>
                  <a:pt x="709517" y="564166"/>
                </a:lnTo>
                <a:lnTo>
                  <a:pt x="731234" y="550069"/>
                </a:lnTo>
                <a:lnTo>
                  <a:pt x="731044" y="550164"/>
                </a:lnTo>
                <a:lnTo>
                  <a:pt x="751999" y="536067"/>
                </a:lnTo>
                <a:lnTo>
                  <a:pt x="751808" y="536162"/>
                </a:lnTo>
                <a:lnTo>
                  <a:pt x="771906" y="521970"/>
                </a:lnTo>
                <a:lnTo>
                  <a:pt x="771716" y="522160"/>
                </a:lnTo>
                <a:lnTo>
                  <a:pt x="791051" y="507968"/>
                </a:lnTo>
                <a:lnTo>
                  <a:pt x="790766" y="508159"/>
                </a:lnTo>
                <a:lnTo>
                  <a:pt x="809149" y="493871"/>
                </a:lnTo>
                <a:lnTo>
                  <a:pt x="808958" y="494062"/>
                </a:lnTo>
                <a:lnTo>
                  <a:pt x="826389" y="479774"/>
                </a:lnTo>
                <a:lnTo>
                  <a:pt x="826103" y="479965"/>
                </a:lnTo>
                <a:lnTo>
                  <a:pt x="842677" y="465677"/>
                </a:lnTo>
                <a:lnTo>
                  <a:pt x="842296" y="465963"/>
                </a:lnTo>
                <a:lnTo>
                  <a:pt x="857822" y="451199"/>
                </a:lnTo>
                <a:lnTo>
                  <a:pt x="857345" y="451675"/>
                </a:lnTo>
                <a:lnTo>
                  <a:pt x="871919" y="435959"/>
                </a:lnTo>
                <a:lnTo>
                  <a:pt x="871538" y="436436"/>
                </a:lnTo>
                <a:lnTo>
                  <a:pt x="885349" y="419862"/>
                </a:lnTo>
                <a:lnTo>
                  <a:pt x="884968" y="420338"/>
                </a:lnTo>
                <a:lnTo>
                  <a:pt x="897827" y="403098"/>
                </a:lnTo>
                <a:lnTo>
                  <a:pt x="897541" y="403479"/>
                </a:lnTo>
                <a:lnTo>
                  <a:pt x="909542" y="385667"/>
                </a:lnTo>
                <a:lnTo>
                  <a:pt x="909257" y="386048"/>
                </a:lnTo>
                <a:lnTo>
                  <a:pt x="920591" y="367665"/>
                </a:lnTo>
                <a:lnTo>
                  <a:pt x="920306" y="368141"/>
                </a:lnTo>
                <a:lnTo>
                  <a:pt x="930783" y="349282"/>
                </a:lnTo>
                <a:lnTo>
                  <a:pt x="930593" y="349663"/>
                </a:lnTo>
                <a:lnTo>
                  <a:pt x="940213" y="330422"/>
                </a:lnTo>
                <a:lnTo>
                  <a:pt x="940022" y="330708"/>
                </a:lnTo>
                <a:lnTo>
                  <a:pt x="949071" y="311277"/>
                </a:lnTo>
                <a:lnTo>
                  <a:pt x="948881" y="311658"/>
                </a:lnTo>
                <a:lnTo>
                  <a:pt x="957167" y="291941"/>
                </a:lnTo>
                <a:lnTo>
                  <a:pt x="957072" y="292322"/>
                </a:lnTo>
                <a:lnTo>
                  <a:pt x="964597" y="272510"/>
                </a:lnTo>
                <a:lnTo>
                  <a:pt x="964502" y="272796"/>
                </a:lnTo>
                <a:lnTo>
                  <a:pt x="971550" y="253079"/>
                </a:lnTo>
                <a:lnTo>
                  <a:pt x="971455" y="253365"/>
                </a:lnTo>
                <a:lnTo>
                  <a:pt x="977741" y="233744"/>
                </a:lnTo>
                <a:lnTo>
                  <a:pt x="977646" y="233934"/>
                </a:lnTo>
                <a:lnTo>
                  <a:pt x="983456" y="214503"/>
                </a:lnTo>
                <a:lnTo>
                  <a:pt x="983361" y="214789"/>
                </a:lnTo>
                <a:lnTo>
                  <a:pt x="988600" y="195548"/>
                </a:lnTo>
                <a:lnTo>
                  <a:pt x="988505" y="195739"/>
                </a:lnTo>
                <a:lnTo>
                  <a:pt x="993267" y="176975"/>
                </a:lnTo>
                <a:lnTo>
                  <a:pt x="993172" y="177260"/>
                </a:lnTo>
                <a:lnTo>
                  <a:pt x="997363" y="158782"/>
                </a:lnTo>
                <a:lnTo>
                  <a:pt x="997268" y="158972"/>
                </a:lnTo>
                <a:lnTo>
                  <a:pt x="1000982" y="141161"/>
                </a:lnTo>
                <a:lnTo>
                  <a:pt x="1000982" y="141446"/>
                </a:lnTo>
                <a:lnTo>
                  <a:pt x="1004126" y="124206"/>
                </a:lnTo>
                <a:lnTo>
                  <a:pt x="1004126" y="124301"/>
                </a:lnTo>
                <a:lnTo>
                  <a:pt x="1006983" y="107823"/>
                </a:lnTo>
                <a:lnTo>
                  <a:pt x="1006983" y="108014"/>
                </a:lnTo>
                <a:lnTo>
                  <a:pt x="1009460" y="92297"/>
                </a:lnTo>
                <a:lnTo>
                  <a:pt x="1009460" y="92488"/>
                </a:lnTo>
                <a:lnTo>
                  <a:pt x="1011555" y="77629"/>
                </a:lnTo>
                <a:lnTo>
                  <a:pt x="1011460" y="77819"/>
                </a:lnTo>
                <a:lnTo>
                  <a:pt x="1013270" y="63913"/>
                </a:lnTo>
                <a:lnTo>
                  <a:pt x="1013270" y="64103"/>
                </a:lnTo>
                <a:lnTo>
                  <a:pt x="1014698" y="51435"/>
                </a:lnTo>
                <a:lnTo>
                  <a:pt x="1015937" y="39910"/>
                </a:lnTo>
                <a:lnTo>
                  <a:pt x="1015841" y="40100"/>
                </a:lnTo>
                <a:lnTo>
                  <a:pt x="1016794" y="29718"/>
                </a:lnTo>
                <a:lnTo>
                  <a:pt x="1016794" y="29813"/>
                </a:lnTo>
                <a:lnTo>
                  <a:pt x="1017556" y="20860"/>
                </a:lnTo>
                <a:lnTo>
                  <a:pt x="1017460" y="21050"/>
                </a:lnTo>
                <a:lnTo>
                  <a:pt x="1017556" y="20860"/>
                </a:lnTo>
                <a:lnTo>
                  <a:pt x="1039178" y="22289"/>
                </a:lnTo>
                <a:lnTo>
                  <a:pt x="1039178" y="22574"/>
                </a:lnTo>
                <a:lnTo>
                  <a:pt x="1038416" y="31623"/>
                </a:lnTo>
                <a:lnTo>
                  <a:pt x="1037463" y="42100"/>
                </a:lnTo>
                <a:lnTo>
                  <a:pt x="1036320" y="53816"/>
                </a:lnTo>
                <a:lnTo>
                  <a:pt x="1034796" y="66580"/>
                </a:lnTo>
                <a:lnTo>
                  <a:pt x="1032986" y="80582"/>
                </a:lnTo>
                <a:lnTo>
                  <a:pt x="1030891" y="95536"/>
                </a:lnTo>
                <a:lnTo>
                  <a:pt x="1028414" y="111442"/>
                </a:lnTo>
                <a:lnTo>
                  <a:pt x="1025557" y="128111"/>
                </a:lnTo>
                <a:lnTo>
                  <a:pt x="1022318" y="145542"/>
                </a:lnTo>
                <a:lnTo>
                  <a:pt x="1018508" y="163449"/>
                </a:lnTo>
                <a:lnTo>
                  <a:pt x="1014317" y="182118"/>
                </a:lnTo>
                <a:lnTo>
                  <a:pt x="1009555" y="201168"/>
                </a:lnTo>
                <a:lnTo>
                  <a:pt x="1004316" y="220599"/>
                </a:lnTo>
                <a:lnTo>
                  <a:pt x="998410" y="240221"/>
                </a:lnTo>
                <a:lnTo>
                  <a:pt x="992029" y="260128"/>
                </a:lnTo>
                <a:lnTo>
                  <a:pt x="984980" y="280130"/>
                </a:lnTo>
                <a:lnTo>
                  <a:pt x="977265" y="300228"/>
                </a:lnTo>
                <a:lnTo>
                  <a:pt x="968883" y="320231"/>
                </a:lnTo>
                <a:lnTo>
                  <a:pt x="959644" y="340042"/>
                </a:lnTo>
                <a:lnTo>
                  <a:pt x="949833" y="359569"/>
                </a:lnTo>
                <a:lnTo>
                  <a:pt x="939165" y="378809"/>
                </a:lnTo>
                <a:lnTo>
                  <a:pt x="927640" y="397574"/>
                </a:lnTo>
                <a:lnTo>
                  <a:pt x="915448" y="415862"/>
                </a:lnTo>
                <a:lnTo>
                  <a:pt x="902208" y="433483"/>
                </a:lnTo>
                <a:lnTo>
                  <a:pt x="888016" y="450533"/>
                </a:lnTo>
                <a:lnTo>
                  <a:pt x="873062" y="466725"/>
                </a:lnTo>
                <a:lnTo>
                  <a:pt x="857060" y="481870"/>
                </a:lnTo>
                <a:lnTo>
                  <a:pt x="840200" y="496443"/>
                </a:lnTo>
                <a:lnTo>
                  <a:pt x="822579" y="510921"/>
                </a:lnTo>
                <a:lnTo>
                  <a:pt x="804005" y="525399"/>
                </a:lnTo>
                <a:lnTo>
                  <a:pt x="784479" y="539687"/>
                </a:lnTo>
                <a:lnTo>
                  <a:pt x="764286" y="553974"/>
                </a:lnTo>
                <a:lnTo>
                  <a:pt x="743141" y="568262"/>
                </a:lnTo>
                <a:lnTo>
                  <a:pt x="721328" y="582359"/>
                </a:lnTo>
                <a:lnTo>
                  <a:pt x="698659" y="596551"/>
                </a:lnTo>
                <a:lnTo>
                  <a:pt x="675323" y="610648"/>
                </a:lnTo>
                <a:lnTo>
                  <a:pt x="651320" y="624745"/>
                </a:lnTo>
                <a:lnTo>
                  <a:pt x="626650" y="638747"/>
                </a:lnTo>
                <a:lnTo>
                  <a:pt x="601313" y="652748"/>
                </a:lnTo>
                <a:lnTo>
                  <a:pt x="575405" y="666655"/>
                </a:lnTo>
                <a:lnTo>
                  <a:pt x="548831" y="680561"/>
                </a:lnTo>
                <a:lnTo>
                  <a:pt x="521875" y="694468"/>
                </a:lnTo>
                <a:lnTo>
                  <a:pt x="494252" y="708374"/>
                </a:lnTo>
                <a:lnTo>
                  <a:pt x="466249" y="722185"/>
                </a:lnTo>
                <a:lnTo>
                  <a:pt x="437769" y="736092"/>
                </a:lnTo>
                <a:lnTo>
                  <a:pt x="379571" y="763715"/>
                </a:lnTo>
                <a:lnTo>
                  <a:pt x="319945" y="791147"/>
                </a:lnTo>
                <a:lnTo>
                  <a:pt x="259080" y="818579"/>
                </a:lnTo>
                <a:lnTo>
                  <a:pt x="197358" y="845915"/>
                </a:lnTo>
                <a:lnTo>
                  <a:pt x="134779" y="873347"/>
                </a:lnTo>
                <a:lnTo>
                  <a:pt x="71818" y="900589"/>
                </a:lnTo>
                <a:lnTo>
                  <a:pt x="8573" y="927926"/>
                </a:lnTo>
                <a:lnTo>
                  <a:pt x="0" y="907923"/>
                </a:lnTo>
                <a:close/>
              </a:path>
            </a:pathLst>
          </a:custGeom>
          <a:solidFill>
            <a:schemeClr val="accent1">
              <a:lumMod val="75000"/>
            </a:schemeClr>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D95CE28-BE84-44F8-889A-BB5B3F3DBDBD}"/>
              </a:ext>
            </a:extLst>
          </p:cNvPr>
          <p:cNvSpPr/>
          <p:nvPr/>
        </p:nvSpPr>
        <p:spPr>
          <a:xfrm>
            <a:off x="3113249" y="4667987"/>
            <a:ext cx="1670155" cy="677099"/>
          </a:xfrm>
          <a:custGeom>
            <a:avLst/>
            <a:gdLst>
              <a:gd name="connsiteX0" fmla="*/ 76105 w 1263776"/>
              <a:gd name="connsiteY0" fmla="*/ 489299 h 512349"/>
              <a:gd name="connsiteX1" fmla="*/ 0 w 1263776"/>
              <a:gd name="connsiteY1" fmla="*/ 433959 h 512349"/>
              <a:gd name="connsiteX2" fmla="*/ 85630 w 1263776"/>
              <a:gd name="connsiteY2" fmla="*/ 395002 h 512349"/>
              <a:gd name="connsiteX3" fmla="*/ 100013 w 1263776"/>
              <a:gd name="connsiteY3" fmla="*/ 400431 h 512349"/>
              <a:gd name="connsiteX4" fmla="*/ 94583 w 1263776"/>
              <a:gd name="connsiteY4" fmla="*/ 414814 h 512349"/>
              <a:gd name="connsiteX5" fmla="*/ 26003 w 1263776"/>
              <a:gd name="connsiteY5" fmla="*/ 446056 h 512349"/>
              <a:gd name="connsiteX6" fmla="*/ 27908 w 1263776"/>
              <a:gd name="connsiteY6" fmla="*/ 427387 h 512349"/>
              <a:gd name="connsiteX7" fmla="*/ 88868 w 1263776"/>
              <a:gd name="connsiteY7" fmla="*/ 471773 h 512349"/>
              <a:gd name="connsiteX8" fmla="*/ 91250 w 1263776"/>
              <a:gd name="connsiteY8" fmla="*/ 486918 h 512349"/>
              <a:gd name="connsiteX9" fmla="*/ 76105 w 1263776"/>
              <a:gd name="connsiteY9" fmla="*/ 489299 h 512349"/>
              <a:gd name="connsiteX10" fmla="*/ 1263777 w 1263776"/>
              <a:gd name="connsiteY10" fmla="*/ 4191 h 512349"/>
              <a:gd name="connsiteX11" fmla="*/ 1261872 w 1263776"/>
              <a:gd name="connsiteY11" fmla="*/ 13621 h 512349"/>
              <a:gd name="connsiteX12" fmla="*/ 1259681 w 1263776"/>
              <a:gd name="connsiteY12" fmla="*/ 23813 h 512349"/>
              <a:gd name="connsiteX13" fmla="*/ 1257110 w 1263776"/>
              <a:gd name="connsiteY13" fmla="*/ 34385 h 512349"/>
              <a:gd name="connsiteX14" fmla="*/ 1254252 w 1263776"/>
              <a:gd name="connsiteY14" fmla="*/ 45529 h 512349"/>
              <a:gd name="connsiteX15" fmla="*/ 1251014 w 1263776"/>
              <a:gd name="connsiteY15" fmla="*/ 56959 h 512349"/>
              <a:gd name="connsiteX16" fmla="*/ 1247585 w 1263776"/>
              <a:gd name="connsiteY16" fmla="*/ 68866 h 512349"/>
              <a:gd name="connsiteX17" fmla="*/ 1239774 w 1263776"/>
              <a:gd name="connsiteY17" fmla="*/ 93726 h 512349"/>
              <a:gd name="connsiteX18" fmla="*/ 1230725 w 1263776"/>
              <a:gd name="connsiteY18" fmla="*/ 119825 h 512349"/>
              <a:gd name="connsiteX19" fmla="*/ 1220724 w 1263776"/>
              <a:gd name="connsiteY19" fmla="*/ 146971 h 512349"/>
              <a:gd name="connsiteX20" fmla="*/ 1209675 w 1263776"/>
              <a:gd name="connsiteY20" fmla="*/ 174784 h 512349"/>
              <a:gd name="connsiteX21" fmla="*/ 1197578 w 1263776"/>
              <a:gd name="connsiteY21" fmla="*/ 203073 h 512349"/>
              <a:gd name="connsiteX22" fmla="*/ 1184624 w 1263776"/>
              <a:gd name="connsiteY22" fmla="*/ 231553 h 512349"/>
              <a:gd name="connsiteX23" fmla="*/ 1170813 w 1263776"/>
              <a:gd name="connsiteY23" fmla="*/ 260128 h 512349"/>
              <a:gd name="connsiteX24" fmla="*/ 1156145 w 1263776"/>
              <a:gd name="connsiteY24" fmla="*/ 288322 h 512349"/>
              <a:gd name="connsiteX25" fmla="*/ 1140619 w 1263776"/>
              <a:gd name="connsiteY25" fmla="*/ 316040 h 512349"/>
              <a:gd name="connsiteX26" fmla="*/ 1124522 w 1263776"/>
              <a:gd name="connsiteY26" fmla="*/ 342995 h 512349"/>
              <a:gd name="connsiteX27" fmla="*/ 1107662 w 1263776"/>
              <a:gd name="connsiteY27" fmla="*/ 368808 h 512349"/>
              <a:gd name="connsiteX28" fmla="*/ 1090136 w 1263776"/>
              <a:gd name="connsiteY28" fmla="*/ 393287 h 512349"/>
              <a:gd name="connsiteX29" fmla="*/ 1081088 w 1263776"/>
              <a:gd name="connsiteY29" fmla="*/ 405098 h 512349"/>
              <a:gd name="connsiteX30" fmla="*/ 1072039 w 1263776"/>
              <a:gd name="connsiteY30" fmla="*/ 416338 h 512349"/>
              <a:gd name="connsiteX31" fmla="*/ 1062704 w 1263776"/>
              <a:gd name="connsiteY31" fmla="*/ 427292 h 512349"/>
              <a:gd name="connsiteX32" fmla="*/ 1053275 w 1263776"/>
              <a:gd name="connsiteY32" fmla="*/ 437578 h 512349"/>
              <a:gd name="connsiteX33" fmla="*/ 1043750 w 1263776"/>
              <a:gd name="connsiteY33" fmla="*/ 447389 h 512349"/>
              <a:gd name="connsiteX34" fmla="*/ 1034034 w 1263776"/>
              <a:gd name="connsiteY34" fmla="*/ 456724 h 512349"/>
              <a:gd name="connsiteX35" fmla="*/ 1024223 w 1263776"/>
              <a:gd name="connsiteY35" fmla="*/ 465392 h 512349"/>
              <a:gd name="connsiteX36" fmla="*/ 1014222 w 1263776"/>
              <a:gd name="connsiteY36" fmla="*/ 473488 h 512349"/>
              <a:gd name="connsiteX37" fmla="*/ 1004126 w 1263776"/>
              <a:gd name="connsiteY37" fmla="*/ 481013 h 512349"/>
              <a:gd name="connsiteX38" fmla="*/ 993934 w 1263776"/>
              <a:gd name="connsiteY38" fmla="*/ 487775 h 512349"/>
              <a:gd name="connsiteX39" fmla="*/ 983552 w 1263776"/>
              <a:gd name="connsiteY39" fmla="*/ 493776 h 512349"/>
              <a:gd name="connsiteX40" fmla="*/ 973074 w 1263776"/>
              <a:gd name="connsiteY40" fmla="*/ 499110 h 512349"/>
              <a:gd name="connsiteX41" fmla="*/ 962406 w 1263776"/>
              <a:gd name="connsiteY41" fmla="*/ 503492 h 512349"/>
              <a:gd name="connsiteX42" fmla="*/ 951738 w 1263776"/>
              <a:gd name="connsiteY42" fmla="*/ 507111 h 512349"/>
              <a:gd name="connsiteX43" fmla="*/ 940784 w 1263776"/>
              <a:gd name="connsiteY43" fmla="*/ 509873 h 512349"/>
              <a:gd name="connsiteX44" fmla="*/ 929830 w 1263776"/>
              <a:gd name="connsiteY44" fmla="*/ 511588 h 512349"/>
              <a:gd name="connsiteX45" fmla="*/ 918686 w 1263776"/>
              <a:gd name="connsiteY45" fmla="*/ 512350 h 512349"/>
              <a:gd name="connsiteX46" fmla="*/ 907637 w 1263776"/>
              <a:gd name="connsiteY46" fmla="*/ 512064 h 512349"/>
              <a:gd name="connsiteX47" fmla="*/ 896398 w 1263776"/>
              <a:gd name="connsiteY47" fmla="*/ 510731 h 512349"/>
              <a:gd name="connsiteX48" fmla="*/ 885349 w 1263776"/>
              <a:gd name="connsiteY48" fmla="*/ 508254 h 512349"/>
              <a:gd name="connsiteX49" fmla="*/ 874205 w 1263776"/>
              <a:gd name="connsiteY49" fmla="*/ 504634 h 512349"/>
              <a:gd name="connsiteX50" fmla="*/ 863251 w 1263776"/>
              <a:gd name="connsiteY50" fmla="*/ 499777 h 512349"/>
              <a:gd name="connsiteX51" fmla="*/ 852297 w 1263776"/>
              <a:gd name="connsiteY51" fmla="*/ 493871 h 512349"/>
              <a:gd name="connsiteX52" fmla="*/ 841438 w 1263776"/>
              <a:gd name="connsiteY52" fmla="*/ 486727 h 512349"/>
              <a:gd name="connsiteX53" fmla="*/ 830675 w 1263776"/>
              <a:gd name="connsiteY53" fmla="*/ 478346 h 512349"/>
              <a:gd name="connsiteX54" fmla="*/ 820198 w 1263776"/>
              <a:gd name="connsiteY54" fmla="*/ 468821 h 512349"/>
              <a:gd name="connsiteX55" fmla="*/ 809720 w 1263776"/>
              <a:gd name="connsiteY55" fmla="*/ 458057 h 512349"/>
              <a:gd name="connsiteX56" fmla="*/ 799338 w 1263776"/>
              <a:gd name="connsiteY56" fmla="*/ 445960 h 512349"/>
              <a:gd name="connsiteX57" fmla="*/ 789146 w 1263776"/>
              <a:gd name="connsiteY57" fmla="*/ 432625 h 512349"/>
              <a:gd name="connsiteX58" fmla="*/ 778955 w 1263776"/>
              <a:gd name="connsiteY58" fmla="*/ 417957 h 512349"/>
              <a:gd name="connsiteX59" fmla="*/ 769048 w 1263776"/>
              <a:gd name="connsiteY59" fmla="*/ 401955 h 512349"/>
              <a:gd name="connsiteX60" fmla="*/ 759047 w 1263776"/>
              <a:gd name="connsiteY60" fmla="*/ 384620 h 512349"/>
              <a:gd name="connsiteX61" fmla="*/ 749332 w 1263776"/>
              <a:gd name="connsiteY61" fmla="*/ 365855 h 512349"/>
              <a:gd name="connsiteX62" fmla="*/ 739521 w 1263776"/>
              <a:gd name="connsiteY62" fmla="*/ 345376 h 512349"/>
              <a:gd name="connsiteX63" fmla="*/ 732949 w 1263776"/>
              <a:gd name="connsiteY63" fmla="*/ 328327 h 512349"/>
              <a:gd name="connsiteX64" fmla="*/ 733044 w 1263776"/>
              <a:gd name="connsiteY64" fmla="*/ 328708 h 512349"/>
              <a:gd name="connsiteX65" fmla="*/ 726377 w 1263776"/>
              <a:gd name="connsiteY65" fmla="*/ 313087 h 512349"/>
              <a:gd name="connsiteX66" fmla="*/ 726567 w 1263776"/>
              <a:gd name="connsiteY66" fmla="*/ 313468 h 512349"/>
              <a:gd name="connsiteX67" fmla="*/ 719804 w 1263776"/>
              <a:gd name="connsiteY67" fmla="*/ 299085 h 512349"/>
              <a:gd name="connsiteX68" fmla="*/ 719995 w 1263776"/>
              <a:gd name="connsiteY68" fmla="*/ 299466 h 512349"/>
              <a:gd name="connsiteX69" fmla="*/ 713137 w 1263776"/>
              <a:gd name="connsiteY69" fmla="*/ 286321 h 512349"/>
              <a:gd name="connsiteX70" fmla="*/ 713423 w 1263776"/>
              <a:gd name="connsiteY70" fmla="*/ 286893 h 512349"/>
              <a:gd name="connsiteX71" fmla="*/ 706374 w 1263776"/>
              <a:gd name="connsiteY71" fmla="*/ 274892 h 512349"/>
              <a:gd name="connsiteX72" fmla="*/ 706660 w 1263776"/>
              <a:gd name="connsiteY72" fmla="*/ 275368 h 512349"/>
              <a:gd name="connsiteX73" fmla="*/ 699421 w 1263776"/>
              <a:gd name="connsiteY73" fmla="*/ 264509 h 512349"/>
              <a:gd name="connsiteX74" fmla="*/ 699802 w 1263776"/>
              <a:gd name="connsiteY74" fmla="*/ 265081 h 512349"/>
              <a:gd name="connsiteX75" fmla="*/ 692468 w 1263776"/>
              <a:gd name="connsiteY75" fmla="*/ 255365 h 512349"/>
              <a:gd name="connsiteX76" fmla="*/ 692849 w 1263776"/>
              <a:gd name="connsiteY76" fmla="*/ 255842 h 512349"/>
              <a:gd name="connsiteX77" fmla="*/ 685419 w 1263776"/>
              <a:gd name="connsiteY77" fmla="*/ 247174 h 512349"/>
              <a:gd name="connsiteX78" fmla="*/ 685895 w 1263776"/>
              <a:gd name="connsiteY78" fmla="*/ 247745 h 512349"/>
              <a:gd name="connsiteX79" fmla="*/ 678275 w 1263776"/>
              <a:gd name="connsiteY79" fmla="*/ 240125 h 512349"/>
              <a:gd name="connsiteX80" fmla="*/ 678942 w 1263776"/>
              <a:gd name="connsiteY80" fmla="*/ 240697 h 512349"/>
              <a:gd name="connsiteX81" fmla="*/ 671132 w 1263776"/>
              <a:gd name="connsiteY81" fmla="*/ 234125 h 512349"/>
              <a:gd name="connsiteX82" fmla="*/ 671798 w 1263776"/>
              <a:gd name="connsiteY82" fmla="*/ 234601 h 512349"/>
              <a:gd name="connsiteX83" fmla="*/ 663893 w 1263776"/>
              <a:gd name="connsiteY83" fmla="*/ 228886 h 512349"/>
              <a:gd name="connsiteX84" fmla="*/ 664750 w 1263776"/>
              <a:gd name="connsiteY84" fmla="*/ 229457 h 512349"/>
              <a:gd name="connsiteX85" fmla="*/ 656749 w 1263776"/>
              <a:gd name="connsiteY85" fmla="*/ 224790 h 512349"/>
              <a:gd name="connsiteX86" fmla="*/ 657606 w 1263776"/>
              <a:gd name="connsiteY86" fmla="*/ 225266 h 512349"/>
              <a:gd name="connsiteX87" fmla="*/ 649415 w 1263776"/>
              <a:gd name="connsiteY87" fmla="*/ 221456 h 512349"/>
              <a:gd name="connsiteX88" fmla="*/ 650367 w 1263776"/>
              <a:gd name="connsiteY88" fmla="*/ 221837 h 512349"/>
              <a:gd name="connsiteX89" fmla="*/ 641890 w 1263776"/>
              <a:gd name="connsiteY89" fmla="*/ 218884 h 512349"/>
              <a:gd name="connsiteX90" fmla="*/ 642938 w 1263776"/>
              <a:gd name="connsiteY90" fmla="*/ 219170 h 512349"/>
              <a:gd name="connsiteX91" fmla="*/ 634365 w 1263776"/>
              <a:gd name="connsiteY91" fmla="*/ 217075 h 512349"/>
              <a:gd name="connsiteX92" fmla="*/ 635318 w 1263776"/>
              <a:gd name="connsiteY92" fmla="*/ 217265 h 512349"/>
              <a:gd name="connsiteX93" fmla="*/ 626650 w 1263776"/>
              <a:gd name="connsiteY93" fmla="*/ 215932 h 512349"/>
              <a:gd name="connsiteX94" fmla="*/ 627698 w 1263776"/>
              <a:gd name="connsiteY94" fmla="*/ 216027 h 512349"/>
              <a:gd name="connsiteX95" fmla="*/ 618744 w 1263776"/>
              <a:gd name="connsiteY95" fmla="*/ 215551 h 512349"/>
              <a:gd name="connsiteX96" fmla="*/ 619601 w 1263776"/>
              <a:gd name="connsiteY96" fmla="*/ 215551 h 512349"/>
              <a:gd name="connsiteX97" fmla="*/ 610553 w 1263776"/>
              <a:gd name="connsiteY97" fmla="*/ 215646 h 512349"/>
              <a:gd name="connsiteX98" fmla="*/ 611505 w 1263776"/>
              <a:gd name="connsiteY98" fmla="*/ 215646 h 512349"/>
              <a:gd name="connsiteX99" fmla="*/ 602361 w 1263776"/>
              <a:gd name="connsiteY99" fmla="*/ 216599 h 512349"/>
              <a:gd name="connsiteX100" fmla="*/ 603028 w 1263776"/>
              <a:gd name="connsiteY100" fmla="*/ 216503 h 512349"/>
              <a:gd name="connsiteX101" fmla="*/ 593693 w 1263776"/>
              <a:gd name="connsiteY101" fmla="*/ 218027 h 512349"/>
              <a:gd name="connsiteX102" fmla="*/ 594265 w 1263776"/>
              <a:gd name="connsiteY102" fmla="*/ 217932 h 512349"/>
              <a:gd name="connsiteX103" fmla="*/ 584740 w 1263776"/>
              <a:gd name="connsiteY103" fmla="*/ 220028 h 512349"/>
              <a:gd name="connsiteX104" fmla="*/ 585407 w 1263776"/>
              <a:gd name="connsiteY104" fmla="*/ 219932 h 512349"/>
              <a:gd name="connsiteX105" fmla="*/ 575691 w 1263776"/>
              <a:gd name="connsiteY105" fmla="*/ 222790 h 512349"/>
              <a:gd name="connsiteX106" fmla="*/ 576167 w 1263776"/>
              <a:gd name="connsiteY106" fmla="*/ 222599 h 512349"/>
              <a:gd name="connsiteX107" fmla="*/ 566357 w 1263776"/>
              <a:gd name="connsiteY107" fmla="*/ 225933 h 512349"/>
              <a:gd name="connsiteX108" fmla="*/ 566833 w 1263776"/>
              <a:gd name="connsiteY108" fmla="*/ 225838 h 512349"/>
              <a:gd name="connsiteX109" fmla="*/ 556736 w 1263776"/>
              <a:gd name="connsiteY109" fmla="*/ 229743 h 512349"/>
              <a:gd name="connsiteX110" fmla="*/ 557117 w 1263776"/>
              <a:gd name="connsiteY110" fmla="*/ 229553 h 512349"/>
              <a:gd name="connsiteX111" fmla="*/ 547021 w 1263776"/>
              <a:gd name="connsiteY111" fmla="*/ 234029 h 512349"/>
              <a:gd name="connsiteX112" fmla="*/ 547307 w 1263776"/>
              <a:gd name="connsiteY112" fmla="*/ 233839 h 512349"/>
              <a:gd name="connsiteX113" fmla="*/ 536924 w 1263776"/>
              <a:gd name="connsiteY113" fmla="*/ 238696 h 512349"/>
              <a:gd name="connsiteX114" fmla="*/ 537210 w 1263776"/>
              <a:gd name="connsiteY114" fmla="*/ 238601 h 512349"/>
              <a:gd name="connsiteX115" fmla="*/ 526733 w 1263776"/>
              <a:gd name="connsiteY115" fmla="*/ 243935 h 512349"/>
              <a:gd name="connsiteX116" fmla="*/ 526923 w 1263776"/>
              <a:gd name="connsiteY116" fmla="*/ 243745 h 512349"/>
              <a:gd name="connsiteX117" fmla="*/ 516255 w 1263776"/>
              <a:gd name="connsiteY117" fmla="*/ 249555 h 512349"/>
              <a:gd name="connsiteX118" fmla="*/ 516446 w 1263776"/>
              <a:gd name="connsiteY118" fmla="*/ 249365 h 512349"/>
              <a:gd name="connsiteX119" fmla="*/ 494633 w 1263776"/>
              <a:gd name="connsiteY119" fmla="*/ 261938 h 512349"/>
              <a:gd name="connsiteX120" fmla="*/ 494919 w 1263776"/>
              <a:gd name="connsiteY120" fmla="*/ 261747 h 512349"/>
              <a:gd name="connsiteX121" fmla="*/ 472250 w 1263776"/>
              <a:gd name="connsiteY121" fmla="*/ 275558 h 512349"/>
              <a:gd name="connsiteX122" fmla="*/ 472345 w 1263776"/>
              <a:gd name="connsiteY122" fmla="*/ 275463 h 512349"/>
              <a:gd name="connsiteX123" fmla="*/ 449104 w 1263776"/>
              <a:gd name="connsiteY123" fmla="*/ 290132 h 512349"/>
              <a:gd name="connsiteX124" fmla="*/ 449104 w 1263776"/>
              <a:gd name="connsiteY124" fmla="*/ 290036 h 512349"/>
              <a:gd name="connsiteX125" fmla="*/ 425101 w 1263776"/>
              <a:gd name="connsiteY125" fmla="*/ 305467 h 512349"/>
              <a:gd name="connsiteX126" fmla="*/ 400241 w 1263776"/>
              <a:gd name="connsiteY126" fmla="*/ 321278 h 512349"/>
              <a:gd name="connsiteX127" fmla="*/ 374523 w 1263776"/>
              <a:gd name="connsiteY127" fmla="*/ 337280 h 512349"/>
              <a:gd name="connsiteX128" fmla="*/ 348044 w 1263776"/>
              <a:gd name="connsiteY128" fmla="*/ 353187 h 512349"/>
              <a:gd name="connsiteX129" fmla="*/ 320707 w 1263776"/>
              <a:gd name="connsiteY129" fmla="*/ 368808 h 512349"/>
              <a:gd name="connsiteX130" fmla="*/ 292608 w 1263776"/>
              <a:gd name="connsiteY130" fmla="*/ 383762 h 512349"/>
              <a:gd name="connsiteX131" fmla="*/ 263557 w 1263776"/>
              <a:gd name="connsiteY131" fmla="*/ 397859 h 512349"/>
              <a:gd name="connsiteX132" fmla="*/ 233648 w 1263776"/>
              <a:gd name="connsiteY132" fmla="*/ 410718 h 512349"/>
              <a:gd name="connsiteX133" fmla="*/ 218313 w 1263776"/>
              <a:gd name="connsiteY133" fmla="*/ 416719 h 512349"/>
              <a:gd name="connsiteX134" fmla="*/ 202787 w 1263776"/>
              <a:gd name="connsiteY134" fmla="*/ 422243 h 512349"/>
              <a:gd name="connsiteX135" fmla="*/ 187071 w 1263776"/>
              <a:gd name="connsiteY135" fmla="*/ 427292 h 512349"/>
              <a:gd name="connsiteX136" fmla="*/ 171069 w 1263776"/>
              <a:gd name="connsiteY136" fmla="*/ 431959 h 512349"/>
              <a:gd name="connsiteX137" fmla="*/ 154877 w 1263776"/>
              <a:gd name="connsiteY137" fmla="*/ 436055 h 512349"/>
              <a:gd name="connsiteX138" fmla="*/ 138398 w 1263776"/>
              <a:gd name="connsiteY138" fmla="*/ 439674 h 512349"/>
              <a:gd name="connsiteX139" fmla="*/ 121729 w 1263776"/>
              <a:gd name="connsiteY139" fmla="*/ 442627 h 512349"/>
              <a:gd name="connsiteX140" fmla="*/ 104870 w 1263776"/>
              <a:gd name="connsiteY140" fmla="*/ 445103 h 512349"/>
              <a:gd name="connsiteX141" fmla="*/ 87821 w 1263776"/>
              <a:gd name="connsiteY141" fmla="*/ 446818 h 512349"/>
              <a:gd name="connsiteX142" fmla="*/ 70390 w 1263776"/>
              <a:gd name="connsiteY142" fmla="*/ 447961 h 512349"/>
              <a:gd name="connsiteX143" fmla="*/ 52864 w 1263776"/>
              <a:gd name="connsiteY143" fmla="*/ 448342 h 512349"/>
              <a:gd name="connsiteX144" fmla="*/ 34957 w 1263776"/>
              <a:gd name="connsiteY144" fmla="*/ 447961 h 512349"/>
              <a:gd name="connsiteX145" fmla="*/ 20765 w 1263776"/>
              <a:gd name="connsiteY145" fmla="*/ 447008 h 512349"/>
              <a:gd name="connsiteX146" fmla="*/ 22193 w 1263776"/>
              <a:gd name="connsiteY146" fmla="*/ 425291 h 512349"/>
              <a:gd name="connsiteX147" fmla="*/ 36195 w 1263776"/>
              <a:gd name="connsiteY147" fmla="*/ 426244 h 512349"/>
              <a:gd name="connsiteX148" fmla="*/ 35719 w 1263776"/>
              <a:gd name="connsiteY148" fmla="*/ 426244 h 512349"/>
              <a:gd name="connsiteX149" fmla="*/ 53054 w 1263776"/>
              <a:gd name="connsiteY149" fmla="*/ 426625 h 512349"/>
              <a:gd name="connsiteX150" fmla="*/ 52578 w 1263776"/>
              <a:gd name="connsiteY150" fmla="*/ 426625 h 512349"/>
              <a:gd name="connsiteX151" fmla="*/ 69723 w 1263776"/>
              <a:gd name="connsiteY151" fmla="*/ 426244 h 512349"/>
              <a:gd name="connsiteX152" fmla="*/ 69247 w 1263776"/>
              <a:gd name="connsiteY152" fmla="*/ 426244 h 512349"/>
              <a:gd name="connsiteX153" fmla="*/ 86201 w 1263776"/>
              <a:gd name="connsiteY153" fmla="*/ 425196 h 512349"/>
              <a:gd name="connsiteX154" fmla="*/ 85820 w 1263776"/>
              <a:gd name="connsiteY154" fmla="*/ 425196 h 512349"/>
              <a:gd name="connsiteX155" fmla="*/ 102394 w 1263776"/>
              <a:gd name="connsiteY155" fmla="*/ 423482 h 512349"/>
              <a:gd name="connsiteX156" fmla="*/ 102013 w 1263776"/>
              <a:gd name="connsiteY156" fmla="*/ 423577 h 512349"/>
              <a:gd name="connsiteX157" fmla="*/ 118491 w 1263776"/>
              <a:gd name="connsiteY157" fmla="*/ 421196 h 512349"/>
              <a:gd name="connsiteX158" fmla="*/ 118110 w 1263776"/>
              <a:gd name="connsiteY158" fmla="*/ 421291 h 512349"/>
              <a:gd name="connsiteX159" fmla="*/ 134398 w 1263776"/>
              <a:gd name="connsiteY159" fmla="*/ 418338 h 512349"/>
              <a:gd name="connsiteX160" fmla="*/ 134017 w 1263776"/>
              <a:gd name="connsiteY160" fmla="*/ 418433 h 512349"/>
              <a:gd name="connsiteX161" fmla="*/ 150114 w 1263776"/>
              <a:gd name="connsiteY161" fmla="*/ 414909 h 512349"/>
              <a:gd name="connsiteX162" fmla="*/ 149733 w 1263776"/>
              <a:gd name="connsiteY162" fmla="*/ 415004 h 512349"/>
              <a:gd name="connsiteX163" fmla="*/ 165545 w 1263776"/>
              <a:gd name="connsiteY163" fmla="*/ 410909 h 512349"/>
              <a:gd name="connsiteX164" fmla="*/ 165259 w 1263776"/>
              <a:gd name="connsiteY164" fmla="*/ 411004 h 512349"/>
              <a:gd name="connsiteX165" fmla="*/ 180880 w 1263776"/>
              <a:gd name="connsiteY165" fmla="*/ 406527 h 512349"/>
              <a:gd name="connsiteX166" fmla="*/ 180594 w 1263776"/>
              <a:gd name="connsiteY166" fmla="*/ 406622 h 512349"/>
              <a:gd name="connsiteX167" fmla="*/ 196025 w 1263776"/>
              <a:gd name="connsiteY167" fmla="*/ 401574 h 512349"/>
              <a:gd name="connsiteX168" fmla="*/ 195644 w 1263776"/>
              <a:gd name="connsiteY168" fmla="*/ 401669 h 512349"/>
              <a:gd name="connsiteX169" fmla="*/ 210884 w 1263776"/>
              <a:gd name="connsiteY169" fmla="*/ 396240 h 512349"/>
              <a:gd name="connsiteX170" fmla="*/ 210598 w 1263776"/>
              <a:gd name="connsiteY170" fmla="*/ 396430 h 512349"/>
              <a:gd name="connsiteX171" fmla="*/ 225647 w 1263776"/>
              <a:gd name="connsiteY171" fmla="*/ 390525 h 512349"/>
              <a:gd name="connsiteX172" fmla="*/ 225266 w 1263776"/>
              <a:gd name="connsiteY172" fmla="*/ 390620 h 512349"/>
              <a:gd name="connsiteX173" fmla="*/ 254794 w 1263776"/>
              <a:gd name="connsiteY173" fmla="*/ 378047 h 512349"/>
              <a:gd name="connsiteX174" fmla="*/ 254318 w 1263776"/>
              <a:gd name="connsiteY174" fmla="*/ 378238 h 512349"/>
              <a:gd name="connsiteX175" fmla="*/ 282988 w 1263776"/>
              <a:gd name="connsiteY175" fmla="*/ 364331 h 512349"/>
              <a:gd name="connsiteX176" fmla="*/ 282607 w 1263776"/>
              <a:gd name="connsiteY176" fmla="*/ 364522 h 512349"/>
              <a:gd name="connsiteX177" fmla="*/ 310420 w 1263776"/>
              <a:gd name="connsiteY177" fmla="*/ 349663 h 512349"/>
              <a:gd name="connsiteX178" fmla="*/ 310134 w 1263776"/>
              <a:gd name="connsiteY178" fmla="*/ 349853 h 512349"/>
              <a:gd name="connsiteX179" fmla="*/ 337185 w 1263776"/>
              <a:gd name="connsiteY179" fmla="*/ 334423 h 512349"/>
              <a:gd name="connsiteX180" fmla="*/ 336995 w 1263776"/>
              <a:gd name="connsiteY180" fmla="*/ 334518 h 512349"/>
              <a:gd name="connsiteX181" fmla="*/ 363284 w 1263776"/>
              <a:gd name="connsiteY181" fmla="*/ 318802 h 512349"/>
              <a:gd name="connsiteX182" fmla="*/ 363093 w 1263776"/>
              <a:gd name="connsiteY182" fmla="*/ 318802 h 512349"/>
              <a:gd name="connsiteX183" fmla="*/ 388715 w 1263776"/>
              <a:gd name="connsiteY183" fmla="*/ 302895 h 512349"/>
              <a:gd name="connsiteX184" fmla="*/ 388620 w 1263776"/>
              <a:gd name="connsiteY184" fmla="*/ 302990 h 512349"/>
              <a:gd name="connsiteX185" fmla="*/ 413385 w 1263776"/>
              <a:gd name="connsiteY185" fmla="*/ 287084 h 512349"/>
              <a:gd name="connsiteX186" fmla="*/ 437483 w 1263776"/>
              <a:gd name="connsiteY186" fmla="*/ 271748 h 512349"/>
              <a:gd name="connsiteX187" fmla="*/ 460915 w 1263776"/>
              <a:gd name="connsiteY187" fmla="*/ 257080 h 512349"/>
              <a:gd name="connsiteX188" fmla="*/ 483680 w 1263776"/>
              <a:gd name="connsiteY188" fmla="*/ 243173 h 512349"/>
              <a:gd name="connsiteX189" fmla="*/ 505778 w 1263776"/>
              <a:gd name="connsiteY189" fmla="*/ 230505 h 512349"/>
              <a:gd name="connsiteX190" fmla="*/ 516827 w 1263776"/>
              <a:gd name="connsiteY190" fmla="*/ 224600 h 512349"/>
              <a:gd name="connsiteX191" fmla="*/ 527590 w 1263776"/>
              <a:gd name="connsiteY191" fmla="*/ 219170 h 512349"/>
              <a:gd name="connsiteX192" fmla="*/ 538163 w 1263776"/>
              <a:gd name="connsiteY192" fmla="*/ 214122 h 512349"/>
              <a:gd name="connsiteX193" fmla="*/ 548640 w 1263776"/>
              <a:gd name="connsiteY193" fmla="*/ 209550 h 512349"/>
              <a:gd name="connsiteX194" fmla="*/ 559118 w 1263776"/>
              <a:gd name="connsiteY194" fmla="*/ 205454 h 512349"/>
              <a:gd name="connsiteX195" fmla="*/ 569405 w 1263776"/>
              <a:gd name="connsiteY195" fmla="*/ 202025 h 512349"/>
              <a:gd name="connsiteX196" fmla="*/ 579692 w 1263776"/>
              <a:gd name="connsiteY196" fmla="*/ 198977 h 512349"/>
              <a:gd name="connsiteX197" fmla="*/ 589788 w 1263776"/>
              <a:gd name="connsiteY197" fmla="*/ 196691 h 512349"/>
              <a:gd name="connsiteX198" fmla="*/ 599789 w 1263776"/>
              <a:gd name="connsiteY198" fmla="*/ 194977 h 512349"/>
              <a:gd name="connsiteX199" fmla="*/ 609791 w 1263776"/>
              <a:gd name="connsiteY199" fmla="*/ 194024 h 512349"/>
              <a:gd name="connsiteX200" fmla="*/ 619601 w 1263776"/>
              <a:gd name="connsiteY200" fmla="*/ 193834 h 512349"/>
              <a:gd name="connsiteX201" fmla="*/ 629507 w 1263776"/>
              <a:gd name="connsiteY201" fmla="*/ 194405 h 512349"/>
              <a:gd name="connsiteX202" fmla="*/ 639128 w 1263776"/>
              <a:gd name="connsiteY202" fmla="*/ 195929 h 512349"/>
              <a:gd name="connsiteX203" fmla="*/ 648653 w 1263776"/>
              <a:gd name="connsiteY203" fmla="*/ 198215 h 512349"/>
              <a:gd name="connsiteX204" fmla="*/ 658082 w 1263776"/>
              <a:gd name="connsiteY204" fmla="*/ 201549 h 512349"/>
              <a:gd name="connsiteX205" fmla="*/ 667226 w 1263776"/>
              <a:gd name="connsiteY205" fmla="*/ 205740 h 512349"/>
              <a:gd name="connsiteX206" fmla="*/ 676180 w 1263776"/>
              <a:gd name="connsiteY206" fmla="*/ 210979 h 512349"/>
              <a:gd name="connsiteX207" fmla="*/ 684848 w 1263776"/>
              <a:gd name="connsiteY207" fmla="*/ 217265 h 512349"/>
              <a:gd name="connsiteX208" fmla="*/ 693325 w 1263776"/>
              <a:gd name="connsiteY208" fmla="*/ 224409 h 512349"/>
              <a:gd name="connsiteX209" fmla="*/ 701612 w 1263776"/>
              <a:gd name="connsiteY209" fmla="*/ 232696 h 512349"/>
              <a:gd name="connsiteX210" fmla="*/ 709517 w 1263776"/>
              <a:gd name="connsiteY210" fmla="*/ 241935 h 512349"/>
              <a:gd name="connsiteX211" fmla="*/ 717328 w 1263776"/>
              <a:gd name="connsiteY211" fmla="*/ 252222 h 512349"/>
              <a:gd name="connsiteX212" fmla="*/ 724853 w 1263776"/>
              <a:gd name="connsiteY212" fmla="*/ 263557 h 512349"/>
              <a:gd name="connsiteX213" fmla="*/ 732282 w 1263776"/>
              <a:gd name="connsiteY213" fmla="*/ 276034 h 512349"/>
              <a:gd name="connsiteX214" fmla="*/ 739331 w 1263776"/>
              <a:gd name="connsiteY214" fmla="*/ 289655 h 512349"/>
              <a:gd name="connsiteX215" fmla="*/ 746284 w 1263776"/>
              <a:gd name="connsiteY215" fmla="*/ 304419 h 512349"/>
              <a:gd name="connsiteX216" fmla="*/ 753142 w 1263776"/>
              <a:gd name="connsiteY216" fmla="*/ 320326 h 512349"/>
              <a:gd name="connsiteX217" fmla="*/ 759619 w 1263776"/>
              <a:gd name="connsiteY217" fmla="*/ 337185 h 512349"/>
              <a:gd name="connsiteX218" fmla="*/ 759238 w 1263776"/>
              <a:gd name="connsiteY218" fmla="*/ 336328 h 512349"/>
              <a:gd name="connsiteX219" fmla="*/ 768858 w 1263776"/>
              <a:gd name="connsiteY219" fmla="*/ 356330 h 512349"/>
              <a:gd name="connsiteX220" fmla="*/ 768668 w 1263776"/>
              <a:gd name="connsiteY220" fmla="*/ 355949 h 512349"/>
              <a:gd name="connsiteX221" fmla="*/ 778288 w 1263776"/>
              <a:gd name="connsiteY221" fmla="*/ 374428 h 512349"/>
              <a:gd name="connsiteX222" fmla="*/ 778002 w 1263776"/>
              <a:gd name="connsiteY222" fmla="*/ 374047 h 512349"/>
              <a:gd name="connsiteX223" fmla="*/ 787718 w 1263776"/>
              <a:gd name="connsiteY223" fmla="*/ 391001 h 512349"/>
              <a:gd name="connsiteX224" fmla="*/ 787527 w 1263776"/>
              <a:gd name="connsiteY224" fmla="*/ 390716 h 512349"/>
              <a:gd name="connsiteX225" fmla="*/ 797243 w 1263776"/>
              <a:gd name="connsiteY225" fmla="*/ 406241 h 512349"/>
              <a:gd name="connsiteX226" fmla="*/ 796957 w 1263776"/>
              <a:gd name="connsiteY226" fmla="*/ 405860 h 512349"/>
              <a:gd name="connsiteX227" fmla="*/ 806863 w 1263776"/>
              <a:gd name="connsiteY227" fmla="*/ 420052 h 512349"/>
              <a:gd name="connsiteX228" fmla="*/ 806577 w 1263776"/>
              <a:gd name="connsiteY228" fmla="*/ 419672 h 512349"/>
              <a:gd name="connsiteX229" fmla="*/ 816388 w 1263776"/>
              <a:gd name="connsiteY229" fmla="*/ 432530 h 512349"/>
              <a:gd name="connsiteX230" fmla="*/ 816007 w 1263776"/>
              <a:gd name="connsiteY230" fmla="*/ 432054 h 512349"/>
              <a:gd name="connsiteX231" fmla="*/ 825913 w 1263776"/>
              <a:gd name="connsiteY231" fmla="*/ 443675 h 512349"/>
              <a:gd name="connsiteX232" fmla="*/ 825437 w 1263776"/>
              <a:gd name="connsiteY232" fmla="*/ 443198 h 512349"/>
              <a:gd name="connsiteX233" fmla="*/ 835438 w 1263776"/>
              <a:gd name="connsiteY233" fmla="*/ 453485 h 512349"/>
              <a:gd name="connsiteX234" fmla="*/ 834962 w 1263776"/>
              <a:gd name="connsiteY234" fmla="*/ 452914 h 512349"/>
              <a:gd name="connsiteX235" fmla="*/ 844963 w 1263776"/>
              <a:gd name="connsiteY235" fmla="*/ 461963 h 512349"/>
              <a:gd name="connsiteX236" fmla="*/ 844391 w 1263776"/>
              <a:gd name="connsiteY236" fmla="*/ 461486 h 512349"/>
              <a:gd name="connsiteX237" fmla="*/ 854488 w 1263776"/>
              <a:gd name="connsiteY237" fmla="*/ 469297 h 512349"/>
              <a:gd name="connsiteX238" fmla="*/ 853726 w 1263776"/>
              <a:gd name="connsiteY238" fmla="*/ 468821 h 512349"/>
              <a:gd name="connsiteX239" fmla="*/ 863822 w 1263776"/>
              <a:gd name="connsiteY239" fmla="*/ 475488 h 512349"/>
              <a:gd name="connsiteX240" fmla="*/ 863060 w 1263776"/>
              <a:gd name="connsiteY240" fmla="*/ 475012 h 512349"/>
              <a:gd name="connsiteX241" fmla="*/ 873157 w 1263776"/>
              <a:gd name="connsiteY241" fmla="*/ 480441 h 512349"/>
              <a:gd name="connsiteX242" fmla="*/ 872395 w 1263776"/>
              <a:gd name="connsiteY242" fmla="*/ 480060 h 512349"/>
              <a:gd name="connsiteX243" fmla="*/ 882396 w 1263776"/>
              <a:gd name="connsiteY243" fmla="*/ 484537 h 512349"/>
              <a:gd name="connsiteX244" fmla="*/ 881444 w 1263776"/>
              <a:gd name="connsiteY244" fmla="*/ 484156 h 512349"/>
              <a:gd name="connsiteX245" fmla="*/ 891540 w 1263776"/>
              <a:gd name="connsiteY245" fmla="*/ 487394 h 512349"/>
              <a:gd name="connsiteX246" fmla="*/ 890588 w 1263776"/>
              <a:gd name="connsiteY246" fmla="*/ 487109 h 512349"/>
              <a:gd name="connsiteX247" fmla="*/ 900684 w 1263776"/>
              <a:gd name="connsiteY247" fmla="*/ 489394 h 512349"/>
              <a:gd name="connsiteX248" fmla="*/ 899541 w 1263776"/>
              <a:gd name="connsiteY248" fmla="*/ 489204 h 512349"/>
              <a:gd name="connsiteX249" fmla="*/ 909733 w 1263776"/>
              <a:gd name="connsiteY249" fmla="*/ 490442 h 512349"/>
              <a:gd name="connsiteX250" fmla="*/ 908685 w 1263776"/>
              <a:gd name="connsiteY250" fmla="*/ 490347 h 512349"/>
              <a:gd name="connsiteX251" fmla="*/ 918781 w 1263776"/>
              <a:gd name="connsiteY251" fmla="*/ 490633 h 512349"/>
              <a:gd name="connsiteX252" fmla="*/ 917734 w 1263776"/>
              <a:gd name="connsiteY252" fmla="*/ 490728 h 512349"/>
              <a:gd name="connsiteX253" fmla="*/ 927830 w 1263776"/>
              <a:gd name="connsiteY253" fmla="*/ 489966 h 512349"/>
              <a:gd name="connsiteX254" fmla="*/ 926878 w 1263776"/>
              <a:gd name="connsiteY254" fmla="*/ 490061 h 512349"/>
              <a:gd name="connsiteX255" fmla="*/ 936974 w 1263776"/>
              <a:gd name="connsiteY255" fmla="*/ 488537 h 512349"/>
              <a:gd name="connsiteX256" fmla="*/ 936022 w 1263776"/>
              <a:gd name="connsiteY256" fmla="*/ 488728 h 512349"/>
              <a:gd name="connsiteX257" fmla="*/ 946023 w 1263776"/>
              <a:gd name="connsiteY257" fmla="*/ 486156 h 512349"/>
              <a:gd name="connsiteX258" fmla="*/ 945166 w 1263776"/>
              <a:gd name="connsiteY258" fmla="*/ 486442 h 512349"/>
              <a:gd name="connsiteX259" fmla="*/ 955072 w 1263776"/>
              <a:gd name="connsiteY259" fmla="*/ 483108 h 512349"/>
              <a:gd name="connsiteX260" fmla="*/ 954405 w 1263776"/>
              <a:gd name="connsiteY260" fmla="*/ 483394 h 512349"/>
              <a:gd name="connsiteX261" fmla="*/ 964311 w 1263776"/>
              <a:gd name="connsiteY261" fmla="*/ 479203 h 512349"/>
              <a:gd name="connsiteX262" fmla="*/ 963549 w 1263776"/>
              <a:gd name="connsiteY262" fmla="*/ 479584 h 512349"/>
              <a:gd name="connsiteX263" fmla="*/ 973455 w 1263776"/>
              <a:gd name="connsiteY263" fmla="*/ 474535 h 512349"/>
              <a:gd name="connsiteX264" fmla="*/ 972884 w 1263776"/>
              <a:gd name="connsiteY264" fmla="*/ 474821 h 512349"/>
              <a:gd name="connsiteX265" fmla="*/ 982789 w 1263776"/>
              <a:gd name="connsiteY265" fmla="*/ 469106 h 512349"/>
              <a:gd name="connsiteX266" fmla="*/ 982218 w 1263776"/>
              <a:gd name="connsiteY266" fmla="*/ 469487 h 512349"/>
              <a:gd name="connsiteX267" fmla="*/ 991934 w 1263776"/>
              <a:gd name="connsiteY267" fmla="*/ 463010 h 512349"/>
              <a:gd name="connsiteX268" fmla="*/ 991457 w 1263776"/>
              <a:gd name="connsiteY268" fmla="*/ 463391 h 512349"/>
              <a:gd name="connsiteX269" fmla="*/ 1001078 w 1263776"/>
              <a:gd name="connsiteY269" fmla="*/ 456248 h 512349"/>
              <a:gd name="connsiteX270" fmla="*/ 1000697 w 1263776"/>
              <a:gd name="connsiteY270" fmla="*/ 456533 h 512349"/>
              <a:gd name="connsiteX271" fmla="*/ 1010317 w 1263776"/>
              <a:gd name="connsiteY271" fmla="*/ 448723 h 512349"/>
              <a:gd name="connsiteX272" fmla="*/ 1009936 w 1263776"/>
              <a:gd name="connsiteY272" fmla="*/ 449009 h 512349"/>
              <a:gd name="connsiteX273" fmla="*/ 1019461 w 1263776"/>
              <a:gd name="connsiteY273" fmla="*/ 440626 h 512349"/>
              <a:gd name="connsiteX274" fmla="*/ 1019175 w 1263776"/>
              <a:gd name="connsiteY274" fmla="*/ 440912 h 512349"/>
              <a:gd name="connsiteX275" fmla="*/ 1028605 w 1263776"/>
              <a:gd name="connsiteY275" fmla="*/ 431864 h 512349"/>
              <a:gd name="connsiteX276" fmla="*/ 1028319 w 1263776"/>
              <a:gd name="connsiteY276" fmla="*/ 432149 h 512349"/>
              <a:gd name="connsiteX277" fmla="*/ 1037558 w 1263776"/>
              <a:gd name="connsiteY277" fmla="*/ 422624 h 512349"/>
              <a:gd name="connsiteX278" fmla="*/ 1037368 w 1263776"/>
              <a:gd name="connsiteY278" fmla="*/ 422815 h 512349"/>
              <a:gd name="connsiteX279" fmla="*/ 1046607 w 1263776"/>
              <a:gd name="connsiteY279" fmla="*/ 412718 h 512349"/>
              <a:gd name="connsiteX280" fmla="*/ 1046321 w 1263776"/>
              <a:gd name="connsiteY280" fmla="*/ 413004 h 512349"/>
              <a:gd name="connsiteX281" fmla="*/ 1055370 w 1263776"/>
              <a:gd name="connsiteY281" fmla="*/ 402431 h 512349"/>
              <a:gd name="connsiteX282" fmla="*/ 1055180 w 1263776"/>
              <a:gd name="connsiteY282" fmla="*/ 402622 h 512349"/>
              <a:gd name="connsiteX283" fmla="*/ 1064133 w 1263776"/>
              <a:gd name="connsiteY283" fmla="*/ 391573 h 512349"/>
              <a:gd name="connsiteX284" fmla="*/ 1063943 w 1263776"/>
              <a:gd name="connsiteY284" fmla="*/ 391763 h 512349"/>
              <a:gd name="connsiteX285" fmla="*/ 1072706 w 1263776"/>
              <a:gd name="connsiteY285" fmla="*/ 380238 h 512349"/>
              <a:gd name="connsiteX286" fmla="*/ 1072515 w 1263776"/>
              <a:gd name="connsiteY286" fmla="*/ 380524 h 512349"/>
              <a:gd name="connsiteX287" fmla="*/ 1089851 w 1263776"/>
              <a:gd name="connsiteY287" fmla="*/ 356425 h 512349"/>
              <a:gd name="connsiteX288" fmla="*/ 1089565 w 1263776"/>
              <a:gd name="connsiteY288" fmla="*/ 356807 h 512349"/>
              <a:gd name="connsiteX289" fmla="*/ 1106234 w 1263776"/>
              <a:gd name="connsiteY289" fmla="*/ 331280 h 512349"/>
              <a:gd name="connsiteX290" fmla="*/ 1105948 w 1263776"/>
              <a:gd name="connsiteY290" fmla="*/ 331661 h 512349"/>
              <a:gd name="connsiteX291" fmla="*/ 1121950 w 1263776"/>
              <a:gd name="connsiteY291" fmla="*/ 305086 h 512349"/>
              <a:gd name="connsiteX292" fmla="*/ 1121759 w 1263776"/>
              <a:gd name="connsiteY292" fmla="*/ 305371 h 512349"/>
              <a:gd name="connsiteX293" fmla="*/ 1137095 w 1263776"/>
              <a:gd name="connsiteY293" fmla="*/ 277940 h 512349"/>
              <a:gd name="connsiteX294" fmla="*/ 1136999 w 1263776"/>
              <a:gd name="connsiteY294" fmla="*/ 278225 h 512349"/>
              <a:gd name="connsiteX295" fmla="*/ 1151477 w 1263776"/>
              <a:gd name="connsiteY295" fmla="*/ 250222 h 512349"/>
              <a:gd name="connsiteX296" fmla="*/ 1151287 w 1263776"/>
              <a:gd name="connsiteY296" fmla="*/ 250508 h 512349"/>
              <a:gd name="connsiteX297" fmla="*/ 1165003 w 1263776"/>
              <a:gd name="connsiteY297" fmla="*/ 222218 h 512349"/>
              <a:gd name="connsiteX298" fmla="*/ 1164908 w 1263776"/>
              <a:gd name="connsiteY298" fmla="*/ 222504 h 512349"/>
              <a:gd name="connsiteX299" fmla="*/ 1177766 w 1263776"/>
              <a:gd name="connsiteY299" fmla="*/ 194215 h 512349"/>
              <a:gd name="connsiteX300" fmla="*/ 1177671 w 1263776"/>
              <a:gd name="connsiteY300" fmla="*/ 194405 h 512349"/>
              <a:gd name="connsiteX301" fmla="*/ 1189577 w 1263776"/>
              <a:gd name="connsiteY301" fmla="*/ 166402 h 512349"/>
              <a:gd name="connsiteX302" fmla="*/ 1189482 w 1263776"/>
              <a:gd name="connsiteY302" fmla="*/ 166592 h 512349"/>
              <a:gd name="connsiteX303" fmla="*/ 1200531 w 1263776"/>
              <a:gd name="connsiteY303" fmla="*/ 139065 h 512349"/>
              <a:gd name="connsiteX304" fmla="*/ 1200436 w 1263776"/>
              <a:gd name="connsiteY304" fmla="*/ 139255 h 512349"/>
              <a:gd name="connsiteX305" fmla="*/ 1210342 w 1263776"/>
              <a:gd name="connsiteY305" fmla="*/ 112395 h 512349"/>
              <a:gd name="connsiteX306" fmla="*/ 1210247 w 1263776"/>
              <a:gd name="connsiteY306" fmla="*/ 112681 h 512349"/>
              <a:gd name="connsiteX307" fmla="*/ 1219200 w 1263776"/>
              <a:gd name="connsiteY307" fmla="*/ 86773 h 512349"/>
              <a:gd name="connsiteX308" fmla="*/ 1219105 w 1263776"/>
              <a:gd name="connsiteY308" fmla="*/ 87058 h 512349"/>
              <a:gd name="connsiteX309" fmla="*/ 1226820 w 1263776"/>
              <a:gd name="connsiteY309" fmla="*/ 62484 h 512349"/>
              <a:gd name="connsiteX310" fmla="*/ 1226725 w 1263776"/>
              <a:gd name="connsiteY310" fmla="*/ 62675 h 512349"/>
              <a:gd name="connsiteX311" fmla="*/ 1230154 w 1263776"/>
              <a:gd name="connsiteY311" fmla="*/ 50959 h 512349"/>
              <a:gd name="connsiteX312" fmla="*/ 1230154 w 1263776"/>
              <a:gd name="connsiteY312" fmla="*/ 51054 h 512349"/>
              <a:gd name="connsiteX313" fmla="*/ 1233297 w 1263776"/>
              <a:gd name="connsiteY313" fmla="*/ 39719 h 512349"/>
              <a:gd name="connsiteX314" fmla="*/ 1233202 w 1263776"/>
              <a:gd name="connsiteY314" fmla="*/ 39910 h 512349"/>
              <a:gd name="connsiteX315" fmla="*/ 1236059 w 1263776"/>
              <a:gd name="connsiteY315" fmla="*/ 28956 h 512349"/>
              <a:gd name="connsiteX316" fmla="*/ 1236059 w 1263776"/>
              <a:gd name="connsiteY316" fmla="*/ 29146 h 512349"/>
              <a:gd name="connsiteX317" fmla="*/ 1238536 w 1263776"/>
              <a:gd name="connsiteY317" fmla="*/ 18859 h 512349"/>
              <a:gd name="connsiteX318" fmla="*/ 1238536 w 1263776"/>
              <a:gd name="connsiteY318" fmla="*/ 19050 h 512349"/>
              <a:gd name="connsiteX319" fmla="*/ 1240631 w 1263776"/>
              <a:gd name="connsiteY319" fmla="*/ 9144 h 512349"/>
              <a:gd name="connsiteX320" fmla="*/ 1240631 w 1263776"/>
              <a:gd name="connsiteY320" fmla="*/ 9334 h 512349"/>
              <a:gd name="connsiteX321" fmla="*/ 1242441 w 1263776"/>
              <a:gd name="connsiteY321" fmla="*/ 0 h 512349"/>
              <a:gd name="connsiteX322" fmla="*/ 1263777 w 1263776"/>
              <a:gd name="connsiteY322" fmla="*/ 4191 h 5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63776" h="512349">
                <a:moveTo>
                  <a:pt x="76105" y="489299"/>
                </a:moveTo>
                <a:lnTo>
                  <a:pt x="0" y="433959"/>
                </a:lnTo>
                <a:lnTo>
                  <a:pt x="85630" y="395002"/>
                </a:lnTo>
                <a:cubicBezTo>
                  <a:pt x="91059" y="392525"/>
                  <a:pt x="97536" y="395002"/>
                  <a:pt x="100013" y="400431"/>
                </a:cubicBezTo>
                <a:cubicBezTo>
                  <a:pt x="102489" y="405860"/>
                  <a:pt x="100108" y="412337"/>
                  <a:pt x="94583" y="414814"/>
                </a:cubicBezTo>
                <a:lnTo>
                  <a:pt x="26003" y="446056"/>
                </a:lnTo>
                <a:lnTo>
                  <a:pt x="27908" y="427387"/>
                </a:lnTo>
                <a:lnTo>
                  <a:pt x="88868" y="471773"/>
                </a:lnTo>
                <a:cubicBezTo>
                  <a:pt x="93726" y="475298"/>
                  <a:pt x="94774" y="482060"/>
                  <a:pt x="91250" y="486918"/>
                </a:cubicBezTo>
                <a:cubicBezTo>
                  <a:pt x="87725" y="491776"/>
                  <a:pt x="80963" y="492824"/>
                  <a:pt x="76105" y="489299"/>
                </a:cubicBezTo>
                <a:close/>
                <a:moveTo>
                  <a:pt x="1263777" y="4191"/>
                </a:moveTo>
                <a:lnTo>
                  <a:pt x="1261872" y="13621"/>
                </a:lnTo>
                <a:lnTo>
                  <a:pt x="1259681" y="23813"/>
                </a:lnTo>
                <a:lnTo>
                  <a:pt x="1257110" y="34385"/>
                </a:lnTo>
                <a:lnTo>
                  <a:pt x="1254252" y="45529"/>
                </a:lnTo>
                <a:lnTo>
                  <a:pt x="1251014" y="56959"/>
                </a:lnTo>
                <a:lnTo>
                  <a:pt x="1247585" y="68866"/>
                </a:lnTo>
                <a:lnTo>
                  <a:pt x="1239774" y="93726"/>
                </a:lnTo>
                <a:lnTo>
                  <a:pt x="1230725" y="119825"/>
                </a:lnTo>
                <a:lnTo>
                  <a:pt x="1220724" y="146971"/>
                </a:lnTo>
                <a:lnTo>
                  <a:pt x="1209675" y="174784"/>
                </a:lnTo>
                <a:lnTo>
                  <a:pt x="1197578" y="203073"/>
                </a:lnTo>
                <a:lnTo>
                  <a:pt x="1184624" y="231553"/>
                </a:lnTo>
                <a:lnTo>
                  <a:pt x="1170813" y="260128"/>
                </a:lnTo>
                <a:lnTo>
                  <a:pt x="1156145" y="288322"/>
                </a:lnTo>
                <a:lnTo>
                  <a:pt x="1140619" y="316040"/>
                </a:lnTo>
                <a:lnTo>
                  <a:pt x="1124522" y="342995"/>
                </a:lnTo>
                <a:lnTo>
                  <a:pt x="1107662" y="368808"/>
                </a:lnTo>
                <a:lnTo>
                  <a:pt x="1090136" y="393287"/>
                </a:lnTo>
                <a:lnTo>
                  <a:pt x="1081088" y="405098"/>
                </a:lnTo>
                <a:lnTo>
                  <a:pt x="1072039" y="416338"/>
                </a:lnTo>
                <a:lnTo>
                  <a:pt x="1062704" y="427292"/>
                </a:lnTo>
                <a:lnTo>
                  <a:pt x="1053275" y="437578"/>
                </a:lnTo>
                <a:lnTo>
                  <a:pt x="1043750" y="447389"/>
                </a:lnTo>
                <a:lnTo>
                  <a:pt x="1034034" y="456724"/>
                </a:lnTo>
                <a:lnTo>
                  <a:pt x="1024223" y="465392"/>
                </a:lnTo>
                <a:lnTo>
                  <a:pt x="1014222" y="473488"/>
                </a:lnTo>
                <a:lnTo>
                  <a:pt x="1004126" y="481013"/>
                </a:lnTo>
                <a:lnTo>
                  <a:pt x="993934" y="487775"/>
                </a:lnTo>
                <a:lnTo>
                  <a:pt x="983552" y="493776"/>
                </a:lnTo>
                <a:lnTo>
                  <a:pt x="973074" y="499110"/>
                </a:lnTo>
                <a:lnTo>
                  <a:pt x="962406" y="503492"/>
                </a:lnTo>
                <a:lnTo>
                  <a:pt x="951738" y="507111"/>
                </a:lnTo>
                <a:lnTo>
                  <a:pt x="940784" y="509873"/>
                </a:lnTo>
                <a:lnTo>
                  <a:pt x="929830" y="511588"/>
                </a:lnTo>
                <a:lnTo>
                  <a:pt x="918686" y="512350"/>
                </a:lnTo>
                <a:lnTo>
                  <a:pt x="907637" y="512064"/>
                </a:lnTo>
                <a:lnTo>
                  <a:pt x="896398" y="510731"/>
                </a:lnTo>
                <a:lnTo>
                  <a:pt x="885349" y="508254"/>
                </a:lnTo>
                <a:lnTo>
                  <a:pt x="874205" y="504634"/>
                </a:lnTo>
                <a:lnTo>
                  <a:pt x="863251" y="499777"/>
                </a:lnTo>
                <a:lnTo>
                  <a:pt x="852297" y="493871"/>
                </a:lnTo>
                <a:lnTo>
                  <a:pt x="841438" y="486727"/>
                </a:lnTo>
                <a:lnTo>
                  <a:pt x="830675" y="478346"/>
                </a:lnTo>
                <a:lnTo>
                  <a:pt x="820198" y="468821"/>
                </a:lnTo>
                <a:lnTo>
                  <a:pt x="809720" y="458057"/>
                </a:lnTo>
                <a:lnTo>
                  <a:pt x="799338" y="445960"/>
                </a:lnTo>
                <a:lnTo>
                  <a:pt x="789146" y="432625"/>
                </a:lnTo>
                <a:lnTo>
                  <a:pt x="778955" y="417957"/>
                </a:lnTo>
                <a:lnTo>
                  <a:pt x="769048" y="401955"/>
                </a:lnTo>
                <a:lnTo>
                  <a:pt x="759047" y="384620"/>
                </a:lnTo>
                <a:lnTo>
                  <a:pt x="749332" y="365855"/>
                </a:lnTo>
                <a:lnTo>
                  <a:pt x="739521" y="345376"/>
                </a:lnTo>
                <a:lnTo>
                  <a:pt x="732949" y="328327"/>
                </a:lnTo>
                <a:lnTo>
                  <a:pt x="733044" y="328708"/>
                </a:lnTo>
                <a:lnTo>
                  <a:pt x="726377" y="313087"/>
                </a:lnTo>
                <a:lnTo>
                  <a:pt x="726567" y="313468"/>
                </a:lnTo>
                <a:lnTo>
                  <a:pt x="719804" y="299085"/>
                </a:lnTo>
                <a:lnTo>
                  <a:pt x="719995" y="299466"/>
                </a:lnTo>
                <a:lnTo>
                  <a:pt x="713137" y="286321"/>
                </a:lnTo>
                <a:lnTo>
                  <a:pt x="713423" y="286893"/>
                </a:lnTo>
                <a:lnTo>
                  <a:pt x="706374" y="274892"/>
                </a:lnTo>
                <a:lnTo>
                  <a:pt x="706660" y="275368"/>
                </a:lnTo>
                <a:lnTo>
                  <a:pt x="699421" y="264509"/>
                </a:lnTo>
                <a:lnTo>
                  <a:pt x="699802" y="265081"/>
                </a:lnTo>
                <a:lnTo>
                  <a:pt x="692468" y="255365"/>
                </a:lnTo>
                <a:lnTo>
                  <a:pt x="692849" y="255842"/>
                </a:lnTo>
                <a:lnTo>
                  <a:pt x="685419" y="247174"/>
                </a:lnTo>
                <a:lnTo>
                  <a:pt x="685895" y="247745"/>
                </a:lnTo>
                <a:lnTo>
                  <a:pt x="678275" y="240125"/>
                </a:lnTo>
                <a:lnTo>
                  <a:pt x="678942" y="240697"/>
                </a:lnTo>
                <a:lnTo>
                  <a:pt x="671132" y="234125"/>
                </a:lnTo>
                <a:lnTo>
                  <a:pt x="671798" y="234601"/>
                </a:lnTo>
                <a:lnTo>
                  <a:pt x="663893" y="228886"/>
                </a:lnTo>
                <a:lnTo>
                  <a:pt x="664750" y="229457"/>
                </a:lnTo>
                <a:lnTo>
                  <a:pt x="656749" y="224790"/>
                </a:lnTo>
                <a:lnTo>
                  <a:pt x="657606" y="225266"/>
                </a:lnTo>
                <a:lnTo>
                  <a:pt x="649415" y="221456"/>
                </a:lnTo>
                <a:lnTo>
                  <a:pt x="650367" y="221837"/>
                </a:lnTo>
                <a:lnTo>
                  <a:pt x="641890" y="218884"/>
                </a:lnTo>
                <a:lnTo>
                  <a:pt x="642938" y="219170"/>
                </a:lnTo>
                <a:lnTo>
                  <a:pt x="634365" y="217075"/>
                </a:lnTo>
                <a:lnTo>
                  <a:pt x="635318" y="217265"/>
                </a:lnTo>
                <a:lnTo>
                  <a:pt x="626650" y="215932"/>
                </a:lnTo>
                <a:lnTo>
                  <a:pt x="627698" y="216027"/>
                </a:lnTo>
                <a:lnTo>
                  <a:pt x="618744" y="215551"/>
                </a:lnTo>
                <a:lnTo>
                  <a:pt x="619601" y="215551"/>
                </a:lnTo>
                <a:lnTo>
                  <a:pt x="610553" y="215646"/>
                </a:lnTo>
                <a:lnTo>
                  <a:pt x="611505" y="215646"/>
                </a:lnTo>
                <a:lnTo>
                  <a:pt x="602361" y="216599"/>
                </a:lnTo>
                <a:lnTo>
                  <a:pt x="603028" y="216503"/>
                </a:lnTo>
                <a:lnTo>
                  <a:pt x="593693" y="218027"/>
                </a:lnTo>
                <a:lnTo>
                  <a:pt x="594265" y="217932"/>
                </a:lnTo>
                <a:lnTo>
                  <a:pt x="584740" y="220028"/>
                </a:lnTo>
                <a:lnTo>
                  <a:pt x="585407" y="219932"/>
                </a:lnTo>
                <a:lnTo>
                  <a:pt x="575691" y="222790"/>
                </a:lnTo>
                <a:lnTo>
                  <a:pt x="576167" y="222599"/>
                </a:lnTo>
                <a:lnTo>
                  <a:pt x="566357" y="225933"/>
                </a:lnTo>
                <a:lnTo>
                  <a:pt x="566833" y="225838"/>
                </a:lnTo>
                <a:lnTo>
                  <a:pt x="556736" y="229743"/>
                </a:lnTo>
                <a:lnTo>
                  <a:pt x="557117" y="229553"/>
                </a:lnTo>
                <a:lnTo>
                  <a:pt x="547021" y="234029"/>
                </a:lnTo>
                <a:lnTo>
                  <a:pt x="547307" y="233839"/>
                </a:lnTo>
                <a:lnTo>
                  <a:pt x="536924" y="238696"/>
                </a:lnTo>
                <a:lnTo>
                  <a:pt x="537210" y="238601"/>
                </a:lnTo>
                <a:lnTo>
                  <a:pt x="526733" y="243935"/>
                </a:lnTo>
                <a:lnTo>
                  <a:pt x="526923" y="243745"/>
                </a:lnTo>
                <a:lnTo>
                  <a:pt x="516255" y="249555"/>
                </a:lnTo>
                <a:lnTo>
                  <a:pt x="516446" y="249365"/>
                </a:lnTo>
                <a:lnTo>
                  <a:pt x="494633" y="261938"/>
                </a:lnTo>
                <a:lnTo>
                  <a:pt x="494919" y="261747"/>
                </a:lnTo>
                <a:lnTo>
                  <a:pt x="472250" y="275558"/>
                </a:lnTo>
                <a:lnTo>
                  <a:pt x="472345" y="275463"/>
                </a:lnTo>
                <a:lnTo>
                  <a:pt x="449104" y="290132"/>
                </a:lnTo>
                <a:lnTo>
                  <a:pt x="449104" y="290036"/>
                </a:lnTo>
                <a:lnTo>
                  <a:pt x="425101" y="305467"/>
                </a:lnTo>
                <a:lnTo>
                  <a:pt x="400241" y="321278"/>
                </a:lnTo>
                <a:lnTo>
                  <a:pt x="374523" y="337280"/>
                </a:lnTo>
                <a:lnTo>
                  <a:pt x="348044" y="353187"/>
                </a:lnTo>
                <a:lnTo>
                  <a:pt x="320707" y="368808"/>
                </a:lnTo>
                <a:lnTo>
                  <a:pt x="292608" y="383762"/>
                </a:lnTo>
                <a:lnTo>
                  <a:pt x="263557" y="397859"/>
                </a:lnTo>
                <a:lnTo>
                  <a:pt x="233648" y="410718"/>
                </a:lnTo>
                <a:lnTo>
                  <a:pt x="218313" y="416719"/>
                </a:lnTo>
                <a:lnTo>
                  <a:pt x="202787" y="422243"/>
                </a:lnTo>
                <a:lnTo>
                  <a:pt x="187071" y="427292"/>
                </a:lnTo>
                <a:lnTo>
                  <a:pt x="171069" y="431959"/>
                </a:lnTo>
                <a:lnTo>
                  <a:pt x="154877" y="436055"/>
                </a:lnTo>
                <a:lnTo>
                  <a:pt x="138398" y="439674"/>
                </a:lnTo>
                <a:lnTo>
                  <a:pt x="121729" y="442627"/>
                </a:lnTo>
                <a:lnTo>
                  <a:pt x="104870" y="445103"/>
                </a:lnTo>
                <a:lnTo>
                  <a:pt x="87821" y="446818"/>
                </a:lnTo>
                <a:lnTo>
                  <a:pt x="70390" y="447961"/>
                </a:lnTo>
                <a:lnTo>
                  <a:pt x="52864" y="448342"/>
                </a:lnTo>
                <a:lnTo>
                  <a:pt x="34957" y="447961"/>
                </a:lnTo>
                <a:lnTo>
                  <a:pt x="20765" y="447008"/>
                </a:lnTo>
                <a:lnTo>
                  <a:pt x="22193" y="425291"/>
                </a:lnTo>
                <a:lnTo>
                  <a:pt x="36195" y="426244"/>
                </a:lnTo>
                <a:lnTo>
                  <a:pt x="35719" y="426244"/>
                </a:lnTo>
                <a:lnTo>
                  <a:pt x="53054" y="426625"/>
                </a:lnTo>
                <a:lnTo>
                  <a:pt x="52578" y="426625"/>
                </a:lnTo>
                <a:lnTo>
                  <a:pt x="69723" y="426244"/>
                </a:lnTo>
                <a:lnTo>
                  <a:pt x="69247" y="426244"/>
                </a:lnTo>
                <a:lnTo>
                  <a:pt x="86201" y="425196"/>
                </a:lnTo>
                <a:lnTo>
                  <a:pt x="85820" y="425196"/>
                </a:lnTo>
                <a:lnTo>
                  <a:pt x="102394" y="423482"/>
                </a:lnTo>
                <a:lnTo>
                  <a:pt x="102013" y="423577"/>
                </a:lnTo>
                <a:lnTo>
                  <a:pt x="118491" y="421196"/>
                </a:lnTo>
                <a:lnTo>
                  <a:pt x="118110" y="421291"/>
                </a:lnTo>
                <a:lnTo>
                  <a:pt x="134398" y="418338"/>
                </a:lnTo>
                <a:lnTo>
                  <a:pt x="134017" y="418433"/>
                </a:lnTo>
                <a:lnTo>
                  <a:pt x="150114" y="414909"/>
                </a:lnTo>
                <a:lnTo>
                  <a:pt x="149733" y="415004"/>
                </a:lnTo>
                <a:lnTo>
                  <a:pt x="165545" y="410909"/>
                </a:lnTo>
                <a:lnTo>
                  <a:pt x="165259" y="411004"/>
                </a:lnTo>
                <a:lnTo>
                  <a:pt x="180880" y="406527"/>
                </a:lnTo>
                <a:lnTo>
                  <a:pt x="180594" y="406622"/>
                </a:lnTo>
                <a:lnTo>
                  <a:pt x="196025" y="401574"/>
                </a:lnTo>
                <a:lnTo>
                  <a:pt x="195644" y="401669"/>
                </a:lnTo>
                <a:lnTo>
                  <a:pt x="210884" y="396240"/>
                </a:lnTo>
                <a:lnTo>
                  <a:pt x="210598" y="396430"/>
                </a:lnTo>
                <a:lnTo>
                  <a:pt x="225647" y="390525"/>
                </a:lnTo>
                <a:lnTo>
                  <a:pt x="225266" y="390620"/>
                </a:lnTo>
                <a:lnTo>
                  <a:pt x="254794" y="378047"/>
                </a:lnTo>
                <a:lnTo>
                  <a:pt x="254318" y="378238"/>
                </a:lnTo>
                <a:lnTo>
                  <a:pt x="282988" y="364331"/>
                </a:lnTo>
                <a:lnTo>
                  <a:pt x="282607" y="364522"/>
                </a:lnTo>
                <a:lnTo>
                  <a:pt x="310420" y="349663"/>
                </a:lnTo>
                <a:lnTo>
                  <a:pt x="310134" y="349853"/>
                </a:lnTo>
                <a:lnTo>
                  <a:pt x="337185" y="334423"/>
                </a:lnTo>
                <a:lnTo>
                  <a:pt x="336995" y="334518"/>
                </a:lnTo>
                <a:lnTo>
                  <a:pt x="363284" y="318802"/>
                </a:lnTo>
                <a:lnTo>
                  <a:pt x="363093" y="318802"/>
                </a:lnTo>
                <a:lnTo>
                  <a:pt x="388715" y="302895"/>
                </a:lnTo>
                <a:lnTo>
                  <a:pt x="388620" y="302990"/>
                </a:lnTo>
                <a:lnTo>
                  <a:pt x="413385" y="287084"/>
                </a:lnTo>
                <a:lnTo>
                  <a:pt x="437483" y="271748"/>
                </a:lnTo>
                <a:lnTo>
                  <a:pt x="460915" y="257080"/>
                </a:lnTo>
                <a:lnTo>
                  <a:pt x="483680" y="243173"/>
                </a:lnTo>
                <a:lnTo>
                  <a:pt x="505778" y="230505"/>
                </a:lnTo>
                <a:lnTo>
                  <a:pt x="516827" y="224600"/>
                </a:lnTo>
                <a:lnTo>
                  <a:pt x="527590" y="219170"/>
                </a:lnTo>
                <a:lnTo>
                  <a:pt x="538163" y="214122"/>
                </a:lnTo>
                <a:lnTo>
                  <a:pt x="548640" y="209550"/>
                </a:lnTo>
                <a:lnTo>
                  <a:pt x="559118" y="205454"/>
                </a:lnTo>
                <a:lnTo>
                  <a:pt x="569405" y="202025"/>
                </a:lnTo>
                <a:lnTo>
                  <a:pt x="579692" y="198977"/>
                </a:lnTo>
                <a:lnTo>
                  <a:pt x="589788" y="196691"/>
                </a:lnTo>
                <a:lnTo>
                  <a:pt x="599789" y="194977"/>
                </a:lnTo>
                <a:lnTo>
                  <a:pt x="609791" y="194024"/>
                </a:lnTo>
                <a:lnTo>
                  <a:pt x="619601" y="193834"/>
                </a:lnTo>
                <a:lnTo>
                  <a:pt x="629507" y="194405"/>
                </a:lnTo>
                <a:lnTo>
                  <a:pt x="639128" y="195929"/>
                </a:lnTo>
                <a:lnTo>
                  <a:pt x="648653" y="198215"/>
                </a:lnTo>
                <a:lnTo>
                  <a:pt x="658082" y="201549"/>
                </a:lnTo>
                <a:lnTo>
                  <a:pt x="667226" y="205740"/>
                </a:lnTo>
                <a:lnTo>
                  <a:pt x="676180" y="210979"/>
                </a:lnTo>
                <a:lnTo>
                  <a:pt x="684848" y="217265"/>
                </a:lnTo>
                <a:lnTo>
                  <a:pt x="693325" y="224409"/>
                </a:lnTo>
                <a:lnTo>
                  <a:pt x="701612" y="232696"/>
                </a:lnTo>
                <a:lnTo>
                  <a:pt x="709517" y="241935"/>
                </a:lnTo>
                <a:lnTo>
                  <a:pt x="717328" y="252222"/>
                </a:lnTo>
                <a:lnTo>
                  <a:pt x="724853" y="263557"/>
                </a:lnTo>
                <a:lnTo>
                  <a:pt x="732282" y="276034"/>
                </a:lnTo>
                <a:lnTo>
                  <a:pt x="739331" y="289655"/>
                </a:lnTo>
                <a:lnTo>
                  <a:pt x="746284" y="304419"/>
                </a:lnTo>
                <a:lnTo>
                  <a:pt x="753142" y="320326"/>
                </a:lnTo>
                <a:lnTo>
                  <a:pt x="759619" y="337185"/>
                </a:lnTo>
                <a:lnTo>
                  <a:pt x="759238" y="336328"/>
                </a:lnTo>
                <a:lnTo>
                  <a:pt x="768858" y="356330"/>
                </a:lnTo>
                <a:lnTo>
                  <a:pt x="768668" y="355949"/>
                </a:lnTo>
                <a:lnTo>
                  <a:pt x="778288" y="374428"/>
                </a:lnTo>
                <a:lnTo>
                  <a:pt x="778002" y="374047"/>
                </a:lnTo>
                <a:lnTo>
                  <a:pt x="787718" y="391001"/>
                </a:lnTo>
                <a:lnTo>
                  <a:pt x="787527" y="390716"/>
                </a:lnTo>
                <a:lnTo>
                  <a:pt x="797243" y="406241"/>
                </a:lnTo>
                <a:lnTo>
                  <a:pt x="796957" y="405860"/>
                </a:lnTo>
                <a:lnTo>
                  <a:pt x="806863" y="420052"/>
                </a:lnTo>
                <a:lnTo>
                  <a:pt x="806577" y="419672"/>
                </a:lnTo>
                <a:lnTo>
                  <a:pt x="816388" y="432530"/>
                </a:lnTo>
                <a:lnTo>
                  <a:pt x="816007" y="432054"/>
                </a:lnTo>
                <a:lnTo>
                  <a:pt x="825913" y="443675"/>
                </a:lnTo>
                <a:lnTo>
                  <a:pt x="825437" y="443198"/>
                </a:lnTo>
                <a:lnTo>
                  <a:pt x="835438" y="453485"/>
                </a:lnTo>
                <a:lnTo>
                  <a:pt x="834962" y="452914"/>
                </a:lnTo>
                <a:lnTo>
                  <a:pt x="844963" y="461963"/>
                </a:lnTo>
                <a:lnTo>
                  <a:pt x="844391" y="461486"/>
                </a:lnTo>
                <a:lnTo>
                  <a:pt x="854488" y="469297"/>
                </a:lnTo>
                <a:lnTo>
                  <a:pt x="853726" y="468821"/>
                </a:lnTo>
                <a:lnTo>
                  <a:pt x="863822" y="475488"/>
                </a:lnTo>
                <a:lnTo>
                  <a:pt x="863060" y="475012"/>
                </a:lnTo>
                <a:lnTo>
                  <a:pt x="873157" y="480441"/>
                </a:lnTo>
                <a:lnTo>
                  <a:pt x="872395" y="480060"/>
                </a:lnTo>
                <a:lnTo>
                  <a:pt x="882396" y="484537"/>
                </a:lnTo>
                <a:lnTo>
                  <a:pt x="881444" y="484156"/>
                </a:lnTo>
                <a:lnTo>
                  <a:pt x="891540" y="487394"/>
                </a:lnTo>
                <a:lnTo>
                  <a:pt x="890588" y="487109"/>
                </a:lnTo>
                <a:lnTo>
                  <a:pt x="900684" y="489394"/>
                </a:lnTo>
                <a:lnTo>
                  <a:pt x="899541" y="489204"/>
                </a:lnTo>
                <a:lnTo>
                  <a:pt x="909733" y="490442"/>
                </a:lnTo>
                <a:lnTo>
                  <a:pt x="908685" y="490347"/>
                </a:lnTo>
                <a:lnTo>
                  <a:pt x="918781" y="490633"/>
                </a:lnTo>
                <a:lnTo>
                  <a:pt x="917734" y="490728"/>
                </a:lnTo>
                <a:lnTo>
                  <a:pt x="927830" y="489966"/>
                </a:lnTo>
                <a:lnTo>
                  <a:pt x="926878" y="490061"/>
                </a:lnTo>
                <a:lnTo>
                  <a:pt x="936974" y="488537"/>
                </a:lnTo>
                <a:lnTo>
                  <a:pt x="936022" y="488728"/>
                </a:lnTo>
                <a:lnTo>
                  <a:pt x="946023" y="486156"/>
                </a:lnTo>
                <a:lnTo>
                  <a:pt x="945166" y="486442"/>
                </a:lnTo>
                <a:lnTo>
                  <a:pt x="955072" y="483108"/>
                </a:lnTo>
                <a:lnTo>
                  <a:pt x="954405" y="483394"/>
                </a:lnTo>
                <a:lnTo>
                  <a:pt x="964311" y="479203"/>
                </a:lnTo>
                <a:lnTo>
                  <a:pt x="963549" y="479584"/>
                </a:lnTo>
                <a:lnTo>
                  <a:pt x="973455" y="474535"/>
                </a:lnTo>
                <a:lnTo>
                  <a:pt x="972884" y="474821"/>
                </a:lnTo>
                <a:lnTo>
                  <a:pt x="982789" y="469106"/>
                </a:lnTo>
                <a:lnTo>
                  <a:pt x="982218" y="469487"/>
                </a:lnTo>
                <a:lnTo>
                  <a:pt x="991934" y="463010"/>
                </a:lnTo>
                <a:lnTo>
                  <a:pt x="991457" y="463391"/>
                </a:lnTo>
                <a:lnTo>
                  <a:pt x="1001078" y="456248"/>
                </a:lnTo>
                <a:lnTo>
                  <a:pt x="1000697" y="456533"/>
                </a:lnTo>
                <a:lnTo>
                  <a:pt x="1010317" y="448723"/>
                </a:lnTo>
                <a:lnTo>
                  <a:pt x="1009936" y="449009"/>
                </a:lnTo>
                <a:lnTo>
                  <a:pt x="1019461" y="440626"/>
                </a:lnTo>
                <a:lnTo>
                  <a:pt x="1019175" y="440912"/>
                </a:lnTo>
                <a:lnTo>
                  <a:pt x="1028605" y="431864"/>
                </a:lnTo>
                <a:lnTo>
                  <a:pt x="1028319" y="432149"/>
                </a:lnTo>
                <a:lnTo>
                  <a:pt x="1037558" y="422624"/>
                </a:lnTo>
                <a:lnTo>
                  <a:pt x="1037368" y="422815"/>
                </a:lnTo>
                <a:lnTo>
                  <a:pt x="1046607" y="412718"/>
                </a:lnTo>
                <a:lnTo>
                  <a:pt x="1046321" y="413004"/>
                </a:lnTo>
                <a:lnTo>
                  <a:pt x="1055370" y="402431"/>
                </a:lnTo>
                <a:lnTo>
                  <a:pt x="1055180" y="402622"/>
                </a:lnTo>
                <a:lnTo>
                  <a:pt x="1064133" y="391573"/>
                </a:lnTo>
                <a:lnTo>
                  <a:pt x="1063943" y="391763"/>
                </a:lnTo>
                <a:lnTo>
                  <a:pt x="1072706" y="380238"/>
                </a:lnTo>
                <a:lnTo>
                  <a:pt x="1072515" y="380524"/>
                </a:lnTo>
                <a:lnTo>
                  <a:pt x="1089851" y="356425"/>
                </a:lnTo>
                <a:lnTo>
                  <a:pt x="1089565" y="356807"/>
                </a:lnTo>
                <a:lnTo>
                  <a:pt x="1106234" y="331280"/>
                </a:lnTo>
                <a:lnTo>
                  <a:pt x="1105948" y="331661"/>
                </a:lnTo>
                <a:lnTo>
                  <a:pt x="1121950" y="305086"/>
                </a:lnTo>
                <a:lnTo>
                  <a:pt x="1121759" y="305371"/>
                </a:lnTo>
                <a:lnTo>
                  <a:pt x="1137095" y="277940"/>
                </a:lnTo>
                <a:lnTo>
                  <a:pt x="1136999" y="278225"/>
                </a:lnTo>
                <a:lnTo>
                  <a:pt x="1151477" y="250222"/>
                </a:lnTo>
                <a:lnTo>
                  <a:pt x="1151287" y="250508"/>
                </a:lnTo>
                <a:lnTo>
                  <a:pt x="1165003" y="222218"/>
                </a:lnTo>
                <a:lnTo>
                  <a:pt x="1164908" y="222504"/>
                </a:lnTo>
                <a:lnTo>
                  <a:pt x="1177766" y="194215"/>
                </a:lnTo>
                <a:lnTo>
                  <a:pt x="1177671" y="194405"/>
                </a:lnTo>
                <a:lnTo>
                  <a:pt x="1189577" y="166402"/>
                </a:lnTo>
                <a:lnTo>
                  <a:pt x="1189482" y="166592"/>
                </a:lnTo>
                <a:lnTo>
                  <a:pt x="1200531" y="139065"/>
                </a:lnTo>
                <a:lnTo>
                  <a:pt x="1200436" y="139255"/>
                </a:lnTo>
                <a:lnTo>
                  <a:pt x="1210342" y="112395"/>
                </a:lnTo>
                <a:lnTo>
                  <a:pt x="1210247" y="112681"/>
                </a:lnTo>
                <a:lnTo>
                  <a:pt x="1219200" y="86773"/>
                </a:lnTo>
                <a:lnTo>
                  <a:pt x="1219105" y="87058"/>
                </a:lnTo>
                <a:lnTo>
                  <a:pt x="1226820" y="62484"/>
                </a:lnTo>
                <a:lnTo>
                  <a:pt x="1226725" y="62675"/>
                </a:lnTo>
                <a:lnTo>
                  <a:pt x="1230154" y="50959"/>
                </a:lnTo>
                <a:lnTo>
                  <a:pt x="1230154" y="51054"/>
                </a:lnTo>
                <a:lnTo>
                  <a:pt x="1233297" y="39719"/>
                </a:lnTo>
                <a:lnTo>
                  <a:pt x="1233202" y="39910"/>
                </a:lnTo>
                <a:lnTo>
                  <a:pt x="1236059" y="28956"/>
                </a:lnTo>
                <a:lnTo>
                  <a:pt x="1236059" y="29146"/>
                </a:lnTo>
                <a:lnTo>
                  <a:pt x="1238536" y="18859"/>
                </a:lnTo>
                <a:lnTo>
                  <a:pt x="1238536" y="19050"/>
                </a:lnTo>
                <a:lnTo>
                  <a:pt x="1240631" y="9144"/>
                </a:lnTo>
                <a:lnTo>
                  <a:pt x="1240631" y="9334"/>
                </a:lnTo>
                <a:lnTo>
                  <a:pt x="1242441" y="0"/>
                </a:lnTo>
                <a:lnTo>
                  <a:pt x="1263777" y="4191"/>
                </a:lnTo>
                <a:close/>
              </a:path>
            </a:pathLst>
          </a:custGeom>
          <a:solidFill>
            <a:schemeClr val="accent1">
              <a:lumMod val="75000"/>
            </a:schemeClr>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5E9F69F-717A-4A56-9FE0-1A11D95EAB6A}"/>
              </a:ext>
            </a:extLst>
          </p:cNvPr>
          <p:cNvSpPr/>
          <p:nvPr/>
        </p:nvSpPr>
        <p:spPr>
          <a:xfrm>
            <a:off x="5764125" y="3244175"/>
            <a:ext cx="1425070" cy="650791"/>
          </a:xfrm>
          <a:custGeom>
            <a:avLst/>
            <a:gdLst>
              <a:gd name="connsiteX0" fmla="*/ 984790 w 1078325"/>
              <a:gd name="connsiteY0" fmla="*/ 367951 h 492442"/>
              <a:gd name="connsiteX1" fmla="*/ 1078326 w 1078325"/>
              <a:gd name="connsiteY1" fmla="*/ 357569 h 492442"/>
              <a:gd name="connsiteX2" fmla="*/ 1023271 w 1078325"/>
              <a:gd name="connsiteY2" fmla="*/ 281273 h 492442"/>
              <a:gd name="connsiteX3" fmla="*/ 1008126 w 1078325"/>
              <a:gd name="connsiteY3" fmla="*/ 278797 h 492442"/>
              <a:gd name="connsiteX4" fmla="*/ 1005650 w 1078325"/>
              <a:gd name="connsiteY4" fmla="*/ 294037 h 492442"/>
              <a:gd name="connsiteX5" fmla="*/ 1049751 w 1078325"/>
              <a:gd name="connsiteY5" fmla="*/ 355187 h 492442"/>
              <a:gd name="connsiteX6" fmla="*/ 1057370 w 1078325"/>
              <a:gd name="connsiteY6" fmla="*/ 338042 h 492442"/>
              <a:gd name="connsiteX7" fmla="*/ 982409 w 1078325"/>
              <a:gd name="connsiteY7" fmla="*/ 346329 h 492442"/>
              <a:gd name="connsiteX8" fmla="*/ 972884 w 1078325"/>
              <a:gd name="connsiteY8" fmla="*/ 358330 h 492442"/>
              <a:gd name="connsiteX9" fmla="*/ 984790 w 1078325"/>
              <a:gd name="connsiteY9" fmla="*/ 367951 h 492442"/>
              <a:gd name="connsiteX10" fmla="*/ 21527 w 1078325"/>
              <a:gd name="connsiteY10" fmla="*/ 492442 h 492442"/>
              <a:gd name="connsiteX11" fmla="*/ 25146 w 1078325"/>
              <a:gd name="connsiteY11" fmla="*/ 467678 h 492442"/>
              <a:gd name="connsiteX12" fmla="*/ 25146 w 1078325"/>
              <a:gd name="connsiteY12" fmla="*/ 467868 h 492442"/>
              <a:gd name="connsiteX13" fmla="*/ 29146 w 1078325"/>
              <a:gd name="connsiteY13" fmla="*/ 443675 h 492442"/>
              <a:gd name="connsiteX14" fmla="*/ 29146 w 1078325"/>
              <a:gd name="connsiteY14" fmla="*/ 443960 h 492442"/>
              <a:gd name="connsiteX15" fmla="*/ 33719 w 1078325"/>
              <a:gd name="connsiteY15" fmla="*/ 420148 h 492442"/>
              <a:gd name="connsiteX16" fmla="*/ 33623 w 1078325"/>
              <a:gd name="connsiteY16" fmla="*/ 420338 h 492442"/>
              <a:gd name="connsiteX17" fmla="*/ 38671 w 1078325"/>
              <a:gd name="connsiteY17" fmla="*/ 397002 h 492442"/>
              <a:gd name="connsiteX18" fmla="*/ 38576 w 1078325"/>
              <a:gd name="connsiteY18" fmla="*/ 397288 h 492442"/>
              <a:gd name="connsiteX19" fmla="*/ 44101 w 1078325"/>
              <a:gd name="connsiteY19" fmla="*/ 374523 h 492442"/>
              <a:gd name="connsiteX20" fmla="*/ 44005 w 1078325"/>
              <a:gd name="connsiteY20" fmla="*/ 374809 h 492442"/>
              <a:gd name="connsiteX21" fmla="*/ 50006 w 1078325"/>
              <a:gd name="connsiteY21" fmla="*/ 352425 h 492442"/>
              <a:gd name="connsiteX22" fmla="*/ 50006 w 1078325"/>
              <a:gd name="connsiteY22" fmla="*/ 352711 h 492442"/>
              <a:gd name="connsiteX23" fmla="*/ 56388 w 1078325"/>
              <a:gd name="connsiteY23" fmla="*/ 330994 h 492442"/>
              <a:gd name="connsiteX24" fmla="*/ 56293 w 1078325"/>
              <a:gd name="connsiteY24" fmla="*/ 331184 h 492442"/>
              <a:gd name="connsiteX25" fmla="*/ 63151 w 1078325"/>
              <a:gd name="connsiteY25" fmla="*/ 310039 h 492442"/>
              <a:gd name="connsiteX26" fmla="*/ 63055 w 1078325"/>
              <a:gd name="connsiteY26" fmla="*/ 310325 h 492442"/>
              <a:gd name="connsiteX27" fmla="*/ 70485 w 1078325"/>
              <a:gd name="connsiteY27" fmla="*/ 289655 h 492442"/>
              <a:gd name="connsiteX28" fmla="*/ 70390 w 1078325"/>
              <a:gd name="connsiteY28" fmla="*/ 289941 h 492442"/>
              <a:gd name="connsiteX29" fmla="*/ 78200 w 1078325"/>
              <a:gd name="connsiteY29" fmla="*/ 269938 h 492442"/>
              <a:gd name="connsiteX30" fmla="*/ 78105 w 1078325"/>
              <a:gd name="connsiteY30" fmla="*/ 270224 h 492442"/>
              <a:gd name="connsiteX31" fmla="*/ 86487 w 1078325"/>
              <a:gd name="connsiteY31" fmla="*/ 250793 h 492442"/>
              <a:gd name="connsiteX32" fmla="*/ 86296 w 1078325"/>
              <a:gd name="connsiteY32" fmla="*/ 251079 h 492442"/>
              <a:gd name="connsiteX33" fmla="*/ 95155 w 1078325"/>
              <a:gd name="connsiteY33" fmla="*/ 232220 h 492442"/>
              <a:gd name="connsiteX34" fmla="*/ 94964 w 1078325"/>
              <a:gd name="connsiteY34" fmla="*/ 232601 h 492442"/>
              <a:gd name="connsiteX35" fmla="*/ 104204 w 1078325"/>
              <a:gd name="connsiteY35" fmla="*/ 214408 h 492442"/>
              <a:gd name="connsiteX36" fmla="*/ 104013 w 1078325"/>
              <a:gd name="connsiteY36" fmla="*/ 214789 h 492442"/>
              <a:gd name="connsiteX37" fmla="*/ 113824 w 1078325"/>
              <a:gd name="connsiteY37" fmla="*/ 197263 h 492442"/>
              <a:gd name="connsiteX38" fmla="*/ 113633 w 1078325"/>
              <a:gd name="connsiteY38" fmla="*/ 197644 h 492442"/>
              <a:gd name="connsiteX39" fmla="*/ 123825 w 1078325"/>
              <a:gd name="connsiteY39" fmla="*/ 180785 h 492442"/>
              <a:gd name="connsiteX40" fmla="*/ 123635 w 1078325"/>
              <a:gd name="connsiteY40" fmla="*/ 181166 h 492442"/>
              <a:gd name="connsiteX41" fmla="*/ 134303 w 1078325"/>
              <a:gd name="connsiteY41" fmla="*/ 164973 h 492442"/>
              <a:gd name="connsiteX42" fmla="*/ 134017 w 1078325"/>
              <a:gd name="connsiteY42" fmla="*/ 165354 h 492442"/>
              <a:gd name="connsiteX43" fmla="*/ 145256 w 1078325"/>
              <a:gd name="connsiteY43" fmla="*/ 150019 h 492442"/>
              <a:gd name="connsiteX44" fmla="*/ 144971 w 1078325"/>
              <a:gd name="connsiteY44" fmla="*/ 150400 h 492442"/>
              <a:gd name="connsiteX45" fmla="*/ 156686 w 1078325"/>
              <a:gd name="connsiteY45" fmla="*/ 135731 h 492442"/>
              <a:gd name="connsiteX46" fmla="*/ 156401 w 1078325"/>
              <a:gd name="connsiteY46" fmla="*/ 136112 h 492442"/>
              <a:gd name="connsiteX47" fmla="*/ 168593 w 1078325"/>
              <a:gd name="connsiteY47" fmla="*/ 122206 h 492442"/>
              <a:gd name="connsiteX48" fmla="*/ 168212 w 1078325"/>
              <a:gd name="connsiteY48" fmla="*/ 122587 h 492442"/>
              <a:gd name="connsiteX49" fmla="*/ 180880 w 1078325"/>
              <a:gd name="connsiteY49" fmla="*/ 109442 h 492442"/>
              <a:gd name="connsiteX50" fmla="*/ 180499 w 1078325"/>
              <a:gd name="connsiteY50" fmla="*/ 109823 h 492442"/>
              <a:gd name="connsiteX51" fmla="*/ 193643 w 1078325"/>
              <a:gd name="connsiteY51" fmla="*/ 97441 h 492442"/>
              <a:gd name="connsiteX52" fmla="*/ 193167 w 1078325"/>
              <a:gd name="connsiteY52" fmla="*/ 97822 h 492442"/>
              <a:gd name="connsiteX53" fmla="*/ 206883 w 1078325"/>
              <a:gd name="connsiteY53" fmla="*/ 86392 h 492442"/>
              <a:gd name="connsiteX54" fmla="*/ 206407 w 1078325"/>
              <a:gd name="connsiteY54" fmla="*/ 86678 h 492442"/>
              <a:gd name="connsiteX55" fmla="*/ 220599 w 1078325"/>
              <a:gd name="connsiteY55" fmla="*/ 76010 h 492442"/>
              <a:gd name="connsiteX56" fmla="*/ 220028 w 1078325"/>
              <a:gd name="connsiteY56" fmla="*/ 76391 h 492442"/>
              <a:gd name="connsiteX57" fmla="*/ 234696 w 1078325"/>
              <a:gd name="connsiteY57" fmla="*/ 66580 h 492442"/>
              <a:gd name="connsiteX58" fmla="*/ 234220 w 1078325"/>
              <a:gd name="connsiteY58" fmla="*/ 66866 h 492442"/>
              <a:gd name="connsiteX59" fmla="*/ 249269 w 1078325"/>
              <a:gd name="connsiteY59" fmla="*/ 57912 h 492442"/>
              <a:gd name="connsiteX60" fmla="*/ 248698 w 1078325"/>
              <a:gd name="connsiteY60" fmla="*/ 58198 h 492442"/>
              <a:gd name="connsiteX61" fmla="*/ 264319 w 1078325"/>
              <a:gd name="connsiteY61" fmla="*/ 50102 h 492442"/>
              <a:gd name="connsiteX62" fmla="*/ 263747 w 1078325"/>
              <a:gd name="connsiteY62" fmla="*/ 50387 h 492442"/>
              <a:gd name="connsiteX63" fmla="*/ 279845 w 1078325"/>
              <a:gd name="connsiteY63" fmla="*/ 43148 h 492442"/>
              <a:gd name="connsiteX64" fmla="*/ 279273 w 1078325"/>
              <a:gd name="connsiteY64" fmla="*/ 43434 h 492442"/>
              <a:gd name="connsiteX65" fmla="*/ 295846 w 1078325"/>
              <a:gd name="connsiteY65" fmla="*/ 37243 h 492442"/>
              <a:gd name="connsiteX66" fmla="*/ 295180 w 1078325"/>
              <a:gd name="connsiteY66" fmla="*/ 37433 h 492442"/>
              <a:gd name="connsiteX67" fmla="*/ 312325 w 1078325"/>
              <a:gd name="connsiteY67" fmla="*/ 32099 h 492442"/>
              <a:gd name="connsiteX68" fmla="*/ 311658 w 1078325"/>
              <a:gd name="connsiteY68" fmla="*/ 32290 h 492442"/>
              <a:gd name="connsiteX69" fmla="*/ 329279 w 1078325"/>
              <a:gd name="connsiteY69" fmla="*/ 27908 h 492442"/>
              <a:gd name="connsiteX70" fmla="*/ 328613 w 1078325"/>
              <a:gd name="connsiteY70" fmla="*/ 28099 h 492442"/>
              <a:gd name="connsiteX71" fmla="*/ 346710 w 1078325"/>
              <a:gd name="connsiteY71" fmla="*/ 24765 h 492442"/>
              <a:gd name="connsiteX72" fmla="*/ 346138 w 1078325"/>
              <a:gd name="connsiteY72" fmla="*/ 24860 h 492442"/>
              <a:gd name="connsiteX73" fmla="*/ 364712 w 1078325"/>
              <a:gd name="connsiteY73" fmla="*/ 22479 h 492442"/>
              <a:gd name="connsiteX74" fmla="*/ 364141 w 1078325"/>
              <a:gd name="connsiteY74" fmla="*/ 22479 h 492442"/>
              <a:gd name="connsiteX75" fmla="*/ 373666 w 1078325"/>
              <a:gd name="connsiteY75" fmla="*/ 21812 h 492442"/>
              <a:gd name="connsiteX76" fmla="*/ 372999 w 1078325"/>
              <a:gd name="connsiteY76" fmla="*/ 21812 h 492442"/>
              <a:gd name="connsiteX77" fmla="*/ 382810 w 1078325"/>
              <a:gd name="connsiteY77" fmla="*/ 21717 h 492442"/>
              <a:gd name="connsiteX78" fmla="*/ 382334 w 1078325"/>
              <a:gd name="connsiteY78" fmla="*/ 21717 h 492442"/>
              <a:gd name="connsiteX79" fmla="*/ 392525 w 1078325"/>
              <a:gd name="connsiteY79" fmla="*/ 22003 h 492442"/>
              <a:gd name="connsiteX80" fmla="*/ 392049 w 1078325"/>
              <a:gd name="connsiteY80" fmla="*/ 21908 h 492442"/>
              <a:gd name="connsiteX81" fmla="*/ 402336 w 1078325"/>
              <a:gd name="connsiteY81" fmla="*/ 22670 h 492442"/>
              <a:gd name="connsiteX82" fmla="*/ 401955 w 1078325"/>
              <a:gd name="connsiteY82" fmla="*/ 22670 h 492442"/>
              <a:gd name="connsiteX83" fmla="*/ 412623 w 1078325"/>
              <a:gd name="connsiteY83" fmla="*/ 23813 h 492442"/>
              <a:gd name="connsiteX84" fmla="*/ 412147 w 1078325"/>
              <a:gd name="connsiteY84" fmla="*/ 23717 h 492442"/>
              <a:gd name="connsiteX85" fmla="*/ 422910 w 1078325"/>
              <a:gd name="connsiteY85" fmla="*/ 25337 h 492442"/>
              <a:gd name="connsiteX86" fmla="*/ 422434 w 1078325"/>
              <a:gd name="connsiteY86" fmla="*/ 25241 h 492442"/>
              <a:gd name="connsiteX87" fmla="*/ 444722 w 1078325"/>
              <a:gd name="connsiteY87" fmla="*/ 29718 h 492442"/>
              <a:gd name="connsiteX88" fmla="*/ 444151 w 1078325"/>
              <a:gd name="connsiteY88" fmla="*/ 29528 h 492442"/>
              <a:gd name="connsiteX89" fmla="*/ 467201 w 1078325"/>
              <a:gd name="connsiteY89" fmla="*/ 35528 h 492442"/>
              <a:gd name="connsiteX90" fmla="*/ 466630 w 1078325"/>
              <a:gd name="connsiteY90" fmla="*/ 35338 h 492442"/>
              <a:gd name="connsiteX91" fmla="*/ 490442 w 1078325"/>
              <a:gd name="connsiteY91" fmla="*/ 42767 h 492442"/>
              <a:gd name="connsiteX92" fmla="*/ 490061 w 1078325"/>
              <a:gd name="connsiteY92" fmla="*/ 42672 h 492442"/>
              <a:gd name="connsiteX93" fmla="*/ 514445 w 1078325"/>
              <a:gd name="connsiteY93" fmla="*/ 51340 h 492442"/>
              <a:gd name="connsiteX94" fmla="*/ 514064 w 1078325"/>
              <a:gd name="connsiteY94" fmla="*/ 51245 h 492442"/>
              <a:gd name="connsiteX95" fmla="*/ 539020 w 1078325"/>
              <a:gd name="connsiteY95" fmla="*/ 61151 h 492442"/>
              <a:gd name="connsiteX96" fmla="*/ 538734 w 1078325"/>
              <a:gd name="connsiteY96" fmla="*/ 60960 h 492442"/>
              <a:gd name="connsiteX97" fmla="*/ 564071 w 1078325"/>
              <a:gd name="connsiteY97" fmla="*/ 72104 h 492442"/>
              <a:gd name="connsiteX98" fmla="*/ 563785 w 1078325"/>
              <a:gd name="connsiteY98" fmla="*/ 72009 h 492442"/>
              <a:gd name="connsiteX99" fmla="*/ 589597 w 1078325"/>
              <a:gd name="connsiteY99" fmla="*/ 84011 h 492442"/>
              <a:gd name="connsiteX100" fmla="*/ 589407 w 1078325"/>
              <a:gd name="connsiteY100" fmla="*/ 83820 h 492442"/>
              <a:gd name="connsiteX101" fmla="*/ 615410 w 1078325"/>
              <a:gd name="connsiteY101" fmla="*/ 96679 h 492442"/>
              <a:gd name="connsiteX102" fmla="*/ 615220 w 1078325"/>
              <a:gd name="connsiteY102" fmla="*/ 96679 h 492442"/>
              <a:gd name="connsiteX103" fmla="*/ 641509 w 1078325"/>
              <a:gd name="connsiteY103" fmla="*/ 110204 h 492442"/>
              <a:gd name="connsiteX104" fmla="*/ 641318 w 1078325"/>
              <a:gd name="connsiteY104" fmla="*/ 110109 h 492442"/>
              <a:gd name="connsiteX105" fmla="*/ 667607 w 1078325"/>
              <a:gd name="connsiteY105" fmla="*/ 124397 h 492442"/>
              <a:gd name="connsiteX106" fmla="*/ 667417 w 1078325"/>
              <a:gd name="connsiteY106" fmla="*/ 124301 h 492442"/>
              <a:gd name="connsiteX107" fmla="*/ 693801 w 1078325"/>
              <a:gd name="connsiteY107" fmla="*/ 139065 h 492442"/>
              <a:gd name="connsiteX108" fmla="*/ 693611 w 1078325"/>
              <a:gd name="connsiteY108" fmla="*/ 138970 h 492442"/>
              <a:gd name="connsiteX109" fmla="*/ 746093 w 1078325"/>
              <a:gd name="connsiteY109" fmla="*/ 169736 h 492442"/>
              <a:gd name="connsiteX110" fmla="*/ 745903 w 1078325"/>
              <a:gd name="connsiteY110" fmla="*/ 169640 h 492442"/>
              <a:gd name="connsiteX111" fmla="*/ 797338 w 1078325"/>
              <a:gd name="connsiteY111" fmla="*/ 201073 h 492442"/>
              <a:gd name="connsiteX112" fmla="*/ 797243 w 1078325"/>
              <a:gd name="connsiteY112" fmla="*/ 201073 h 492442"/>
              <a:gd name="connsiteX113" fmla="*/ 822388 w 1078325"/>
              <a:gd name="connsiteY113" fmla="*/ 216789 h 492442"/>
              <a:gd name="connsiteX114" fmla="*/ 846963 w 1078325"/>
              <a:gd name="connsiteY114" fmla="*/ 232315 h 492442"/>
              <a:gd name="connsiteX115" fmla="*/ 871061 w 1078325"/>
              <a:gd name="connsiteY115" fmla="*/ 247650 h 492442"/>
              <a:gd name="connsiteX116" fmla="*/ 894397 w 1078325"/>
              <a:gd name="connsiteY116" fmla="*/ 262604 h 492442"/>
              <a:gd name="connsiteX117" fmla="*/ 917067 w 1078325"/>
              <a:gd name="connsiteY117" fmla="*/ 276987 h 492442"/>
              <a:gd name="connsiteX118" fmla="*/ 938879 w 1078325"/>
              <a:gd name="connsiteY118" fmla="*/ 290989 h 492442"/>
              <a:gd name="connsiteX119" fmla="*/ 959739 w 1078325"/>
              <a:gd name="connsiteY119" fmla="*/ 304133 h 492442"/>
              <a:gd name="connsiteX120" fmla="*/ 979742 w 1078325"/>
              <a:gd name="connsiteY120" fmla="*/ 316516 h 492442"/>
              <a:gd name="connsiteX121" fmla="*/ 998506 w 1078325"/>
              <a:gd name="connsiteY121" fmla="*/ 327946 h 492442"/>
              <a:gd name="connsiteX122" fmla="*/ 1016222 w 1078325"/>
              <a:gd name="connsiteY122" fmla="*/ 338328 h 492442"/>
              <a:gd name="connsiteX123" fmla="*/ 1032796 w 1078325"/>
              <a:gd name="connsiteY123" fmla="*/ 347567 h 492442"/>
              <a:gd name="connsiteX124" fmla="*/ 1047941 w 1078325"/>
              <a:gd name="connsiteY124" fmla="*/ 355663 h 492442"/>
              <a:gd name="connsiteX125" fmla="*/ 1053846 w 1078325"/>
              <a:gd name="connsiteY125" fmla="*/ 358616 h 492442"/>
              <a:gd name="connsiteX126" fmla="*/ 1063276 w 1078325"/>
              <a:gd name="connsiteY126" fmla="*/ 338995 h 492442"/>
              <a:gd name="connsiteX127" fmla="*/ 1057561 w 1078325"/>
              <a:gd name="connsiteY127" fmla="*/ 336233 h 492442"/>
              <a:gd name="connsiteX128" fmla="*/ 1057942 w 1078325"/>
              <a:gd name="connsiteY128" fmla="*/ 336423 h 492442"/>
              <a:gd name="connsiteX129" fmla="*/ 1043083 w 1078325"/>
              <a:gd name="connsiteY129" fmla="*/ 328517 h 492442"/>
              <a:gd name="connsiteX130" fmla="*/ 1043273 w 1078325"/>
              <a:gd name="connsiteY130" fmla="*/ 328613 h 492442"/>
              <a:gd name="connsiteX131" fmla="*/ 1026986 w 1078325"/>
              <a:gd name="connsiteY131" fmla="*/ 319469 h 492442"/>
              <a:gd name="connsiteX132" fmla="*/ 1027176 w 1078325"/>
              <a:gd name="connsiteY132" fmla="*/ 319564 h 492442"/>
              <a:gd name="connsiteX133" fmla="*/ 1009650 w 1078325"/>
              <a:gd name="connsiteY133" fmla="*/ 309277 h 492442"/>
              <a:gd name="connsiteX134" fmla="*/ 1009745 w 1078325"/>
              <a:gd name="connsiteY134" fmla="*/ 309277 h 492442"/>
              <a:gd name="connsiteX135" fmla="*/ 990981 w 1078325"/>
              <a:gd name="connsiteY135" fmla="*/ 297942 h 492442"/>
              <a:gd name="connsiteX136" fmla="*/ 991076 w 1078325"/>
              <a:gd name="connsiteY136" fmla="*/ 298037 h 492442"/>
              <a:gd name="connsiteX137" fmla="*/ 971264 w 1078325"/>
              <a:gd name="connsiteY137" fmla="*/ 285750 h 492442"/>
              <a:gd name="connsiteX138" fmla="*/ 971360 w 1078325"/>
              <a:gd name="connsiteY138" fmla="*/ 285750 h 492442"/>
              <a:gd name="connsiteX139" fmla="*/ 950500 w 1078325"/>
              <a:gd name="connsiteY139" fmla="*/ 272605 h 492442"/>
              <a:gd name="connsiteX140" fmla="*/ 928688 w 1078325"/>
              <a:gd name="connsiteY140" fmla="*/ 258699 h 492442"/>
              <a:gd name="connsiteX141" fmla="*/ 906113 w 1078325"/>
              <a:gd name="connsiteY141" fmla="*/ 244316 h 492442"/>
              <a:gd name="connsiteX142" fmla="*/ 882682 w 1078325"/>
              <a:gd name="connsiteY142" fmla="*/ 229362 h 492442"/>
              <a:gd name="connsiteX143" fmla="*/ 858584 w 1078325"/>
              <a:gd name="connsiteY143" fmla="*/ 214027 h 492442"/>
              <a:gd name="connsiteX144" fmla="*/ 833914 w 1078325"/>
              <a:gd name="connsiteY144" fmla="*/ 198406 h 492442"/>
              <a:gd name="connsiteX145" fmla="*/ 808672 w 1078325"/>
              <a:gd name="connsiteY145" fmla="*/ 182594 h 492442"/>
              <a:gd name="connsiteX146" fmla="*/ 757142 w 1078325"/>
              <a:gd name="connsiteY146" fmla="*/ 151067 h 492442"/>
              <a:gd name="connsiteX147" fmla="*/ 704564 w 1078325"/>
              <a:gd name="connsiteY147" fmla="*/ 120206 h 492442"/>
              <a:gd name="connsiteX148" fmla="*/ 677990 w 1078325"/>
              <a:gd name="connsiteY148" fmla="*/ 105347 h 492442"/>
              <a:gd name="connsiteX149" fmla="*/ 651605 w 1078325"/>
              <a:gd name="connsiteY149" fmla="*/ 90964 h 492442"/>
              <a:gd name="connsiteX150" fmla="*/ 625126 w 1078325"/>
              <a:gd name="connsiteY150" fmla="*/ 77248 h 492442"/>
              <a:gd name="connsiteX151" fmla="*/ 598932 w 1078325"/>
              <a:gd name="connsiteY151" fmla="*/ 64294 h 492442"/>
              <a:gd name="connsiteX152" fmla="*/ 572834 w 1078325"/>
              <a:gd name="connsiteY152" fmla="*/ 52197 h 492442"/>
              <a:gd name="connsiteX153" fmla="*/ 547211 w 1078325"/>
              <a:gd name="connsiteY153" fmla="*/ 41053 h 492442"/>
              <a:gd name="connsiteX154" fmla="*/ 521970 w 1078325"/>
              <a:gd name="connsiteY154" fmla="*/ 30956 h 492442"/>
              <a:gd name="connsiteX155" fmla="*/ 497110 w 1078325"/>
              <a:gd name="connsiteY155" fmla="*/ 22098 h 492442"/>
              <a:gd name="connsiteX156" fmla="*/ 472821 w 1078325"/>
              <a:gd name="connsiteY156" fmla="*/ 14573 h 492442"/>
              <a:gd name="connsiteX157" fmla="*/ 449199 w 1078325"/>
              <a:gd name="connsiteY157" fmla="*/ 8477 h 492442"/>
              <a:gd name="connsiteX158" fmla="*/ 426434 w 1078325"/>
              <a:gd name="connsiteY158" fmla="*/ 3905 h 492442"/>
              <a:gd name="connsiteX159" fmla="*/ 415100 w 1078325"/>
              <a:gd name="connsiteY159" fmla="*/ 2191 h 492442"/>
              <a:gd name="connsiteX160" fmla="*/ 404051 w 1078325"/>
              <a:gd name="connsiteY160" fmla="*/ 1048 h 492442"/>
              <a:gd name="connsiteX161" fmla="*/ 393383 w 1078325"/>
              <a:gd name="connsiteY161" fmla="*/ 286 h 492442"/>
              <a:gd name="connsiteX162" fmla="*/ 382715 w 1078325"/>
              <a:gd name="connsiteY162" fmla="*/ 0 h 492442"/>
              <a:gd name="connsiteX163" fmla="*/ 372428 w 1078325"/>
              <a:gd name="connsiteY163" fmla="*/ 95 h 492442"/>
              <a:gd name="connsiteX164" fmla="*/ 362236 w 1078325"/>
              <a:gd name="connsiteY164" fmla="*/ 857 h 492442"/>
              <a:gd name="connsiteX165" fmla="*/ 343091 w 1078325"/>
              <a:gd name="connsiteY165" fmla="*/ 3334 h 492442"/>
              <a:gd name="connsiteX166" fmla="*/ 324326 w 1078325"/>
              <a:gd name="connsiteY166" fmla="*/ 6763 h 492442"/>
              <a:gd name="connsiteX167" fmla="*/ 306134 w 1078325"/>
              <a:gd name="connsiteY167" fmla="*/ 11335 h 492442"/>
              <a:gd name="connsiteX168" fmla="*/ 288512 w 1078325"/>
              <a:gd name="connsiteY168" fmla="*/ 16764 h 492442"/>
              <a:gd name="connsiteX169" fmla="*/ 271272 w 1078325"/>
              <a:gd name="connsiteY169" fmla="*/ 23241 h 492442"/>
              <a:gd name="connsiteX170" fmla="*/ 254603 w 1078325"/>
              <a:gd name="connsiteY170" fmla="*/ 30671 h 492442"/>
              <a:gd name="connsiteX171" fmla="*/ 238411 w 1078325"/>
              <a:gd name="connsiteY171" fmla="*/ 39053 h 492442"/>
              <a:gd name="connsiteX172" fmla="*/ 222885 w 1078325"/>
              <a:gd name="connsiteY172" fmla="*/ 48387 h 492442"/>
              <a:gd name="connsiteX173" fmla="*/ 207740 w 1078325"/>
              <a:gd name="connsiteY173" fmla="*/ 58483 h 492442"/>
              <a:gd name="connsiteX174" fmla="*/ 193072 w 1078325"/>
              <a:gd name="connsiteY174" fmla="*/ 69533 h 492442"/>
              <a:gd name="connsiteX175" fmla="*/ 178975 w 1078325"/>
              <a:gd name="connsiteY175" fmla="*/ 81439 h 492442"/>
              <a:gd name="connsiteX176" fmla="*/ 165449 w 1078325"/>
              <a:gd name="connsiteY176" fmla="*/ 94202 h 492442"/>
              <a:gd name="connsiteX177" fmla="*/ 152400 w 1078325"/>
              <a:gd name="connsiteY177" fmla="*/ 107728 h 492442"/>
              <a:gd name="connsiteX178" fmla="*/ 139922 w 1078325"/>
              <a:gd name="connsiteY178" fmla="*/ 121920 h 492442"/>
              <a:gd name="connsiteX179" fmla="*/ 127826 w 1078325"/>
              <a:gd name="connsiteY179" fmla="*/ 137065 h 492442"/>
              <a:gd name="connsiteX180" fmla="*/ 116396 w 1078325"/>
              <a:gd name="connsiteY180" fmla="*/ 152781 h 492442"/>
              <a:gd name="connsiteX181" fmla="*/ 105346 w 1078325"/>
              <a:gd name="connsiteY181" fmla="*/ 169354 h 492442"/>
              <a:gd name="connsiteX182" fmla="*/ 94964 w 1078325"/>
              <a:gd name="connsiteY182" fmla="*/ 186500 h 492442"/>
              <a:gd name="connsiteX183" fmla="*/ 84963 w 1078325"/>
              <a:gd name="connsiteY183" fmla="*/ 204406 h 492442"/>
              <a:gd name="connsiteX184" fmla="*/ 75533 w 1078325"/>
              <a:gd name="connsiteY184" fmla="*/ 222885 h 492442"/>
              <a:gd name="connsiteX185" fmla="*/ 66580 w 1078325"/>
              <a:gd name="connsiteY185" fmla="*/ 242030 h 492442"/>
              <a:gd name="connsiteX186" fmla="*/ 58103 w 1078325"/>
              <a:gd name="connsiteY186" fmla="*/ 261842 h 492442"/>
              <a:gd name="connsiteX187" fmla="*/ 50102 w 1078325"/>
              <a:gd name="connsiteY187" fmla="*/ 282226 h 492442"/>
              <a:gd name="connsiteX188" fmla="*/ 42577 w 1078325"/>
              <a:gd name="connsiteY188" fmla="*/ 303181 h 492442"/>
              <a:gd name="connsiteX189" fmla="*/ 35624 w 1078325"/>
              <a:gd name="connsiteY189" fmla="*/ 324707 h 492442"/>
              <a:gd name="connsiteX190" fmla="*/ 29146 w 1078325"/>
              <a:gd name="connsiteY190" fmla="*/ 346615 h 492442"/>
              <a:gd name="connsiteX191" fmla="*/ 23051 w 1078325"/>
              <a:gd name="connsiteY191" fmla="*/ 369284 h 492442"/>
              <a:gd name="connsiteX192" fmla="*/ 17431 w 1078325"/>
              <a:gd name="connsiteY192" fmla="*/ 392335 h 492442"/>
              <a:gd name="connsiteX193" fmla="*/ 12383 w 1078325"/>
              <a:gd name="connsiteY193" fmla="*/ 415957 h 492442"/>
              <a:gd name="connsiteX194" fmla="*/ 7811 w 1078325"/>
              <a:gd name="connsiteY194" fmla="*/ 439960 h 492442"/>
              <a:gd name="connsiteX195" fmla="*/ 3715 w 1078325"/>
              <a:gd name="connsiteY195" fmla="*/ 464439 h 492442"/>
              <a:gd name="connsiteX196" fmla="*/ 0 w 1078325"/>
              <a:gd name="connsiteY196" fmla="*/ 489204 h 492442"/>
              <a:gd name="connsiteX197" fmla="*/ 21527 w 1078325"/>
              <a:gd name="connsiteY197" fmla="*/ 492442 h 49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078325" h="492442">
                <a:moveTo>
                  <a:pt x="984790" y="367951"/>
                </a:moveTo>
                <a:lnTo>
                  <a:pt x="1078326" y="357569"/>
                </a:lnTo>
                <a:lnTo>
                  <a:pt x="1023271" y="281273"/>
                </a:lnTo>
                <a:cubicBezTo>
                  <a:pt x="1019747" y="276416"/>
                  <a:pt x="1012984" y="275368"/>
                  <a:pt x="1008126" y="278797"/>
                </a:cubicBezTo>
                <a:cubicBezTo>
                  <a:pt x="1003268" y="282321"/>
                  <a:pt x="1002125" y="289179"/>
                  <a:pt x="1005650" y="294037"/>
                </a:cubicBezTo>
                <a:lnTo>
                  <a:pt x="1049751" y="355187"/>
                </a:lnTo>
                <a:lnTo>
                  <a:pt x="1057370" y="338042"/>
                </a:lnTo>
                <a:lnTo>
                  <a:pt x="982409" y="346329"/>
                </a:lnTo>
                <a:cubicBezTo>
                  <a:pt x="976503" y="346996"/>
                  <a:pt x="972217" y="352330"/>
                  <a:pt x="972884" y="358330"/>
                </a:cubicBezTo>
                <a:cubicBezTo>
                  <a:pt x="973550" y="364236"/>
                  <a:pt x="978884" y="368617"/>
                  <a:pt x="984790" y="367951"/>
                </a:cubicBezTo>
                <a:close/>
                <a:moveTo>
                  <a:pt x="21527" y="492442"/>
                </a:moveTo>
                <a:lnTo>
                  <a:pt x="25146" y="467678"/>
                </a:lnTo>
                <a:lnTo>
                  <a:pt x="25146" y="467868"/>
                </a:lnTo>
                <a:lnTo>
                  <a:pt x="29146" y="443675"/>
                </a:lnTo>
                <a:lnTo>
                  <a:pt x="29146" y="443960"/>
                </a:lnTo>
                <a:lnTo>
                  <a:pt x="33719" y="420148"/>
                </a:lnTo>
                <a:lnTo>
                  <a:pt x="33623" y="420338"/>
                </a:lnTo>
                <a:lnTo>
                  <a:pt x="38671" y="397002"/>
                </a:lnTo>
                <a:lnTo>
                  <a:pt x="38576" y="397288"/>
                </a:lnTo>
                <a:lnTo>
                  <a:pt x="44101" y="374523"/>
                </a:lnTo>
                <a:lnTo>
                  <a:pt x="44005" y="374809"/>
                </a:lnTo>
                <a:lnTo>
                  <a:pt x="50006" y="352425"/>
                </a:lnTo>
                <a:lnTo>
                  <a:pt x="50006" y="352711"/>
                </a:lnTo>
                <a:lnTo>
                  <a:pt x="56388" y="330994"/>
                </a:lnTo>
                <a:lnTo>
                  <a:pt x="56293" y="331184"/>
                </a:lnTo>
                <a:lnTo>
                  <a:pt x="63151" y="310039"/>
                </a:lnTo>
                <a:lnTo>
                  <a:pt x="63055" y="310325"/>
                </a:lnTo>
                <a:lnTo>
                  <a:pt x="70485" y="289655"/>
                </a:lnTo>
                <a:lnTo>
                  <a:pt x="70390" y="289941"/>
                </a:lnTo>
                <a:lnTo>
                  <a:pt x="78200" y="269938"/>
                </a:lnTo>
                <a:lnTo>
                  <a:pt x="78105" y="270224"/>
                </a:lnTo>
                <a:lnTo>
                  <a:pt x="86487" y="250793"/>
                </a:lnTo>
                <a:lnTo>
                  <a:pt x="86296" y="251079"/>
                </a:lnTo>
                <a:lnTo>
                  <a:pt x="95155" y="232220"/>
                </a:lnTo>
                <a:lnTo>
                  <a:pt x="94964" y="232601"/>
                </a:lnTo>
                <a:lnTo>
                  <a:pt x="104204" y="214408"/>
                </a:lnTo>
                <a:lnTo>
                  <a:pt x="104013" y="214789"/>
                </a:lnTo>
                <a:lnTo>
                  <a:pt x="113824" y="197263"/>
                </a:lnTo>
                <a:lnTo>
                  <a:pt x="113633" y="197644"/>
                </a:lnTo>
                <a:lnTo>
                  <a:pt x="123825" y="180785"/>
                </a:lnTo>
                <a:lnTo>
                  <a:pt x="123635" y="181166"/>
                </a:lnTo>
                <a:lnTo>
                  <a:pt x="134303" y="164973"/>
                </a:lnTo>
                <a:lnTo>
                  <a:pt x="134017" y="165354"/>
                </a:lnTo>
                <a:lnTo>
                  <a:pt x="145256" y="150019"/>
                </a:lnTo>
                <a:lnTo>
                  <a:pt x="144971" y="150400"/>
                </a:lnTo>
                <a:lnTo>
                  <a:pt x="156686" y="135731"/>
                </a:lnTo>
                <a:lnTo>
                  <a:pt x="156401" y="136112"/>
                </a:lnTo>
                <a:lnTo>
                  <a:pt x="168593" y="122206"/>
                </a:lnTo>
                <a:lnTo>
                  <a:pt x="168212" y="122587"/>
                </a:lnTo>
                <a:lnTo>
                  <a:pt x="180880" y="109442"/>
                </a:lnTo>
                <a:lnTo>
                  <a:pt x="180499" y="109823"/>
                </a:lnTo>
                <a:lnTo>
                  <a:pt x="193643" y="97441"/>
                </a:lnTo>
                <a:lnTo>
                  <a:pt x="193167" y="97822"/>
                </a:lnTo>
                <a:lnTo>
                  <a:pt x="206883" y="86392"/>
                </a:lnTo>
                <a:lnTo>
                  <a:pt x="206407" y="86678"/>
                </a:lnTo>
                <a:lnTo>
                  <a:pt x="220599" y="76010"/>
                </a:lnTo>
                <a:lnTo>
                  <a:pt x="220028" y="76391"/>
                </a:lnTo>
                <a:lnTo>
                  <a:pt x="234696" y="66580"/>
                </a:lnTo>
                <a:lnTo>
                  <a:pt x="234220" y="66866"/>
                </a:lnTo>
                <a:lnTo>
                  <a:pt x="249269" y="57912"/>
                </a:lnTo>
                <a:lnTo>
                  <a:pt x="248698" y="58198"/>
                </a:lnTo>
                <a:lnTo>
                  <a:pt x="264319" y="50102"/>
                </a:lnTo>
                <a:lnTo>
                  <a:pt x="263747" y="50387"/>
                </a:lnTo>
                <a:lnTo>
                  <a:pt x="279845" y="43148"/>
                </a:lnTo>
                <a:lnTo>
                  <a:pt x="279273" y="43434"/>
                </a:lnTo>
                <a:lnTo>
                  <a:pt x="295846" y="37243"/>
                </a:lnTo>
                <a:lnTo>
                  <a:pt x="295180" y="37433"/>
                </a:lnTo>
                <a:lnTo>
                  <a:pt x="312325" y="32099"/>
                </a:lnTo>
                <a:lnTo>
                  <a:pt x="311658" y="32290"/>
                </a:lnTo>
                <a:lnTo>
                  <a:pt x="329279" y="27908"/>
                </a:lnTo>
                <a:lnTo>
                  <a:pt x="328613" y="28099"/>
                </a:lnTo>
                <a:lnTo>
                  <a:pt x="346710" y="24765"/>
                </a:lnTo>
                <a:lnTo>
                  <a:pt x="346138" y="24860"/>
                </a:lnTo>
                <a:lnTo>
                  <a:pt x="364712" y="22479"/>
                </a:lnTo>
                <a:lnTo>
                  <a:pt x="364141" y="22479"/>
                </a:lnTo>
                <a:lnTo>
                  <a:pt x="373666" y="21812"/>
                </a:lnTo>
                <a:lnTo>
                  <a:pt x="372999" y="21812"/>
                </a:lnTo>
                <a:lnTo>
                  <a:pt x="382810" y="21717"/>
                </a:lnTo>
                <a:lnTo>
                  <a:pt x="382334" y="21717"/>
                </a:lnTo>
                <a:lnTo>
                  <a:pt x="392525" y="22003"/>
                </a:lnTo>
                <a:lnTo>
                  <a:pt x="392049" y="21908"/>
                </a:lnTo>
                <a:lnTo>
                  <a:pt x="402336" y="22670"/>
                </a:lnTo>
                <a:lnTo>
                  <a:pt x="401955" y="22670"/>
                </a:lnTo>
                <a:lnTo>
                  <a:pt x="412623" y="23813"/>
                </a:lnTo>
                <a:lnTo>
                  <a:pt x="412147" y="23717"/>
                </a:lnTo>
                <a:lnTo>
                  <a:pt x="422910" y="25337"/>
                </a:lnTo>
                <a:lnTo>
                  <a:pt x="422434" y="25241"/>
                </a:lnTo>
                <a:lnTo>
                  <a:pt x="444722" y="29718"/>
                </a:lnTo>
                <a:lnTo>
                  <a:pt x="444151" y="29528"/>
                </a:lnTo>
                <a:lnTo>
                  <a:pt x="467201" y="35528"/>
                </a:lnTo>
                <a:lnTo>
                  <a:pt x="466630" y="35338"/>
                </a:lnTo>
                <a:lnTo>
                  <a:pt x="490442" y="42767"/>
                </a:lnTo>
                <a:lnTo>
                  <a:pt x="490061" y="42672"/>
                </a:lnTo>
                <a:lnTo>
                  <a:pt x="514445" y="51340"/>
                </a:lnTo>
                <a:lnTo>
                  <a:pt x="514064" y="51245"/>
                </a:lnTo>
                <a:lnTo>
                  <a:pt x="539020" y="61151"/>
                </a:lnTo>
                <a:lnTo>
                  <a:pt x="538734" y="60960"/>
                </a:lnTo>
                <a:lnTo>
                  <a:pt x="564071" y="72104"/>
                </a:lnTo>
                <a:lnTo>
                  <a:pt x="563785" y="72009"/>
                </a:lnTo>
                <a:lnTo>
                  <a:pt x="589597" y="84011"/>
                </a:lnTo>
                <a:lnTo>
                  <a:pt x="589407" y="83820"/>
                </a:lnTo>
                <a:lnTo>
                  <a:pt x="615410" y="96679"/>
                </a:lnTo>
                <a:lnTo>
                  <a:pt x="615220" y="96679"/>
                </a:lnTo>
                <a:lnTo>
                  <a:pt x="641509" y="110204"/>
                </a:lnTo>
                <a:lnTo>
                  <a:pt x="641318" y="110109"/>
                </a:lnTo>
                <a:lnTo>
                  <a:pt x="667607" y="124397"/>
                </a:lnTo>
                <a:lnTo>
                  <a:pt x="667417" y="124301"/>
                </a:lnTo>
                <a:lnTo>
                  <a:pt x="693801" y="139065"/>
                </a:lnTo>
                <a:lnTo>
                  <a:pt x="693611" y="138970"/>
                </a:lnTo>
                <a:lnTo>
                  <a:pt x="746093" y="169736"/>
                </a:lnTo>
                <a:lnTo>
                  <a:pt x="745903" y="169640"/>
                </a:lnTo>
                <a:lnTo>
                  <a:pt x="797338" y="201073"/>
                </a:lnTo>
                <a:lnTo>
                  <a:pt x="797243" y="201073"/>
                </a:lnTo>
                <a:lnTo>
                  <a:pt x="822388" y="216789"/>
                </a:lnTo>
                <a:lnTo>
                  <a:pt x="846963" y="232315"/>
                </a:lnTo>
                <a:lnTo>
                  <a:pt x="871061" y="247650"/>
                </a:lnTo>
                <a:lnTo>
                  <a:pt x="894397" y="262604"/>
                </a:lnTo>
                <a:lnTo>
                  <a:pt x="917067" y="276987"/>
                </a:lnTo>
                <a:lnTo>
                  <a:pt x="938879" y="290989"/>
                </a:lnTo>
                <a:lnTo>
                  <a:pt x="959739" y="304133"/>
                </a:lnTo>
                <a:lnTo>
                  <a:pt x="979742" y="316516"/>
                </a:lnTo>
                <a:lnTo>
                  <a:pt x="998506" y="327946"/>
                </a:lnTo>
                <a:lnTo>
                  <a:pt x="1016222" y="338328"/>
                </a:lnTo>
                <a:lnTo>
                  <a:pt x="1032796" y="347567"/>
                </a:lnTo>
                <a:lnTo>
                  <a:pt x="1047941" y="355663"/>
                </a:lnTo>
                <a:lnTo>
                  <a:pt x="1053846" y="358616"/>
                </a:lnTo>
                <a:lnTo>
                  <a:pt x="1063276" y="338995"/>
                </a:lnTo>
                <a:lnTo>
                  <a:pt x="1057561" y="336233"/>
                </a:lnTo>
                <a:lnTo>
                  <a:pt x="1057942" y="336423"/>
                </a:lnTo>
                <a:lnTo>
                  <a:pt x="1043083" y="328517"/>
                </a:lnTo>
                <a:lnTo>
                  <a:pt x="1043273" y="328613"/>
                </a:lnTo>
                <a:lnTo>
                  <a:pt x="1026986" y="319469"/>
                </a:lnTo>
                <a:lnTo>
                  <a:pt x="1027176" y="319564"/>
                </a:lnTo>
                <a:lnTo>
                  <a:pt x="1009650" y="309277"/>
                </a:lnTo>
                <a:lnTo>
                  <a:pt x="1009745" y="309277"/>
                </a:lnTo>
                <a:lnTo>
                  <a:pt x="990981" y="297942"/>
                </a:lnTo>
                <a:lnTo>
                  <a:pt x="991076" y="298037"/>
                </a:lnTo>
                <a:lnTo>
                  <a:pt x="971264" y="285750"/>
                </a:lnTo>
                <a:lnTo>
                  <a:pt x="971360" y="285750"/>
                </a:lnTo>
                <a:lnTo>
                  <a:pt x="950500" y="272605"/>
                </a:lnTo>
                <a:lnTo>
                  <a:pt x="928688" y="258699"/>
                </a:lnTo>
                <a:lnTo>
                  <a:pt x="906113" y="244316"/>
                </a:lnTo>
                <a:lnTo>
                  <a:pt x="882682" y="229362"/>
                </a:lnTo>
                <a:lnTo>
                  <a:pt x="858584" y="214027"/>
                </a:lnTo>
                <a:lnTo>
                  <a:pt x="833914" y="198406"/>
                </a:lnTo>
                <a:lnTo>
                  <a:pt x="808672" y="182594"/>
                </a:lnTo>
                <a:lnTo>
                  <a:pt x="757142" y="151067"/>
                </a:lnTo>
                <a:lnTo>
                  <a:pt x="704564" y="120206"/>
                </a:lnTo>
                <a:lnTo>
                  <a:pt x="677990" y="105347"/>
                </a:lnTo>
                <a:lnTo>
                  <a:pt x="651605" y="90964"/>
                </a:lnTo>
                <a:lnTo>
                  <a:pt x="625126" y="77248"/>
                </a:lnTo>
                <a:lnTo>
                  <a:pt x="598932" y="64294"/>
                </a:lnTo>
                <a:lnTo>
                  <a:pt x="572834" y="52197"/>
                </a:lnTo>
                <a:lnTo>
                  <a:pt x="547211" y="41053"/>
                </a:lnTo>
                <a:lnTo>
                  <a:pt x="521970" y="30956"/>
                </a:lnTo>
                <a:lnTo>
                  <a:pt x="497110" y="22098"/>
                </a:lnTo>
                <a:lnTo>
                  <a:pt x="472821" y="14573"/>
                </a:lnTo>
                <a:lnTo>
                  <a:pt x="449199" y="8477"/>
                </a:lnTo>
                <a:lnTo>
                  <a:pt x="426434" y="3905"/>
                </a:lnTo>
                <a:lnTo>
                  <a:pt x="415100" y="2191"/>
                </a:lnTo>
                <a:lnTo>
                  <a:pt x="404051" y="1048"/>
                </a:lnTo>
                <a:lnTo>
                  <a:pt x="393383" y="286"/>
                </a:lnTo>
                <a:lnTo>
                  <a:pt x="382715" y="0"/>
                </a:lnTo>
                <a:lnTo>
                  <a:pt x="372428" y="95"/>
                </a:lnTo>
                <a:lnTo>
                  <a:pt x="362236" y="857"/>
                </a:lnTo>
                <a:lnTo>
                  <a:pt x="343091" y="3334"/>
                </a:lnTo>
                <a:lnTo>
                  <a:pt x="324326" y="6763"/>
                </a:lnTo>
                <a:lnTo>
                  <a:pt x="306134" y="11335"/>
                </a:lnTo>
                <a:lnTo>
                  <a:pt x="288512" y="16764"/>
                </a:lnTo>
                <a:lnTo>
                  <a:pt x="271272" y="23241"/>
                </a:lnTo>
                <a:lnTo>
                  <a:pt x="254603" y="30671"/>
                </a:lnTo>
                <a:lnTo>
                  <a:pt x="238411" y="39053"/>
                </a:lnTo>
                <a:lnTo>
                  <a:pt x="222885" y="48387"/>
                </a:lnTo>
                <a:lnTo>
                  <a:pt x="207740" y="58483"/>
                </a:lnTo>
                <a:lnTo>
                  <a:pt x="193072" y="69533"/>
                </a:lnTo>
                <a:lnTo>
                  <a:pt x="178975" y="81439"/>
                </a:lnTo>
                <a:lnTo>
                  <a:pt x="165449" y="94202"/>
                </a:lnTo>
                <a:lnTo>
                  <a:pt x="152400" y="107728"/>
                </a:lnTo>
                <a:lnTo>
                  <a:pt x="139922" y="121920"/>
                </a:lnTo>
                <a:lnTo>
                  <a:pt x="127826" y="137065"/>
                </a:lnTo>
                <a:lnTo>
                  <a:pt x="116396" y="152781"/>
                </a:lnTo>
                <a:lnTo>
                  <a:pt x="105346" y="169354"/>
                </a:lnTo>
                <a:lnTo>
                  <a:pt x="94964" y="186500"/>
                </a:lnTo>
                <a:lnTo>
                  <a:pt x="84963" y="204406"/>
                </a:lnTo>
                <a:lnTo>
                  <a:pt x="75533" y="222885"/>
                </a:lnTo>
                <a:lnTo>
                  <a:pt x="66580" y="242030"/>
                </a:lnTo>
                <a:lnTo>
                  <a:pt x="58103" y="261842"/>
                </a:lnTo>
                <a:lnTo>
                  <a:pt x="50102" y="282226"/>
                </a:lnTo>
                <a:lnTo>
                  <a:pt x="42577" y="303181"/>
                </a:lnTo>
                <a:lnTo>
                  <a:pt x="35624" y="324707"/>
                </a:lnTo>
                <a:lnTo>
                  <a:pt x="29146" y="346615"/>
                </a:lnTo>
                <a:lnTo>
                  <a:pt x="23051" y="369284"/>
                </a:lnTo>
                <a:lnTo>
                  <a:pt x="17431" y="392335"/>
                </a:lnTo>
                <a:lnTo>
                  <a:pt x="12383" y="415957"/>
                </a:lnTo>
                <a:lnTo>
                  <a:pt x="7811" y="439960"/>
                </a:lnTo>
                <a:lnTo>
                  <a:pt x="3715" y="464439"/>
                </a:lnTo>
                <a:lnTo>
                  <a:pt x="0" y="489204"/>
                </a:lnTo>
                <a:lnTo>
                  <a:pt x="21527" y="492442"/>
                </a:lnTo>
                <a:close/>
              </a:path>
            </a:pathLst>
          </a:custGeom>
          <a:solidFill>
            <a:schemeClr val="accent1">
              <a:lumMod val="75000"/>
            </a:schemeClr>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2F99170-C0D2-43ED-BE8A-3B7ED6954607}"/>
              </a:ext>
            </a:extLst>
          </p:cNvPr>
          <p:cNvSpPr/>
          <p:nvPr/>
        </p:nvSpPr>
        <p:spPr>
          <a:xfrm>
            <a:off x="5764252" y="2071492"/>
            <a:ext cx="1669778" cy="671057"/>
          </a:xfrm>
          <a:custGeom>
            <a:avLst/>
            <a:gdLst>
              <a:gd name="connsiteX0" fmla="*/ 1189006 w 1263491"/>
              <a:gd name="connsiteY0" fmla="*/ 491204 h 507777"/>
              <a:gd name="connsiteX1" fmla="*/ 1263491 w 1263491"/>
              <a:gd name="connsiteY1" fmla="*/ 433769 h 507777"/>
              <a:gd name="connsiteX2" fmla="*/ 1176814 w 1263491"/>
              <a:gd name="connsiteY2" fmla="*/ 397193 h 507777"/>
              <a:gd name="connsiteX3" fmla="*/ 1162526 w 1263491"/>
              <a:gd name="connsiteY3" fmla="*/ 403003 h 507777"/>
              <a:gd name="connsiteX4" fmla="*/ 1168337 w 1263491"/>
              <a:gd name="connsiteY4" fmla="*/ 417290 h 507777"/>
              <a:gd name="connsiteX5" fmla="*/ 1237869 w 1263491"/>
              <a:gd name="connsiteY5" fmla="*/ 446532 h 507777"/>
              <a:gd name="connsiteX6" fmla="*/ 1235488 w 1263491"/>
              <a:gd name="connsiteY6" fmla="*/ 427958 h 507777"/>
              <a:gd name="connsiteX7" fmla="*/ 1175766 w 1263491"/>
              <a:gd name="connsiteY7" fmla="*/ 474059 h 507777"/>
              <a:gd name="connsiteX8" fmla="*/ 1173766 w 1263491"/>
              <a:gd name="connsiteY8" fmla="*/ 489204 h 507777"/>
              <a:gd name="connsiteX9" fmla="*/ 1189006 w 1263491"/>
              <a:gd name="connsiteY9" fmla="*/ 491204 h 507777"/>
              <a:gd name="connsiteX10" fmla="*/ 0 w 1263491"/>
              <a:gd name="connsiteY10" fmla="*/ 4001 h 507777"/>
              <a:gd name="connsiteX11" fmla="*/ 6763 w 1263491"/>
              <a:gd name="connsiteY11" fmla="*/ 40291 h 507777"/>
              <a:gd name="connsiteX12" fmla="*/ 13906 w 1263491"/>
              <a:gd name="connsiteY12" fmla="*/ 76486 h 507777"/>
              <a:gd name="connsiteX13" fmla="*/ 21431 w 1263491"/>
              <a:gd name="connsiteY13" fmla="*/ 112395 h 507777"/>
              <a:gd name="connsiteX14" fmla="*/ 29813 w 1263491"/>
              <a:gd name="connsiteY14" fmla="*/ 147828 h 507777"/>
              <a:gd name="connsiteX15" fmla="*/ 39243 w 1263491"/>
              <a:gd name="connsiteY15" fmla="*/ 182690 h 507777"/>
              <a:gd name="connsiteX16" fmla="*/ 50006 w 1263491"/>
              <a:gd name="connsiteY16" fmla="*/ 216599 h 507777"/>
              <a:gd name="connsiteX17" fmla="*/ 55912 w 1263491"/>
              <a:gd name="connsiteY17" fmla="*/ 233363 h 507777"/>
              <a:gd name="connsiteX18" fmla="*/ 62294 w 1263491"/>
              <a:gd name="connsiteY18" fmla="*/ 249745 h 507777"/>
              <a:gd name="connsiteX19" fmla="*/ 69152 w 1263491"/>
              <a:gd name="connsiteY19" fmla="*/ 265843 h 507777"/>
              <a:gd name="connsiteX20" fmla="*/ 76486 w 1263491"/>
              <a:gd name="connsiteY20" fmla="*/ 281750 h 507777"/>
              <a:gd name="connsiteX21" fmla="*/ 84391 w 1263491"/>
              <a:gd name="connsiteY21" fmla="*/ 297180 h 507777"/>
              <a:gd name="connsiteX22" fmla="*/ 92773 w 1263491"/>
              <a:gd name="connsiteY22" fmla="*/ 312230 h 507777"/>
              <a:gd name="connsiteX23" fmla="*/ 101822 w 1263491"/>
              <a:gd name="connsiteY23" fmla="*/ 326993 h 507777"/>
              <a:gd name="connsiteX24" fmla="*/ 111538 w 1263491"/>
              <a:gd name="connsiteY24" fmla="*/ 341376 h 507777"/>
              <a:gd name="connsiteX25" fmla="*/ 121825 w 1263491"/>
              <a:gd name="connsiteY25" fmla="*/ 355187 h 507777"/>
              <a:gd name="connsiteX26" fmla="*/ 132874 w 1263491"/>
              <a:gd name="connsiteY26" fmla="*/ 368618 h 507777"/>
              <a:gd name="connsiteX27" fmla="*/ 144589 w 1263491"/>
              <a:gd name="connsiteY27" fmla="*/ 381476 h 507777"/>
              <a:gd name="connsiteX28" fmla="*/ 157163 w 1263491"/>
              <a:gd name="connsiteY28" fmla="*/ 393859 h 507777"/>
              <a:gd name="connsiteX29" fmla="*/ 170497 w 1263491"/>
              <a:gd name="connsiteY29" fmla="*/ 405765 h 507777"/>
              <a:gd name="connsiteX30" fmla="*/ 184595 w 1263491"/>
              <a:gd name="connsiteY30" fmla="*/ 416909 h 507777"/>
              <a:gd name="connsiteX31" fmla="*/ 199549 w 1263491"/>
              <a:gd name="connsiteY31" fmla="*/ 427673 h 507777"/>
              <a:gd name="connsiteX32" fmla="*/ 215455 w 1263491"/>
              <a:gd name="connsiteY32" fmla="*/ 437674 h 507777"/>
              <a:gd name="connsiteX33" fmla="*/ 232124 w 1263491"/>
              <a:gd name="connsiteY33" fmla="*/ 447008 h 507777"/>
              <a:gd name="connsiteX34" fmla="*/ 249746 w 1263491"/>
              <a:gd name="connsiteY34" fmla="*/ 455771 h 507777"/>
              <a:gd name="connsiteX35" fmla="*/ 268414 w 1263491"/>
              <a:gd name="connsiteY35" fmla="*/ 463772 h 507777"/>
              <a:gd name="connsiteX36" fmla="*/ 287941 w 1263491"/>
              <a:gd name="connsiteY36" fmla="*/ 471011 h 507777"/>
              <a:gd name="connsiteX37" fmla="*/ 308515 w 1263491"/>
              <a:gd name="connsiteY37" fmla="*/ 477584 h 507777"/>
              <a:gd name="connsiteX38" fmla="*/ 330041 w 1263491"/>
              <a:gd name="connsiteY38" fmla="*/ 483394 h 507777"/>
              <a:gd name="connsiteX39" fmla="*/ 352425 w 1263491"/>
              <a:gd name="connsiteY39" fmla="*/ 488537 h 507777"/>
              <a:gd name="connsiteX40" fmla="*/ 375666 w 1263491"/>
              <a:gd name="connsiteY40" fmla="*/ 493014 h 507777"/>
              <a:gd name="connsiteX41" fmla="*/ 399860 w 1263491"/>
              <a:gd name="connsiteY41" fmla="*/ 496824 h 507777"/>
              <a:gd name="connsiteX42" fmla="*/ 424720 w 1263491"/>
              <a:gd name="connsiteY42" fmla="*/ 499967 h 507777"/>
              <a:gd name="connsiteX43" fmla="*/ 450532 w 1263491"/>
              <a:gd name="connsiteY43" fmla="*/ 502634 h 507777"/>
              <a:gd name="connsiteX44" fmla="*/ 477107 w 1263491"/>
              <a:gd name="connsiteY44" fmla="*/ 504730 h 507777"/>
              <a:gd name="connsiteX45" fmla="*/ 504349 w 1263491"/>
              <a:gd name="connsiteY45" fmla="*/ 506159 h 507777"/>
              <a:gd name="connsiteX46" fmla="*/ 532257 w 1263491"/>
              <a:gd name="connsiteY46" fmla="*/ 507206 h 507777"/>
              <a:gd name="connsiteX47" fmla="*/ 560927 w 1263491"/>
              <a:gd name="connsiteY47" fmla="*/ 507683 h 507777"/>
              <a:gd name="connsiteX48" fmla="*/ 590264 w 1263491"/>
              <a:gd name="connsiteY48" fmla="*/ 507778 h 507777"/>
              <a:gd name="connsiteX49" fmla="*/ 620078 w 1263491"/>
              <a:gd name="connsiteY49" fmla="*/ 507302 h 507777"/>
              <a:gd name="connsiteX50" fmla="*/ 650653 w 1263491"/>
              <a:gd name="connsiteY50" fmla="*/ 506444 h 507777"/>
              <a:gd name="connsiteX51" fmla="*/ 681704 w 1263491"/>
              <a:gd name="connsiteY51" fmla="*/ 505301 h 507777"/>
              <a:gd name="connsiteX52" fmla="*/ 713327 w 1263491"/>
              <a:gd name="connsiteY52" fmla="*/ 503587 h 507777"/>
              <a:gd name="connsiteX53" fmla="*/ 745331 w 1263491"/>
              <a:gd name="connsiteY53" fmla="*/ 501682 h 507777"/>
              <a:gd name="connsiteX54" fmla="*/ 777907 w 1263491"/>
              <a:gd name="connsiteY54" fmla="*/ 499396 h 507777"/>
              <a:gd name="connsiteX55" fmla="*/ 810863 w 1263491"/>
              <a:gd name="connsiteY55" fmla="*/ 496729 h 507777"/>
              <a:gd name="connsiteX56" fmla="*/ 844296 w 1263491"/>
              <a:gd name="connsiteY56" fmla="*/ 493871 h 507777"/>
              <a:gd name="connsiteX57" fmla="*/ 912114 w 1263491"/>
              <a:gd name="connsiteY57" fmla="*/ 487299 h 507777"/>
              <a:gd name="connsiteX58" fmla="*/ 981170 w 1263491"/>
              <a:gd name="connsiteY58" fmla="*/ 479774 h 507777"/>
              <a:gd name="connsiteX59" fmla="*/ 1051274 w 1263491"/>
              <a:gd name="connsiteY59" fmla="*/ 471583 h 507777"/>
              <a:gd name="connsiteX60" fmla="*/ 1122045 w 1263491"/>
              <a:gd name="connsiteY60" fmla="*/ 462915 h 507777"/>
              <a:gd name="connsiteX61" fmla="*/ 1193292 w 1263491"/>
              <a:gd name="connsiteY61" fmla="*/ 453866 h 507777"/>
              <a:gd name="connsiteX62" fmla="*/ 1243489 w 1263491"/>
              <a:gd name="connsiteY62" fmla="*/ 447294 h 507777"/>
              <a:gd name="connsiteX63" fmla="*/ 1240631 w 1263491"/>
              <a:gd name="connsiteY63" fmla="*/ 425768 h 507777"/>
              <a:gd name="connsiteX64" fmla="*/ 1190530 w 1263491"/>
              <a:gd name="connsiteY64" fmla="*/ 432245 h 507777"/>
              <a:gd name="connsiteX65" fmla="*/ 1119283 w 1263491"/>
              <a:gd name="connsiteY65" fmla="*/ 441389 h 507777"/>
              <a:gd name="connsiteX66" fmla="*/ 1119378 w 1263491"/>
              <a:gd name="connsiteY66" fmla="*/ 441389 h 507777"/>
              <a:gd name="connsiteX67" fmla="*/ 1048607 w 1263491"/>
              <a:gd name="connsiteY67" fmla="*/ 450056 h 507777"/>
              <a:gd name="connsiteX68" fmla="*/ 1048703 w 1263491"/>
              <a:gd name="connsiteY68" fmla="*/ 450056 h 507777"/>
              <a:gd name="connsiteX69" fmla="*/ 978694 w 1263491"/>
              <a:gd name="connsiteY69" fmla="*/ 458248 h 507777"/>
              <a:gd name="connsiteX70" fmla="*/ 978789 w 1263491"/>
              <a:gd name="connsiteY70" fmla="*/ 458153 h 507777"/>
              <a:gd name="connsiteX71" fmla="*/ 909828 w 1263491"/>
              <a:gd name="connsiteY71" fmla="*/ 465677 h 507777"/>
              <a:gd name="connsiteX72" fmla="*/ 909923 w 1263491"/>
              <a:gd name="connsiteY72" fmla="*/ 465677 h 507777"/>
              <a:gd name="connsiteX73" fmla="*/ 842201 w 1263491"/>
              <a:gd name="connsiteY73" fmla="*/ 472250 h 507777"/>
              <a:gd name="connsiteX74" fmla="*/ 842391 w 1263491"/>
              <a:gd name="connsiteY74" fmla="*/ 472250 h 507777"/>
              <a:gd name="connsiteX75" fmla="*/ 809054 w 1263491"/>
              <a:gd name="connsiteY75" fmla="*/ 475107 h 507777"/>
              <a:gd name="connsiteX76" fmla="*/ 809149 w 1263491"/>
              <a:gd name="connsiteY76" fmla="*/ 475107 h 507777"/>
              <a:gd name="connsiteX77" fmla="*/ 776192 w 1263491"/>
              <a:gd name="connsiteY77" fmla="*/ 477774 h 507777"/>
              <a:gd name="connsiteX78" fmla="*/ 776288 w 1263491"/>
              <a:gd name="connsiteY78" fmla="*/ 477774 h 507777"/>
              <a:gd name="connsiteX79" fmla="*/ 743807 w 1263491"/>
              <a:gd name="connsiteY79" fmla="*/ 480060 h 507777"/>
              <a:gd name="connsiteX80" fmla="*/ 743998 w 1263491"/>
              <a:gd name="connsiteY80" fmla="*/ 479965 h 507777"/>
              <a:gd name="connsiteX81" fmla="*/ 711994 w 1263491"/>
              <a:gd name="connsiteY81" fmla="*/ 481965 h 507777"/>
              <a:gd name="connsiteX82" fmla="*/ 712089 w 1263491"/>
              <a:gd name="connsiteY82" fmla="*/ 481965 h 507777"/>
              <a:gd name="connsiteX83" fmla="*/ 680656 w 1263491"/>
              <a:gd name="connsiteY83" fmla="*/ 483584 h 507777"/>
              <a:gd name="connsiteX84" fmla="*/ 680752 w 1263491"/>
              <a:gd name="connsiteY84" fmla="*/ 483584 h 507777"/>
              <a:gd name="connsiteX85" fmla="*/ 649796 w 1263491"/>
              <a:gd name="connsiteY85" fmla="*/ 484823 h 507777"/>
              <a:gd name="connsiteX86" fmla="*/ 649986 w 1263491"/>
              <a:gd name="connsiteY86" fmla="*/ 484823 h 507777"/>
              <a:gd name="connsiteX87" fmla="*/ 619601 w 1263491"/>
              <a:gd name="connsiteY87" fmla="*/ 485680 h 507777"/>
              <a:gd name="connsiteX88" fmla="*/ 619697 w 1263491"/>
              <a:gd name="connsiteY88" fmla="*/ 485680 h 507777"/>
              <a:gd name="connsiteX89" fmla="*/ 589979 w 1263491"/>
              <a:gd name="connsiteY89" fmla="*/ 486061 h 507777"/>
              <a:gd name="connsiteX90" fmla="*/ 590169 w 1263491"/>
              <a:gd name="connsiteY90" fmla="*/ 486061 h 507777"/>
              <a:gd name="connsiteX91" fmla="*/ 561022 w 1263491"/>
              <a:gd name="connsiteY91" fmla="*/ 485965 h 507777"/>
              <a:gd name="connsiteX92" fmla="*/ 561213 w 1263491"/>
              <a:gd name="connsiteY92" fmla="*/ 485965 h 507777"/>
              <a:gd name="connsiteX93" fmla="*/ 532829 w 1263491"/>
              <a:gd name="connsiteY93" fmla="*/ 485489 h 507777"/>
              <a:gd name="connsiteX94" fmla="*/ 533019 w 1263491"/>
              <a:gd name="connsiteY94" fmla="*/ 485489 h 507777"/>
              <a:gd name="connsiteX95" fmla="*/ 505206 w 1263491"/>
              <a:gd name="connsiteY95" fmla="*/ 484537 h 507777"/>
              <a:gd name="connsiteX96" fmla="*/ 505396 w 1263491"/>
              <a:gd name="connsiteY96" fmla="*/ 484537 h 507777"/>
              <a:gd name="connsiteX97" fmla="*/ 478441 w 1263491"/>
              <a:gd name="connsiteY97" fmla="*/ 483013 h 507777"/>
              <a:gd name="connsiteX98" fmla="*/ 478631 w 1263491"/>
              <a:gd name="connsiteY98" fmla="*/ 483013 h 507777"/>
              <a:gd name="connsiteX99" fmla="*/ 452342 w 1263491"/>
              <a:gd name="connsiteY99" fmla="*/ 481013 h 507777"/>
              <a:gd name="connsiteX100" fmla="*/ 452628 w 1263491"/>
              <a:gd name="connsiteY100" fmla="*/ 481013 h 507777"/>
              <a:gd name="connsiteX101" fmla="*/ 427101 w 1263491"/>
              <a:gd name="connsiteY101" fmla="*/ 478441 h 507777"/>
              <a:gd name="connsiteX102" fmla="*/ 427387 w 1263491"/>
              <a:gd name="connsiteY102" fmla="*/ 478441 h 507777"/>
              <a:gd name="connsiteX103" fmla="*/ 402717 w 1263491"/>
              <a:gd name="connsiteY103" fmla="*/ 475298 h 507777"/>
              <a:gd name="connsiteX104" fmla="*/ 403098 w 1263491"/>
              <a:gd name="connsiteY104" fmla="*/ 475298 h 507777"/>
              <a:gd name="connsiteX105" fmla="*/ 379286 w 1263491"/>
              <a:gd name="connsiteY105" fmla="*/ 471583 h 507777"/>
              <a:gd name="connsiteX106" fmla="*/ 379571 w 1263491"/>
              <a:gd name="connsiteY106" fmla="*/ 471583 h 507777"/>
              <a:gd name="connsiteX107" fmla="*/ 356711 w 1263491"/>
              <a:gd name="connsiteY107" fmla="*/ 467297 h 507777"/>
              <a:gd name="connsiteX108" fmla="*/ 357092 w 1263491"/>
              <a:gd name="connsiteY108" fmla="*/ 467297 h 507777"/>
              <a:gd name="connsiteX109" fmla="*/ 335089 w 1263491"/>
              <a:gd name="connsiteY109" fmla="*/ 462248 h 507777"/>
              <a:gd name="connsiteX110" fmla="*/ 335471 w 1263491"/>
              <a:gd name="connsiteY110" fmla="*/ 462344 h 507777"/>
              <a:gd name="connsiteX111" fmla="*/ 314420 w 1263491"/>
              <a:gd name="connsiteY111" fmla="*/ 456629 h 507777"/>
              <a:gd name="connsiteX112" fmla="*/ 314801 w 1263491"/>
              <a:gd name="connsiteY112" fmla="*/ 456819 h 507777"/>
              <a:gd name="connsiteX113" fmla="*/ 294799 w 1263491"/>
              <a:gd name="connsiteY113" fmla="*/ 450437 h 507777"/>
              <a:gd name="connsiteX114" fmla="*/ 295275 w 1263491"/>
              <a:gd name="connsiteY114" fmla="*/ 450628 h 507777"/>
              <a:gd name="connsiteX115" fmla="*/ 276225 w 1263491"/>
              <a:gd name="connsiteY115" fmla="*/ 443484 h 507777"/>
              <a:gd name="connsiteX116" fmla="*/ 276701 w 1263491"/>
              <a:gd name="connsiteY116" fmla="*/ 443770 h 507777"/>
              <a:gd name="connsiteX117" fmla="*/ 258604 w 1263491"/>
              <a:gd name="connsiteY117" fmla="*/ 435959 h 507777"/>
              <a:gd name="connsiteX118" fmla="*/ 259175 w 1263491"/>
              <a:gd name="connsiteY118" fmla="*/ 436150 h 507777"/>
              <a:gd name="connsiteX119" fmla="*/ 242030 w 1263491"/>
              <a:gd name="connsiteY119" fmla="*/ 427673 h 507777"/>
              <a:gd name="connsiteX120" fmla="*/ 242506 w 1263491"/>
              <a:gd name="connsiteY120" fmla="*/ 427958 h 507777"/>
              <a:gd name="connsiteX121" fmla="*/ 226314 w 1263491"/>
              <a:gd name="connsiteY121" fmla="*/ 418910 h 507777"/>
              <a:gd name="connsiteX122" fmla="*/ 226790 w 1263491"/>
              <a:gd name="connsiteY122" fmla="*/ 419195 h 507777"/>
              <a:gd name="connsiteX123" fmla="*/ 211455 w 1263491"/>
              <a:gd name="connsiteY123" fmla="*/ 409480 h 507777"/>
              <a:gd name="connsiteX124" fmla="*/ 211931 w 1263491"/>
              <a:gd name="connsiteY124" fmla="*/ 409765 h 507777"/>
              <a:gd name="connsiteX125" fmla="*/ 197453 w 1263491"/>
              <a:gd name="connsiteY125" fmla="*/ 399383 h 507777"/>
              <a:gd name="connsiteX126" fmla="*/ 197834 w 1263491"/>
              <a:gd name="connsiteY126" fmla="*/ 399764 h 507777"/>
              <a:gd name="connsiteX127" fmla="*/ 184213 w 1263491"/>
              <a:gd name="connsiteY127" fmla="*/ 388906 h 507777"/>
              <a:gd name="connsiteX128" fmla="*/ 184690 w 1263491"/>
              <a:gd name="connsiteY128" fmla="*/ 389287 h 507777"/>
              <a:gd name="connsiteX129" fmla="*/ 171831 w 1263491"/>
              <a:gd name="connsiteY129" fmla="*/ 377857 h 507777"/>
              <a:gd name="connsiteX130" fmla="*/ 172212 w 1263491"/>
              <a:gd name="connsiteY130" fmla="*/ 378238 h 507777"/>
              <a:gd name="connsiteX131" fmla="*/ 160115 w 1263491"/>
              <a:gd name="connsiteY131" fmla="*/ 366236 h 507777"/>
              <a:gd name="connsiteX132" fmla="*/ 160496 w 1263491"/>
              <a:gd name="connsiteY132" fmla="*/ 366713 h 507777"/>
              <a:gd name="connsiteX133" fmla="*/ 149162 w 1263491"/>
              <a:gd name="connsiteY133" fmla="*/ 354140 h 507777"/>
              <a:gd name="connsiteX134" fmla="*/ 149447 w 1263491"/>
              <a:gd name="connsiteY134" fmla="*/ 354521 h 507777"/>
              <a:gd name="connsiteX135" fmla="*/ 138779 w 1263491"/>
              <a:gd name="connsiteY135" fmla="*/ 341566 h 507777"/>
              <a:gd name="connsiteX136" fmla="*/ 139065 w 1263491"/>
              <a:gd name="connsiteY136" fmla="*/ 341948 h 507777"/>
              <a:gd name="connsiteX137" fmla="*/ 129064 w 1263491"/>
              <a:gd name="connsiteY137" fmla="*/ 328517 h 507777"/>
              <a:gd name="connsiteX138" fmla="*/ 129349 w 1263491"/>
              <a:gd name="connsiteY138" fmla="*/ 328994 h 507777"/>
              <a:gd name="connsiteX139" fmla="*/ 119920 w 1263491"/>
              <a:gd name="connsiteY139" fmla="*/ 314992 h 507777"/>
              <a:gd name="connsiteX140" fmla="*/ 120205 w 1263491"/>
              <a:gd name="connsiteY140" fmla="*/ 315468 h 507777"/>
              <a:gd name="connsiteX141" fmla="*/ 111443 w 1263491"/>
              <a:gd name="connsiteY141" fmla="*/ 301085 h 507777"/>
              <a:gd name="connsiteX142" fmla="*/ 111633 w 1263491"/>
              <a:gd name="connsiteY142" fmla="*/ 301466 h 507777"/>
              <a:gd name="connsiteX143" fmla="*/ 103441 w 1263491"/>
              <a:gd name="connsiteY143" fmla="*/ 286703 h 507777"/>
              <a:gd name="connsiteX144" fmla="*/ 103632 w 1263491"/>
              <a:gd name="connsiteY144" fmla="*/ 287084 h 507777"/>
              <a:gd name="connsiteX145" fmla="*/ 95917 w 1263491"/>
              <a:gd name="connsiteY145" fmla="*/ 272034 h 507777"/>
              <a:gd name="connsiteX146" fmla="*/ 96107 w 1263491"/>
              <a:gd name="connsiteY146" fmla="*/ 272415 h 507777"/>
              <a:gd name="connsiteX147" fmla="*/ 88963 w 1263491"/>
              <a:gd name="connsiteY147" fmla="*/ 256889 h 507777"/>
              <a:gd name="connsiteX148" fmla="*/ 89059 w 1263491"/>
              <a:gd name="connsiteY148" fmla="*/ 257175 h 507777"/>
              <a:gd name="connsiteX149" fmla="*/ 82391 w 1263491"/>
              <a:gd name="connsiteY149" fmla="*/ 241459 h 507777"/>
              <a:gd name="connsiteX150" fmla="*/ 82487 w 1263491"/>
              <a:gd name="connsiteY150" fmla="*/ 241744 h 507777"/>
              <a:gd name="connsiteX151" fmla="*/ 76200 w 1263491"/>
              <a:gd name="connsiteY151" fmla="*/ 225647 h 507777"/>
              <a:gd name="connsiteX152" fmla="*/ 76390 w 1263491"/>
              <a:gd name="connsiteY152" fmla="*/ 226028 h 507777"/>
              <a:gd name="connsiteX153" fmla="*/ 70580 w 1263491"/>
              <a:gd name="connsiteY153" fmla="*/ 209550 h 507777"/>
              <a:gd name="connsiteX154" fmla="*/ 70676 w 1263491"/>
              <a:gd name="connsiteY154" fmla="*/ 209836 h 507777"/>
              <a:gd name="connsiteX155" fmla="*/ 60007 w 1263491"/>
              <a:gd name="connsiteY155" fmla="*/ 176403 h 507777"/>
              <a:gd name="connsiteX156" fmla="*/ 60198 w 1263491"/>
              <a:gd name="connsiteY156" fmla="*/ 176879 h 507777"/>
              <a:gd name="connsiteX157" fmla="*/ 50863 w 1263491"/>
              <a:gd name="connsiteY157" fmla="*/ 142304 h 507777"/>
              <a:gd name="connsiteX158" fmla="*/ 50959 w 1263491"/>
              <a:gd name="connsiteY158" fmla="*/ 142684 h 507777"/>
              <a:gd name="connsiteX159" fmla="*/ 42577 w 1263491"/>
              <a:gd name="connsiteY159" fmla="*/ 107537 h 507777"/>
              <a:gd name="connsiteX160" fmla="*/ 42672 w 1263491"/>
              <a:gd name="connsiteY160" fmla="*/ 107823 h 507777"/>
              <a:gd name="connsiteX161" fmla="*/ 35147 w 1263491"/>
              <a:gd name="connsiteY161" fmla="*/ 72104 h 507777"/>
              <a:gd name="connsiteX162" fmla="*/ 35147 w 1263491"/>
              <a:gd name="connsiteY162" fmla="*/ 72199 h 507777"/>
              <a:gd name="connsiteX163" fmla="*/ 28099 w 1263491"/>
              <a:gd name="connsiteY163" fmla="*/ 36100 h 507777"/>
              <a:gd name="connsiteX164" fmla="*/ 28099 w 1263491"/>
              <a:gd name="connsiteY164" fmla="*/ 36195 h 507777"/>
              <a:gd name="connsiteX165" fmla="*/ 21336 w 1263491"/>
              <a:gd name="connsiteY165" fmla="*/ 0 h 507777"/>
              <a:gd name="connsiteX166" fmla="*/ 0 w 1263491"/>
              <a:gd name="connsiteY166" fmla="*/ 4001 h 5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3491" h="507777">
                <a:moveTo>
                  <a:pt x="1189006" y="491204"/>
                </a:moveTo>
                <a:lnTo>
                  <a:pt x="1263491" y="433769"/>
                </a:lnTo>
                <a:lnTo>
                  <a:pt x="1176814" y="397193"/>
                </a:lnTo>
                <a:cubicBezTo>
                  <a:pt x="1171289" y="394907"/>
                  <a:pt x="1164907" y="397478"/>
                  <a:pt x="1162526" y="403003"/>
                </a:cubicBezTo>
                <a:cubicBezTo>
                  <a:pt x="1160240" y="408527"/>
                  <a:pt x="1162812" y="414909"/>
                  <a:pt x="1168337" y="417290"/>
                </a:cubicBezTo>
                <a:lnTo>
                  <a:pt x="1237869" y="446532"/>
                </a:lnTo>
                <a:lnTo>
                  <a:pt x="1235488" y="427958"/>
                </a:lnTo>
                <a:lnTo>
                  <a:pt x="1175766" y="474059"/>
                </a:lnTo>
                <a:cubicBezTo>
                  <a:pt x="1171004" y="477679"/>
                  <a:pt x="1170146" y="484537"/>
                  <a:pt x="1173766" y="489204"/>
                </a:cubicBezTo>
                <a:cubicBezTo>
                  <a:pt x="1177385" y="493966"/>
                  <a:pt x="1184243" y="494919"/>
                  <a:pt x="1189006" y="491204"/>
                </a:cubicBezTo>
                <a:close/>
                <a:moveTo>
                  <a:pt x="0" y="4001"/>
                </a:moveTo>
                <a:lnTo>
                  <a:pt x="6763" y="40291"/>
                </a:lnTo>
                <a:lnTo>
                  <a:pt x="13906" y="76486"/>
                </a:lnTo>
                <a:lnTo>
                  <a:pt x="21431" y="112395"/>
                </a:lnTo>
                <a:lnTo>
                  <a:pt x="29813" y="147828"/>
                </a:lnTo>
                <a:lnTo>
                  <a:pt x="39243" y="182690"/>
                </a:lnTo>
                <a:lnTo>
                  <a:pt x="50006" y="216599"/>
                </a:lnTo>
                <a:lnTo>
                  <a:pt x="55912" y="233363"/>
                </a:lnTo>
                <a:lnTo>
                  <a:pt x="62294" y="249745"/>
                </a:lnTo>
                <a:lnTo>
                  <a:pt x="69152" y="265843"/>
                </a:lnTo>
                <a:lnTo>
                  <a:pt x="76486" y="281750"/>
                </a:lnTo>
                <a:lnTo>
                  <a:pt x="84391" y="297180"/>
                </a:lnTo>
                <a:lnTo>
                  <a:pt x="92773" y="312230"/>
                </a:lnTo>
                <a:lnTo>
                  <a:pt x="101822" y="326993"/>
                </a:lnTo>
                <a:lnTo>
                  <a:pt x="111538" y="341376"/>
                </a:lnTo>
                <a:lnTo>
                  <a:pt x="121825" y="355187"/>
                </a:lnTo>
                <a:lnTo>
                  <a:pt x="132874" y="368618"/>
                </a:lnTo>
                <a:lnTo>
                  <a:pt x="144589" y="381476"/>
                </a:lnTo>
                <a:lnTo>
                  <a:pt x="157163" y="393859"/>
                </a:lnTo>
                <a:lnTo>
                  <a:pt x="170497" y="405765"/>
                </a:lnTo>
                <a:lnTo>
                  <a:pt x="184595" y="416909"/>
                </a:lnTo>
                <a:lnTo>
                  <a:pt x="199549" y="427673"/>
                </a:lnTo>
                <a:lnTo>
                  <a:pt x="215455" y="437674"/>
                </a:lnTo>
                <a:lnTo>
                  <a:pt x="232124" y="447008"/>
                </a:lnTo>
                <a:lnTo>
                  <a:pt x="249746" y="455771"/>
                </a:lnTo>
                <a:lnTo>
                  <a:pt x="268414" y="463772"/>
                </a:lnTo>
                <a:lnTo>
                  <a:pt x="287941" y="471011"/>
                </a:lnTo>
                <a:lnTo>
                  <a:pt x="308515" y="477584"/>
                </a:lnTo>
                <a:lnTo>
                  <a:pt x="330041" y="483394"/>
                </a:lnTo>
                <a:lnTo>
                  <a:pt x="352425" y="488537"/>
                </a:lnTo>
                <a:lnTo>
                  <a:pt x="375666" y="493014"/>
                </a:lnTo>
                <a:lnTo>
                  <a:pt x="399860" y="496824"/>
                </a:lnTo>
                <a:lnTo>
                  <a:pt x="424720" y="499967"/>
                </a:lnTo>
                <a:lnTo>
                  <a:pt x="450532" y="502634"/>
                </a:lnTo>
                <a:lnTo>
                  <a:pt x="477107" y="504730"/>
                </a:lnTo>
                <a:lnTo>
                  <a:pt x="504349" y="506159"/>
                </a:lnTo>
                <a:lnTo>
                  <a:pt x="532257" y="507206"/>
                </a:lnTo>
                <a:lnTo>
                  <a:pt x="560927" y="507683"/>
                </a:lnTo>
                <a:lnTo>
                  <a:pt x="590264" y="507778"/>
                </a:lnTo>
                <a:lnTo>
                  <a:pt x="620078" y="507302"/>
                </a:lnTo>
                <a:lnTo>
                  <a:pt x="650653" y="506444"/>
                </a:lnTo>
                <a:lnTo>
                  <a:pt x="681704" y="505301"/>
                </a:lnTo>
                <a:lnTo>
                  <a:pt x="713327" y="503587"/>
                </a:lnTo>
                <a:lnTo>
                  <a:pt x="745331" y="501682"/>
                </a:lnTo>
                <a:lnTo>
                  <a:pt x="777907" y="499396"/>
                </a:lnTo>
                <a:lnTo>
                  <a:pt x="810863" y="496729"/>
                </a:lnTo>
                <a:lnTo>
                  <a:pt x="844296" y="493871"/>
                </a:lnTo>
                <a:lnTo>
                  <a:pt x="912114" y="487299"/>
                </a:lnTo>
                <a:lnTo>
                  <a:pt x="981170" y="479774"/>
                </a:lnTo>
                <a:lnTo>
                  <a:pt x="1051274" y="471583"/>
                </a:lnTo>
                <a:lnTo>
                  <a:pt x="1122045" y="462915"/>
                </a:lnTo>
                <a:lnTo>
                  <a:pt x="1193292" y="453866"/>
                </a:lnTo>
                <a:lnTo>
                  <a:pt x="1243489" y="447294"/>
                </a:lnTo>
                <a:lnTo>
                  <a:pt x="1240631" y="425768"/>
                </a:lnTo>
                <a:lnTo>
                  <a:pt x="1190530" y="432245"/>
                </a:lnTo>
                <a:lnTo>
                  <a:pt x="1119283" y="441389"/>
                </a:lnTo>
                <a:lnTo>
                  <a:pt x="1119378" y="441389"/>
                </a:lnTo>
                <a:lnTo>
                  <a:pt x="1048607" y="450056"/>
                </a:lnTo>
                <a:lnTo>
                  <a:pt x="1048703" y="450056"/>
                </a:lnTo>
                <a:lnTo>
                  <a:pt x="978694" y="458248"/>
                </a:lnTo>
                <a:lnTo>
                  <a:pt x="978789" y="458153"/>
                </a:lnTo>
                <a:lnTo>
                  <a:pt x="909828" y="465677"/>
                </a:lnTo>
                <a:lnTo>
                  <a:pt x="909923" y="465677"/>
                </a:lnTo>
                <a:lnTo>
                  <a:pt x="842201" y="472250"/>
                </a:lnTo>
                <a:lnTo>
                  <a:pt x="842391" y="472250"/>
                </a:lnTo>
                <a:lnTo>
                  <a:pt x="809054" y="475107"/>
                </a:lnTo>
                <a:lnTo>
                  <a:pt x="809149" y="475107"/>
                </a:lnTo>
                <a:lnTo>
                  <a:pt x="776192" y="477774"/>
                </a:lnTo>
                <a:lnTo>
                  <a:pt x="776288" y="477774"/>
                </a:lnTo>
                <a:lnTo>
                  <a:pt x="743807" y="480060"/>
                </a:lnTo>
                <a:lnTo>
                  <a:pt x="743998" y="479965"/>
                </a:lnTo>
                <a:lnTo>
                  <a:pt x="711994" y="481965"/>
                </a:lnTo>
                <a:lnTo>
                  <a:pt x="712089" y="481965"/>
                </a:lnTo>
                <a:lnTo>
                  <a:pt x="680656" y="483584"/>
                </a:lnTo>
                <a:lnTo>
                  <a:pt x="680752" y="483584"/>
                </a:lnTo>
                <a:lnTo>
                  <a:pt x="649796" y="484823"/>
                </a:lnTo>
                <a:lnTo>
                  <a:pt x="649986" y="484823"/>
                </a:lnTo>
                <a:lnTo>
                  <a:pt x="619601" y="485680"/>
                </a:lnTo>
                <a:lnTo>
                  <a:pt x="619697" y="485680"/>
                </a:lnTo>
                <a:lnTo>
                  <a:pt x="589979" y="486061"/>
                </a:lnTo>
                <a:lnTo>
                  <a:pt x="590169" y="486061"/>
                </a:lnTo>
                <a:lnTo>
                  <a:pt x="561022" y="485965"/>
                </a:lnTo>
                <a:lnTo>
                  <a:pt x="561213" y="485965"/>
                </a:lnTo>
                <a:lnTo>
                  <a:pt x="532829" y="485489"/>
                </a:lnTo>
                <a:lnTo>
                  <a:pt x="533019" y="485489"/>
                </a:lnTo>
                <a:lnTo>
                  <a:pt x="505206" y="484537"/>
                </a:lnTo>
                <a:lnTo>
                  <a:pt x="505396" y="484537"/>
                </a:lnTo>
                <a:lnTo>
                  <a:pt x="478441" y="483013"/>
                </a:lnTo>
                <a:lnTo>
                  <a:pt x="478631" y="483013"/>
                </a:lnTo>
                <a:lnTo>
                  <a:pt x="452342" y="481013"/>
                </a:lnTo>
                <a:lnTo>
                  <a:pt x="452628" y="481013"/>
                </a:lnTo>
                <a:lnTo>
                  <a:pt x="427101" y="478441"/>
                </a:lnTo>
                <a:lnTo>
                  <a:pt x="427387" y="478441"/>
                </a:lnTo>
                <a:lnTo>
                  <a:pt x="402717" y="475298"/>
                </a:lnTo>
                <a:lnTo>
                  <a:pt x="403098" y="475298"/>
                </a:lnTo>
                <a:lnTo>
                  <a:pt x="379286" y="471583"/>
                </a:lnTo>
                <a:lnTo>
                  <a:pt x="379571" y="471583"/>
                </a:lnTo>
                <a:lnTo>
                  <a:pt x="356711" y="467297"/>
                </a:lnTo>
                <a:lnTo>
                  <a:pt x="357092" y="467297"/>
                </a:lnTo>
                <a:lnTo>
                  <a:pt x="335089" y="462248"/>
                </a:lnTo>
                <a:lnTo>
                  <a:pt x="335471" y="462344"/>
                </a:lnTo>
                <a:lnTo>
                  <a:pt x="314420" y="456629"/>
                </a:lnTo>
                <a:lnTo>
                  <a:pt x="314801" y="456819"/>
                </a:lnTo>
                <a:lnTo>
                  <a:pt x="294799" y="450437"/>
                </a:lnTo>
                <a:lnTo>
                  <a:pt x="295275" y="450628"/>
                </a:lnTo>
                <a:lnTo>
                  <a:pt x="276225" y="443484"/>
                </a:lnTo>
                <a:lnTo>
                  <a:pt x="276701" y="443770"/>
                </a:lnTo>
                <a:lnTo>
                  <a:pt x="258604" y="435959"/>
                </a:lnTo>
                <a:lnTo>
                  <a:pt x="259175" y="436150"/>
                </a:lnTo>
                <a:lnTo>
                  <a:pt x="242030" y="427673"/>
                </a:lnTo>
                <a:lnTo>
                  <a:pt x="242506" y="427958"/>
                </a:lnTo>
                <a:lnTo>
                  <a:pt x="226314" y="418910"/>
                </a:lnTo>
                <a:lnTo>
                  <a:pt x="226790" y="419195"/>
                </a:lnTo>
                <a:lnTo>
                  <a:pt x="211455" y="409480"/>
                </a:lnTo>
                <a:lnTo>
                  <a:pt x="211931" y="409765"/>
                </a:lnTo>
                <a:lnTo>
                  <a:pt x="197453" y="399383"/>
                </a:lnTo>
                <a:lnTo>
                  <a:pt x="197834" y="399764"/>
                </a:lnTo>
                <a:lnTo>
                  <a:pt x="184213" y="388906"/>
                </a:lnTo>
                <a:lnTo>
                  <a:pt x="184690" y="389287"/>
                </a:lnTo>
                <a:lnTo>
                  <a:pt x="171831" y="377857"/>
                </a:lnTo>
                <a:lnTo>
                  <a:pt x="172212" y="378238"/>
                </a:lnTo>
                <a:lnTo>
                  <a:pt x="160115" y="366236"/>
                </a:lnTo>
                <a:lnTo>
                  <a:pt x="160496" y="366713"/>
                </a:lnTo>
                <a:lnTo>
                  <a:pt x="149162" y="354140"/>
                </a:lnTo>
                <a:lnTo>
                  <a:pt x="149447" y="354521"/>
                </a:lnTo>
                <a:lnTo>
                  <a:pt x="138779" y="341566"/>
                </a:lnTo>
                <a:lnTo>
                  <a:pt x="139065" y="341948"/>
                </a:lnTo>
                <a:lnTo>
                  <a:pt x="129064" y="328517"/>
                </a:lnTo>
                <a:lnTo>
                  <a:pt x="129349" y="328994"/>
                </a:lnTo>
                <a:lnTo>
                  <a:pt x="119920" y="314992"/>
                </a:lnTo>
                <a:lnTo>
                  <a:pt x="120205" y="315468"/>
                </a:lnTo>
                <a:lnTo>
                  <a:pt x="111443" y="301085"/>
                </a:lnTo>
                <a:lnTo>
                  <a:pt x="111633" y="301466"/>
                </a:lnTo>
                <a:lnTo>
                  <a:pt x="103441" y="286703"/>
                </a:lnTo>
                <a:lnTo>
                  <a:pt x="103632" y="287084"/>
                </a:lnTo>
                <a:lnTo>
                  <a:pt x="95917" y="272034"/>
                </a:lnTo>
                <a:lnTo>
                  <a:pt x="96107" y="272415"/>
                </a:lnTo>
                <a:lnTo>
                  <a:pt x="88963" y="256889"/>
                </a:lnTo>
                <a:lnTo>
                  <a:pt x="89059" y="257175"/>
                </a:lnTo>
                <a:lnTo>
                  <a:pt x="82391" y="241459"/>
                </a:lnTo>
                <a:lnTo>
                  <a:pt x="82487" y="241744"/>
                </a:lnTo>
                <a:lnTo>
                  <a:pt x="76200" y="225647"/>
                </a:lnTo>
                <a:lnTo>
                  <a:pt x="76390" y="226028"/>
                </a:lnTo>
                <a:lnTo>
                  <a:pt x="70580" y="209550"/>
                </a:lnTo>
                <a:lnTo>
                  <a:pt x="70676" y="209836"/>
                </a:lnTo>
                <a:lnTo>
                  <a:pt x="60007" y="176403"/>
                </a:lnTo>
                <a:lnTo>
                  <a:pt x="60198" y="176879"/>
                </a:lnTo>
                <a:lnTo>
                  <a:pt x="50863" y="142304"/>
                </a:lnTo>
                <a:lnTo>
                  <a:pt x="50959" y="142684"/>
                </a:lnTo>
                <a:lnTo>
                  <a:pt x="42577" y="107537"/>
                </a:lnTo>
                <a:lnTo>
                  <a:pt x="42672" y="107823"/>
                </a:lnTo>
                <a:lnTo>
                  <a:pt x="35147" y="72104"/>
                </a:lnTo>
                <a:lnTo>
                  <a:pt x="35147" y="72199"/>
                </a:lnTo>
                <a:lnTo>
                  <a:pt x="28099" y="36100"/>
                </a:lnTo>
                <a:lnTo>
                  <a:pt x="28099" y="36195"/>
                </a:lnTo>
                <a:lnTo>
                  <a:pt x="21336" y="0"/>
                </a:lnTo>
                <a:lnTo>
                  <a:pt x="0" y="4001"/>
                </a:lnTo>
                <a:close/>
              </a:path>
            </a:pathLst>
          </a:custGeom>
          <a:solidFill>
            <a:schemeClr val="accent1">
              <a:lumMod val="75000"/>
            </a:schemeClr>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FA8A80-7B58-4085-A00E-4F29C0E5305A}"/>
              </a:ext>
            </a:extLst>
          </p:cNvPr>
          <p:cNvSpPr/>
          <p:nvPr/>
        </p:nvSpPr>
        <p:spPr>
          <a:xfrm>
            <a:off x="5773062" y="4209915"/>
            <a:ext cx="1421481" cy="1135297"/>
          </a:xfrm>
          <a:custGeom>
            <a:avLst/>
            <a:gdLst>
              <a:gd name="connsiteX0" fmla="*/ 980599 w 1075609"/>
              <a:gd name="connsiteY0" fmla="*/ 75057 h 859059"/>
              <a:gd name="connsiteX1" fmla="*/ 1037272 w 1075609"/>
              <a:gd name="connsiteY1" fmla="*/ 0 h 859059"/>
              <a:gd name="connsiteX2" fmla="*/ 1074706 w 1075609"/>
              <a:gd name="connsiteY2" fmla="*/ 86296 h 859059"/>
              <a:gd name="connsiteX3" fmla="*/ 1069086 w 1075609"/>
              <a:gd name="connsiteY3" fmla="*/ 100584 h 859059"/>
              <a:gd name="connsiteX4" fmla="*/ 1054798 w 1075609"/>
              <a:gd name="connsiteY4" fmla="*/ 94964 h 859059"/>
              <a:gd name="connsiteX5" fmla="*/ 1024795 w 1075609"/>
              <a:gd name="connsiteY5" fmla="*/ 25717 h 859059"/>
              <a:gd name="connsiteX6" fmla="*/ 1043368 w 1075609"/>
              <a:gd name="connsiteY6" fmla="*/ 28004 h 859059"/>
              <a:gd name="connsiteX7" fmla="*/ 997934 w 1075609"/>
              <a:gd name="connsiteY7" fmla="*/ 88201 h 859059"/>
              <a:gd name="connsiteX8" fmla="*/ 982694 w 1075609"/>
              <a:gd name="connsiteY8" fmla="*/ 90297 h 859059"/>
              <a:gd name="connsiteX9" fmla="*/ 980599 w 1075609"/>
              <a:gd name="connsiteY9" fmla="*/ 75057 h 859059"/>
              <a:gd name="connsiteX10" fmla="*/ 8001 w 1075609"/>
              <a:gd name="connsiteY10" fmla="*/ 733234 h 859059"/>
              <a:gd name="connsiteX11" fmla="*/ 32004 w 1075609"/>
              <a:gd name="connsiteY11" fmla="*/ 742759 h 859059"/>
              <a:gd name="connsiteX12" fmla="*/ 31909 w 1075609"/>
              <a:gd name="connsiteY12" fmla="*/ 742664 h 859059"/>
              <a:gd name="connsiteX13" fmla="*/ 55340 w 1075609"/>
              <a:gd name="connsiteY13" fmla="*/ 751713 h 859059"/>
              <a:gd name="connsiteX14" fmla="*/ 55245 w 1075609"/>
              <a:gd name="connsiteY14" fmla="*/ 751618 h 859059"/>
              <a:gd name="connsiteX15" fmla="*/ 78009 w 1075609"/>
              <a:gd name="connsiteY15" fmla="*/ 760190 h 859059"/>
              <a:gd name="connsiteX16" fmla="*/ 77914 w 1075609"/>
              <a:gd name="connsiteY16" fmla="*/ 760095 h 859059"/>
              <a:gd name="connsiteX17" fmla="*/ 100203 w 1075609"/>
              <a:gd name="connsiteY17" fmla="*/ 768096 h 859059"/>
              <a:gd name="connsiteX18" fmla="*/ 100013 w 1075609"/>
              <a:gd name="connsiteY18" fmla="*/ 768096 h 859059"/>
              <a:gd name="connsiteX19" fmla="*/ 121729 w 1075609"/>
              <a:gd name="connsiteY19" fmla="*/ 775526 h 859059"/>
              <a:gd name="connsiteX20" fmla="*/ 121634 w 1075609"/>
              <a:gd name="connsiteY20" fmla="*/ 775526 h 859059"/>
              <a:gd name="connsiteX21" fmla="*/ 142875 w 1075609"/>
              <a:gd name="connsiteY21" fmla="*/ 782479 h 859059"/>
              <a:gd name="connsiteX22" fmla="*/ 142780 w 1075609"/>
              <a:gd name="connsiteY22" fmla="*/ 782479 h 859059"/>
              <a:gd name="connsiteX23" fmla="*/ 163354 w 1075609"/>
              <a:gd name="connsiteY23" fmla="*/ 789051 h 859059"/>
              <a:gd name="connsiteX24" fmla="*/ 163258 w 1075609"/>
              <a:gd name="connsiteY24" fmla="*/ 789051 h 859059"/>
              <a:gd name="connsiteX25" fmla="*/ 183356 w 1075609"/>
              <a:gd name="connsiteY25" fmla="*/ 795147 h 859059"/>
              <a:gd name="connsiteX26" fmla="*/ 183166 w 1075609"/>
              <a:gd name="connsiteY26" fmla="*/ 795147 h 859059"/>
              <a:gd name="connsiteX27" fmla="*/ 202787 w 1075609"/>
              <a:gd name="connsiteY27" fmla="*/ 800767 h 859059"/>
              <a:gd name="connsiteX28" fmla="*/ 202692 w 1075609"/>
              <a:gd name="connsiteY28" fmla="*/ 800767 h 859059"/>
              <a:gd name="connsiteX29" fmla="*/ 221837 w 1075609"/>
              <a:gd name="connsiteY29" fmla="*/ 806005 h 859059"/>
              <a:gd name="connsiteX30" fmla="*/ 221647 w 1075609"/>
              <a:gd name="connsiteY30" fmla="*/ 806005 h 859059"/>
              <a:gd name="connsiteX31" fmla="*/ 240316 w 1075609"/>
              <a:gd name="connsiteY31" fmla="*/ 810768 h 859059"/>
              <a:gd name="connsiteX32" fmla="*/ 240125 w 1075609"/>
              <a:gd name="connsiteY32" fmla="*/ 810673 h 859059"/>
              <a:gd name="connsiteX33" fmla="*/ 258318 w 1075609"/>
              <a:gd name="connsiteY33" fmla="*/ 815054 h 859059"/>
              <a:gd name="connsiteX34" fmla="*/ 258127 w 1075609"/>
              <a:gd name="connsiteY34" fmla="*/ 815054 h 859059"/>
              <a:gd name="connsiteX35" fmla="*/ 275749 w 1075609"/>
              <a:gd name="connsiteY35" fmla="*/ 818960 h 859059"/>
              <a:gd name="connsiteX36" fmla="*/ 275558 w 1075609"/>
              <a:gd name="connsiteY36" fmla="*/ 818960 h 859059"/>
              <a:gd name="connsiteX37" fmla="*/ 292894 w 1075609"/>
              <a:gd name="connsiteY37" fmla="*/ 822484 h 859059"/>
              <a:gd name="connsiteX38" fmla="*/ 292703 w 1075609"/>
              <a:gd name="connsiteY38" fmla="*/ 822484 h 859059"/>
              <a:gd name="connsiteX39" fmla="*/ 309467 w 1075609"/>
              <a:gd name="connsiteY39" fmla="*/ 825627 h 859059"/>
              <a:gd name="connsiteX40" fmla="*/ 309277 w 1075609"/>
              <a:gd name="connsiteY40" fmla="*/ 825532 h 859059"/>
              <a:gd name="connsiteX41" fmla="*/ 325659 w 1075609"/>
              <a:gd name="connsiteY41" fmla="*/ 828389 h 859059"/>
              <a:gd name="connsiteX42" fmla="*/ 325279 w 1075609"/>
              <a:gd name="connsiteY42" fmla="*/ 828294 h 859059"/>
              <a:gd name="connsiteX43" fmla="*/ 356711 w 1075609"/>
              <a:gd name="connsiteY43" fmla="*/ 832676 h 859059"/>
              <a:gd name="connsiteX44" fmla="*/ 356330 w 1075609"/>
              <a:gd name="connsiteY44" fmla="*/ 832580 h 859059"/>
              <a:gd name="connsiteX45" fmla="*/ 386143 w 1075609"/>
              <a:gd name="connsiteY45" fmla="*/ 835533 h 859059"/>
              <a:gd name="connsiteX46" fmla="*/ 385763 w 1075609"/>
              <a:gd name="connsiteY46" fmla="*/ 835533 h 859059"/>
              <a:gd name="connsiteX47" fmla="*/ 414052 w 1075609"/>
              <a:gd name="connsiteY47" fmla="*/ 837057 h 859059"/>
              <a:gd name="connsiteX48" fmla="*/ 413480 w 1075609"/>
              <a:gd name="connsiteY48" fmla="*/ 837057 h 859059"/>
              <a:gd name="connsiteX49" fmla="*/ 440341 w 1075609"/>
              <a:gd name="connsiteY49" fmla="*/ 837343 h 859059"/>
              <a:gd name="connsiteX50" fmla="*/ 439769 w 1075609"/>
              <a:gd name="connsiteY50" fmla="*/ 837343 h 859059"/>
              <a:gd name="connsiteX51" fmla="*/ 465296 w 1075609"/>
              <a:gd name="connsiteY51" fmla="*/ 836295 h 859059"/>
              <a:gd name="connsiteX52" fmla="*/ 464820 w 1075609"/>
              <a:gd name="connsiteY52" fmla="*/ 836295 h 859059"/>
              <a:gd name="connsiteX53" fmla="*/ 489109 w 1075609"/>
              <a:gd name="connsiteY53" fmla="*/ 834199 h 859059"/>
              <a:gd name="connsiteX54" fmla="*/ 488537 w 1075609"/>
              <a:gd name="connsiteY54" fmla="*/ 834199 h 859059"/>
              <a:gd name="connsiteX55" fmla="*/ 511588 w 1075609"/>
              <a:gd name="connsiteY55" fmla="*/ 830961 h 859059"/>
              <a:gd name="connsiteX56" fmla="*/ 511016 w 1075609"/>
              <a:gd name="connsiteY56" fmla="*/ 831056 h 859059"/>
              <a:gd name="connsiteX57" fmla="*/ 532924 w 1075609"/>
              <a:gd name="connsiteY57" fmla="*/ 826675 h 859059"/>
              <a:gd name="connsiteX58" fmla="*/ 532447 w 1075609"/>
              <a:gd name="connsiteY58" fmla="*/ 826770 h 859059"/>
              <a:gd name="connsiteX59" fmla="*/ 553307 w 1075609"/>
              <a:gd name="connsiteY59" fmla="*/ 821531 h 859059"/>
              <a:gd name="connsiteX60" fmla="*/ 552831 w 1075609"/>
              <a:gd name="connsiteY60" fmla="*/ 821722 h 859059"/>
              <a:gd name="connsiteX61" fmla="*/ 572833 w 1075609"/>
              <a:gd name="connsiteY61" fmla="*/ 815435 h 859059"/>
              <a:gd name="connsiteX62" fmla="*/ 572262 w 1075609"/>
              <a:gd name="connsiteY62" fmla="*/ 815626 h 859059"/>
              <a:gd name="connsiteX63" fmla="*/ 591407 w 1075609"/>
              <a:gd name="connsiteY63" fmla="*/ 808577 h 859059"/>
              <a:gd name="connsiteX64" fmla="*/ 591026 w 1075609"/>
              <a:gd name="connsiteY64" fmla="*/ 808768 h 859059"/>
              <a:gd name="connsiteX65" fmla="*/ 609409 w 1075609"/>
              <a:gd name="connsiteY65" fmla="*/ 800957 h 859059"/>
              <a:gd name="connsiteX66" fmla="*/ 608933 w 1075609"/>
              <a:gd name="connsiteY66" fmla="*/ 801243 h 859059"/>
              <a:gd name="connsiteX67" fmla="*/ 626745 w 1075609"/>
              <a:gd name="connsiteY67" fmla="*/ 792671 h 859059"/>
              <a:gd name="connsiteX68" fmla="*/ 626364 w 1075609"/>
              <a:gd name="connsiteY68" fmla="*/ 792861 h 859059"/>
              <a:gd name="connsiteX69" fmla="*/ 643509 w 1075609"/>
              <a:gd name="connsiteY69" fmla="*/ 783717 h 859059"/>
              <a:gd name="connsiteX70" fmla="*/ 643128 w 1075609"/>
              <a:gd name="connsiteY70" fmla="*/ 783907 h 859059"/>
              <a:gd name="connsiteX71" fmla="*/ 659797 w 1075609"/>
              <a:gd name="connsiteY71" fmla="*/ 774192 h 859059"/>
              <a:gd name="connsiteX72" fmla="*/ 659511 w 1075609"/>
              <a:gd name="connsiteY72" fmla="*/ 774287 h 859059"/>
              <a:gd name="connsiteX73" fmla="*/ 675799 w 1075609"/>
              <a:gd name="connsiteY73" fmla="*/ 764191 h 859059"/>
              <a:gd name="connsiteX74" fmla="*/ 675418 w 1075609"/>
              <a:gd name="connsiteY74" fmla="*/ 764477 h 859059"/>
              <a:gd name="connsiteX75" fmla="*/ 706946 w 1075609"/>
              <a:gd name="connsiteY75" fmla="*/ 742759 h 859059"/>
              <a:gd name="connsiteX76" fmla="*/ 706660 w 1075609"/>
              <a:gd name="connsiteY76" fmla="*/ 743045 h 859059"/>
              <a:gd name="connsiteX77" fmla="*/ 737616 w 1075609"/>
              <a:gd name="connsiteY77" fmla="*/ 720280 h 859059"/>
              <a:gd name="connsiteX78" fmla="*/ 737521 w 1075609"/>
              <a:gd name="connsiteY78" fmla="*/ 720376 h 859059"/>
              <a:gd name="connsiteX79" fmla="*/ 768572 w 1075609"/>
              <a:gd name="connsiteY79" fmla="*/ 696944 h 859059"/>
              <a:gd name="connsiteX80" fmla="*/ 800195 w 1075609"/>
              <a:gd name="connsiteY80" fmla="*/ 673608 h 859059"/>
              <a:gd name="connsiteX81" fmla="*/ 800100 w 1075609"/>
              <a:gd name="connsiteY81" fmla="*/ 673703 h 859059"/>
              <a:gd name="connsiteX82" fmla="*/ 808196 w 1075609"/>
              <a:gd name="connsiteY82" fmla="*/ 667512 h 859059"/>
              <a:gd name="connsiteX83" fmla="*/ 807625 w 1075609"/>
              <a:gd name="connsiteY83" fmla="*/ 667988 h 859059"/>
              <a:gd name="connsiteX84" fmla="*/ 815435 w 1075609"/>
              <a:gd name="connsiteY84" fmla="*/ 661226 h 859059"/>
              <a:gd name="connsiteX85" fmla="*/ 815054 w 1075609"/>
              <a:gd name="connsiteY85" fmla="*/ 661607 h 859059"/>
              <a:gd name="connsiteX86" fmla="*/ 822769 w 1075609"/>
              <a:gd name="connsiteY86" fmla="*/ 654272 h 859059"/>
              <a:gd name="connsiteX87" fmla="*/ 822388 w 1075609"/>
              <a:gd name="connsiteY87" fmla="*/ 654653 h 859059"/>
              <a:gd name="connsiteX88" fmla="*/ 829913 w 1075609"/>
              <a:gd name="connsiteY88" fmla="*/ 646747 h 859059"/>
              <a:gd name="connsiteX89" fmla="*/ 829532 w 1075609"/>
              <a:gd name="connsiteY89" fmla="*/ 647129 h 859059"/>
              <a:gd name="connsiteX90" fmla="*/ 836771 w 1075609"/>
              <a:gd name="connsiteY90" fmla="*/ 638747 h 859059"/>
              <a:gd name="connsiteX91" fmla="*/ 836581 w 1075609"/>
              <a:gd name="connsiteY91" fmla="*/ 639032 h 859059"/>
              <a:gd name="connsiteX92" fmla="*/ 843820 w 1075609"/>
              <a:gd name="connsiteY92" fmla="*/ 629984 h 859059"/>
              <a:gd name="connsiteX93" fmla="*/ 843534 w 1075609"/>
              <a:gd name="connsiteY93" fmla="*/ 630365 h 859059"/>
              <a:gd name="connsiteX94" fmla="*/ 850487 w 1075609"/>
              <a:gd name="connsiteY94" fmla="*/ 620935 h 859059"/>
              <a:gd name="connsiteX95" fmla="*/ 850297 w 1075609"/>
              <a:gd name="connsiteY95" fmla="*/ 621221 h 859059"/>
              <a:gd name="connsiteX96" fmla="*/ 857155 w 1075609"/>
              <a:gd name="connsiteY96" fmla="*/ 611315 h 859059"/>
              <a:gd name="connsiteX97" fmla="*/ 856964 w 1075609"/>
              <a:gd name="connsiteY97" fmla="*/ 611600 h 859059"/>
              <a:gd name="connsiteX98" fmla="*/ 863727 w 1075609"/>
              <a:gd name="connsiteY98" fmla="*/ 601123 h 859059"/>
              <a:gd name="connsiteX99" fmla="*/ 863536 w 1075609"/>
              <a:gd name="connsiteY99" fmla="*/ 601409 h 859059"/>
              <a:gd name="connsiteX100" fmla="*/ 870013 w 1075609"/>
              <a:gd name="connsiteY100" fmla="*/ 590645 h 859059"/>
              <a:gd name="connsiteX101" fmla="*/ 869823 w 1075609"/>
              <a:gd name="connsiteY101" fmla="*/ 591026 h 859059"/>
              <a:gd name="connsiteX102" fmla="*/ 882491 w 1075609"/>
              <a:gd name="connsiteY102" fmla="*/ 568166 h 859059"/>
              <a:gd name="connsiteX103" fmla="*/ 882205 w 1075609"/>
              <a:gd name="connsiteY103" fmla="*/ 568547 h 859059"/>
              <a:gd name="connsiteX104" fmla="*/ 894207 w 1075609"/>
              <a:gd name="connsiteY104" fmla="*/ 544259 h 859059"/>
              <a:gd name="connsiteX105" fmla="*/ 894016 w 1075609"/>
              <a:gd name="connsiteY105" fmla="*/ 544544 h 859059"/>
              <a:gd name="connsiteX106" fmla="*/ 905447 w 1075609"/>
              <a:gd name="connsiteY106" fmla="*/ 519017 h 859059"/>
              <a:gd name="connsiteX107" fmla="*/ 905351 w 1075609"/>
              <a:gd name="connsiteY107" fmla="*/ 519303 h 859059"/>
              <a:gd name="connsiteX108" fmla="*/ 916210 w 1075609"/>
              <a:gd name="connsiteY108" fmla="*/ 492728 h 859059"/>
              <a:gd name="connsiteX109" fmla="*/ 916114 w 1075609"/>
              <a:gd name="connsiteY109" fmla="*/ 493014 h 859059"/>
              <a:gd name="connsiteX110" fmla="*/ 926401 w 1075609"/>
              <a:gd name="connsiteY110" fmla="*/ 465392 h 859059"/>
              <a:gd name="connsiteX111" fmla="*/ 926306 w 1075609"/>
              <a:gd name="connsiteY111" fmla="*/ 465677 h 859059"/>
              <a:gd name="connsiteX112" fmla="*/ 936022 w 1075609"/>
              <a:gd name="connsiteY112" fmla="*/ 437388 h 859059"/>
              <a:gd name="connsiteX113" fmla="*/ 935926 w 1075609"/>
              <a:gd name="connsiteY113" fmla="*/ 437579 h 859059"/>
              <a:gd name="connsiteX114" fmla="*/ 945071 w 1075609"/>
              <a:gd name="connsiteY114" fmla="*/ 408718 h 859059"/>
              <a:gd name="connsiteX115" fmla="*/ 944975 w 1075609"/>
              <a:gd name="connsiteY115" fmla="*/ 408908 h 859059"/>
              <a:gd name="connsiteX116" fmla="*/ 953548 w 1075609"/>
              <a:gd name="connsiteY116" fmla="*/ 379762 h 859059"/>
              <a:gd name="connsiteX117" fmla="*/ 953548 w 1075609"/>
              <a:gd name="connsiteY117" fmla="*/ 379952 h 859059"/>
              <a:gd name="connsiteX118" fmla="*/ 961549 w 1075609"/>
              <a:gd name="connsiteY118" fmla="*/ 350520 h 859059"/>
              <a:gd name="connsiteX119" fmla="*/ 961549 w 1075609"/>
              <a:gd name="connsiteY119" fmla="*/ 350711 h 859059"/>
              <a:gd name="connsiteX120" fmla="*/ 969073 w 1075609"/>
              <a:gd name="connsiteY120" fmla="*/ 321278 h 859059"/>
              <a:gd name="connsiteX121" fmla="*/ 968978 w 1075609"/>
              <a:gd name="connsiteY121" fmla="*/ 321374 h 859059"/>
              <a:gd name="connsiteX122" fmla="*/ 976027 w 1075609"/>
              <a:gd name="connsiteY122" fmla="*/ 292132 h 859059"/>
              <a:gd name="connsiteX123" fmla="*/ 976027 w 1075609"/>
              <a:gd name="connsiteY123" fmla="*/ 292322 h 859059"/>
              <a:gd name="connsiteX124" fmla="*/ 982504 w 1075609"/>
              <a:gd name="connsiteY124" fmla="*/ 263462 h 859059"/>
              <a:gd name="connsiteX125" fmla="*/ 982504 w 1075609"/>
              <a:gd name="connsiteY125" fmla="*/ 263557 h 859059"/>
              <a:gd name="connsiteX126" fmla="*/ 988505 w 1075609"/>
              <a:gd name="connsiteY126" fmla="*/ 235267 h 859059"/>
              <a:gd name="connsiteX127" fmla="*/ 988505 w 1075609"/>
              <a:gd name="connsiteY127" fmla="*/ 235363 h 859059"/>
              <a:gd name="connsiteX128" fmla="*/ 994029 w 1075609"/>
              <a:gd name="connsiteY128" fmla="*/ 207740 h 859059"/>
              <a:gd name="connsiteX129" fmla="*/ 994029 w 1075609"/>
              <a:gd name="connsiteY129" fmla="*/ 207836 h 859059"/>
              <a:gd name="connsiteX130" fmla="*/ 999077 w 1075609"/>
              <a:gd name="connsiteY130" fmla="*/ 181166 h 859059"/>
              <a:gd name="connsiteX131" fmla="*/ 999077 w 1075609"/>
              <a:gd name="connsiteY131" fmla="*/ 181261 h 859059"/>
              <a:gd name="connsiteX132" fmla="*/ 1003649 w 1075609"/>
              <a:gd name="connsiteY132" fmla="*/ 155734 h 859059"/>
              <a:gd name="connsiteX133" fmla="*/ 1003649 w 1075609"/>
              <a:gd name="connsiteY133" fmla="*/ 155829 h 859059"/>
              <a:gd name="connsiteX134" fmla="*/ 1007745 w 1075609"/>
              <a:gd name="connsiteY134" fmla="*/ 131445 h 859059"/>
              <a:gd name="connsiteX135" fmla="*/ 1007745 w 1075609"/>
              <a:gd name="connsiteY135" fmla="*/ 131540 h 859059"/>
              <a:gd name="connsiteX136" fmla="*/ 1011460 w 1075609"/>
              <a:gd name="connsiteY136" fmla="*/ 108680 h 859059"/>
              <a:gd name="connsiteX137" fmla="*/ 1013174 w 1075609"/>
              <a:gd name="connsiteY137" fmla="*/ 97822 h 859059"/>
              <a:gd name="connsiteX138" fmla="*/ 1013174 w 1075609"/>
              <a:gd name="connsiteY138" fmla="*/ 97917 h 859059"/>
              <a:gd name="connsiteX139" fmla="*/ 1014793 w 1075609"/>
              <a:gd name="connsiteY139" fmla="*/ 87535 h 859059"/>
              <a:gd name="connsiteX140" fmla="*/ 1014698 w 1075609"/>
              <a:gd name="connsiteY140" fmla="*/ 87535 h 859059"/>
              <a:gd name="connsiteX141" fmla="*/ 1016127 w 1075609"/>
              <a:gd name="connsiteY141" fmla="*/ 77629 h 859059"/>
              <a:gd name="connsiteX142" fmla="*/ 1017651 w 1075609"/>
              <a:gd name="connsiteY142" fmla="*/ 68104 h 859059"/>
              <a:gd name="connsiteX143" fmla="*/ 1017556 w 1075609"/>
              <a:gd name="connsiteY143" fmla="*/ 68199 h 859059"/>
              <a:gd name="connsiteX144" fmla="*/ 1018794 w 1075609"/>
              <a:gd name="connsiteY144" fmla="*/ 59246 h 859059"/>
              <a:gd name="connsiteX145" fmla="*/ 1020032 w 1075609"/>
              <a:gd name="connsiteY145" fmla="*/ 50673 h 859059"/>
              <a:gd name="connsiteX146" fmla="*/ 1020032 w 1075609"/>
              <a:gd name="connsiteY146" fmla="*/ 50768 h 859059"/>
              <a:gd name="connsiteX147" fmla="*/ 1021080 w 1075609"/>
              <a:gd name="connsiteY147" fmla="*/ 42863 h 859059"/>
              <a:gd name="connsiteX148" fmla="*/ 1021080 w 1075609"/>
              <a:gd name="connsiteY148" fmla="*/ 42958 h 859059"/>
              <a:gd name="connsiteX149" fmla="*/ 1022032 w 1075609"/>
              <a:gd name="connsiteY149" fmla="*/ 35624 h 859059"/>
              <a:gd name="connsiteX150" fmla="*/ 1022890 w 1075609"/>
              <a:gd name="connsiteY150" fmla="*/ 28861 h 859059"/>
              <a:gd name="connsiteX151" fmla="*/ 1023652 w 1075609"/>
              <a:gd name="connsiteY151" fmla="*/ 22765 h 859059"/>
              <a:gd name="connsiteX152" fmla="*/ 1023652 w 1075609"/>
              <a:gd name="connsiteY152" fmla="*/ 22860 h 859059"/>
              <a:gd name="connsiteX153" fmla="*/ 1023938 w 1075609"/>
              <a:gd name="connsiteY153" fmla="*/ 20193 h 859059"/>
              <a:gd name="connsiteX154" fmla="*/ 1045464 w 1075609"/>
              <a:gd name="connsiteY154" fmla="*/ 22670 h 859059"/>
              <a:gd name="connsiteX155" fmla="*/ 1045178 w 1075609"/>
              <a:gd name="connsiteY155" fmla="*/ 25432 h 859059"/>
              <a:gd name="connsiteX156" fmla="*/ 1044416 w 1075609"/>
              <a:gd name="connsiteY156" fmla="*/ 31623 h 859059"/>
              <a:gd name="connsiteX157" fmla="*/ 1043559 w 1075609"/>
              <a:gd name="connsiteY157" fmla="*/ 38386 h 859059"/>
              <a:gd name="connsiteX158" fmla="*/ 1042606 w 1075609"/>
              <a:gd name="connsiteY158" fmla="*/ 45720 h 859059"/>
              <a:gd name="connsiteX159" fmla="*/ 1041559 w 1075609"/>
              <a:gd name="connsiteY159" fmla="*/ 53721 h 859059"/>
              <a:gd name="connsiteX160" fmla="*/ 1040321 w 1075609"/>
              <a:gd name="connsiteY160" fmla="*/ 62294 h 859059"/>
              <a:gd name="connsiteX161" fmla="*/ 1040321 w 1075609"/>
              <a:gd name="connsiteY161" fmla="*/ 62198 h 859059"/>
              <a:gd name="connsiteX162" fmla="*/ 1039082 w 1075609"/>
              <a:gd name="connsiteY162" fmla="*/ 71247 h 859059"/>
              <a:gd name="connsiteX163" fmla="*/ 1037653 w 1075609"/>
              <a:gd name="connsiteY163" fmla="*/ 80772 h 859059"/>
              <a:gd name="connsiteX164" fmla="*/ 1037653 w 1075609"/>
              <a:gd name="connsiteY164" fmla="*/ 80677 h 859059"/>
              <a:gd name="connsiteX165" fmla="*/ 1036225 w 1075609"/>
              <a:gd name="connsiteY165" fmla="*/ 90678 h 859059"/>
              <a:gd name="connsiteX166" fmla="*/ 1034605 w 1075609"/>
              <a:gd name="connsiteY166" fmla="*/ 101155 h 859059"/>
              <a:gd name="connsiteX167" fmla="*/ 1032891 w 1075609"/>
              <a:gd name="connsiteY167" fmla="*/ 112109 h 859059"/>
              <a:gd name="connsiteX168" fmla="*/ 1029176 w 1075609"/>
              <a:gd name="connsiteY168" fmla="*/ 135065 h 859059"/>
              <a:gd name="connsiteX169" fmla="*/ 1025080 w 1075609"/>
              <a:gd name="connsiteY169" fmla="*/ 159449 h 859059"/>
              <a:gd name="connsiteX170" fmla="*/ 1020413 w 1075609"/>
              <a:gd name="connsiteY170" fmla="*/ 185166 h 859059"/>
              <a:gd name="connsiteX171" fmla="*/ 1015365 w 1075609"/>
              <a:gd name="connsiteY171" fmla="*/ 212026 h 859059"/>
              <a:gd name="connsiteX172" fmla="*/ 1009745 w 1075609"/>
              <a:gd name="connsiteY172" fmla="*/ 239649 h 859059"/>
              <a:gd name="connsiteX173" fmla="*/ 1003744 w 1075609"/>
              <a:gd name="connsiteY173" fmla="*/ 268129 h 859059"/>
              <a:gd name="connsiteX174" fmla="*/ 997172 w 1075609"/>
              <a:gd name="connsiteY174" fmla="*/ 297180 h 859059"/>
              <a:gd name="connsiteX175" fmla="*/ 990124 w 1075609"/>
              <a:gd name="connsiteY175" fmla="*/ 326517 h 859059"/>
              <a:gd name="connsiteX176" fmla="*/ 982504 w 1075609"/>
              <a:gd name="connsiteY176" fmla="*/ 356140 h 859059"/>
              <a:gd name="connsiteX177" fmla="*/ 974407 w 1075609"/>
              <a:gd name="connsiteY177" fmla="*/ 385763 h 859059"/>
              <a:gd name="connsiteX178" fmla="*/ 965835 w 1075609"/>
              <a:gd name="connsiteY178" fmla="*/ 415195 h 859059"/>
              <a:gd name="connsiteX179" fmla="*/ 956596 w 1075609"/>
              <a:gd name="connsiteY179" fmla="*/ 444246 h 859059"/>
              <a:gd name="connsiteX180" fmla="*/ 946785 w 1075609"/>
              <a:gd name="connsiteY180" fmla="*/ 472916 h 859059"/>
              <a:gd name="connsiteX181" fmla="*/ 936403 w 1075609"/>
              <a:gd name="connsiteY181" fmla="*/ 500729 h 859059"/>
              <a:gd name="connsiteX182" fmla="*/ 925354 w 1075609"/>
              <a:gd name="connsiteY182" fmla="*/ 527685 h 859059"/>
              <a:gd name="connsiteX183" fmla="*/ 913828 w 1075609"/>
              <a:gd name="connsiteY183" fmla="*/ 553593 h 859059"/>
              <a:gd name="connsiteX184" fmla="*/ 901636 w 1075609"/>
              <a:gd name="connsiteY184" fmla="*/ 578453 h 859059"/>
              <a:gd name="connsiteX185" fmla="*/ 888682 w 1075609"/>
              <a:gd name="connsiteY185" fmla="*/ 601694 h 859059"/>
              <a:gd name="connsiteX186" fmla="*/ 882015 w 1075609"/>
              <a:gd name="connsiteY186" fmla="*/ 612743 h 859059"/>
              <a:gd name="connsiteX187" fmla="*/ 875157 w 1075609"/>
              <a:gd name="connsiteY187" fmla="*/ 623507 h 859059"/>
              <a:gd name="connsiteX188" fmla="*/ 868108 w 1075609"/>
              <a:gd name="connsiteY188" fmla="*/ 633698 h 859059"/>
              <a:gd name="connsiteX189" fmla="*/ 860869 w 1075609"/>
              <a:gd name="connsiteY189" fmla="*/ 643414 h 859059"/>
              <a:gd name="connsiteX190" fmla="*/ 853345 w 1075609"/>
              <a:gd name="connsiteY190" fmla="*/ 652748 h 859059"/>
              <a:gd name="connsiteX191" fmla="*/ 845820 w 1075609"/>
              <a:gd name="connsiteY191" fmla="*/ 661511 h 859059"/>
              <a:gd name="connsiteX192" fmla="*/ 837914 w 1075609"/>
              <a:gd name="connsiteY192" fmla="*/ 669798 h 859059"/>
              <a:gd name="connsiteX193" fmla="*/ 829818 w 1075609"/>
              <a:gd name="connsiteY193" fmla="*/ 677513 h 859059"/>
              <a:gd name="connsiteX194" fmla="*/ 821626 w 1075609"/>
              <a:gd name="connsiteY194" fmla="*/ 684657 h 859059"/>
              <a:gd name="connsiteX195" fmla="*/ 813149 w 1075609"/>
              <a:gd name="connsiteY195" fmla="*/ 691039 h 859059"/>
              <a:gd name="connsiteX196" fmla="*/ 781431 w 1075609"/>
              <a:gd name="connsiteY196" fmla="*/ 714375 h 859059"/>
              <a:gd name="connsiteX197" fmla="*/ 781526 w 1075609"/>
              <a:gd name="connsiteY197" fmla="*/ 714375 h 859059"/>
              <a:gd name="connsiteX198" fmla="*/ 750475 w 1075609"/>
              <a:gd name="connsiteY198" fmla="*/ 737711 h 859059"/>
              <a:gd name="connsiteX199" fmla="*/ 719328 w 1075609"/>
              <a:gd name="connsiteY199" fmla="*/ 760571 h 859059"/>
              <a:gd name="connsiteX200" fmla="*/ 687419 w 1075609"/>
              <a:gd name="connsiteY200" fmla="*/ 782479 h 859059"/>
              <a:gd name="connsiteX201" fmla="*/ 670846 w 1075609"/>
              <a:gd name="connsiteY201" fmla="*/ 792861 h 859059"/>
              <a:gd name="connsiteX202" fmla="*/ 653891 w 1075609"/>
              <a:gd name="connsiteY202" fmla="*/ 802767 h 859059"/>
              <a:gd name="connsiteX203" fmla="*/ 636365 w 1075609"/>
              <a:gd name="connsiteY203" fmla="*/ 812102 h 859059"/>
              <a:gd name="connsiteX204" fmla="*/ 618077 w 1075609"/>
              <a:gd name="connsiteY204" fmla="*/ 820864 h 859059"/>
              <a:gd name="connsiteX205" fmla="*/ 599218 w 1075609"/>
              <a:gd name="connsiteY205" fmla="*/ 828865 h 859059"/>
              <a:gd name="connsiteX206" fmla="*/ 579596 w 1075609"/>
              <a:gd name="connsiteY206" fmla="*/ 836105 h 859059"/>
              <a:gd name="connsiteX207" fmla="*/ 558927 w 1075609"/>
              <a:gd name="connsiteY207" fmla="*/ 842486 h 859059"/>
              <a:gd name="connsiteX208" fmla="*/ 537496 w 1075609"/>
              <a:gd name="connsiteY208" fmla="*/ 847915 h 859059"/>
              <a:gd name="connsiteX209" fmla="*/ 514921 w 1075609"/>
              <a:gd name="connsiteY209" fmla="*/ 852392 h 859059"/>
              <a:gd name="connsiteX210" fmla="*/ 491299 w 1075609"/>
              <a:gd name="connsiteY210" fmla="*/ 855821 h 859059"/>
              <a:gd name="connsiteX211" fmla="*/ 466439 w 1075609"/>
              <a:gd name="connsiteY211" fmla="*/ 858012 h 859059"/>
              <a:gd name="connsiteX212" fmla="*/ 440436 w 1075609"/>
              <a:gd name="connsiteY212" fmla="*/ 859060 h 859059"/>
              <a:gd name="connsiteX213" fmla="*/ 413004 w 1075609"/>
              <a:gd name="connsiteY213" fmla="*/ 858774 h 859059"/>
              <a:gd name="connsiteX214" fmla="*/ 384334 w 1075609"/>
              <a:gd name="connsiteY214" fmla="*/ 857155 h 859059"/>
              <a:gd name="connsiteX215" fmla="*/ 353949 w 1075609"/>
              <a:gd name="connsiteY215" fmla="*/ 854202 h 859059"/>
              <a:gd name="connsiteX216" fmla="*/ 322135 w 1075609"/>
              <a:gd name="connsiteY216" fmla="*/ 849821 h 859059"/>
              <a:gd name="connsiteX217" fmla="*/ 305562 w 1075609"/>
              <a:gd name="connsiteY217" fmla="*/ 846963 h 859059"/>
              <a:gd name="connsiteX218" fmla="*/ 288607 w 1075609"/>
              <a:gd name="connsiteY218" fmla="*/ 843820 h 859059"/>
              <a:gd name="connsiteX219" fmla="*/ 271081 w 1075609"/>
              <a:gd name="connsiteY219" fmla="*/ 840200 h 859059"/>
              <a:gd name="connsiteX220" fmla="*/ 253270 w 1075609"/>
              <a:gd name="connsiteY220" fmla="*/ 836200 h 859059"/>
              <a:gd name="connsiteX221" fmla="*/ 234982 w 1075609"/>
              <a:gd name="connsiteY221" fmla="*/ 831818 h 859059"/>
              <a:gd name="connsiteX222" fmla="*/ 216122 w 1075609"/>
              <a:gd name="connsiteY222" fmla="*/ 826961 h 859059"/>
              <a:gd name="connsiteX223" fmla="*/ 196882 w 1075609"/>
              <a:gd name="connsiteY223" fmla="*/ 821627 h 859059"/>
              <a:gd name="connsiteX224" fmla="*/ 177070 w 1075609"/>
              <a:gd name="connsiteY224" fmla="*/ 816007 h 859059"/>
              <a:gd name="connsiteX225" fmla="*/ 156877 w 1075609"/>
              <a:gd name="connsiteY225" fmla="*/ 809815 h 859059"/>
              <a:gd name="connsiteX226" fmla="*/ 136112 w 1075609"/>
              <a:gd name="connsiteY226" fmla="*/ 803148 h 859059"/>
              <a:gd name="connsiteX227" fmla="*/ 114776 w 1075609"/>
              <a:gd name="connsiteY227" fmla="*/ 796099 h 859059"/>
              <a:gd name="connsiteX228" fmla="*/ 92869 w 1075609"/>
              <a:gd name="connsiteY228" fmla="*/ 788575 h 859059"/>
              <a:gd name="connsiteX229" fmla="*/ 70485 w 1075609"/>
              <a:gd name="connsiteY229" fmla="*/ 780574 h 859059"/>
              <a:gd name="connsiteX230" fmla="*/ 47625 w 1075609"/>
              <a:gd name="connsiteY230" fmla="*/ 772001 h 859059"/>
              <a:gd name="connsiteX231" fmla="*/ 24098 w 1075609"/>
              <a:gd name="connsiteY231" fmla="*/ 762953 h 859059"/>
              <a:gd name="connsiteX232" fmla="*/ 0 w 1075609"/>
              <a:gd name="connsiteY232" fmla="*/ 753428 h 859059"/>
              <a:gd name="connsiteX233" fmla="*/ 8001 w 1075609"/>
              <a:gd name="connsiteY233" fmla="*/ 733234 h 85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1075609" h="859059">
                <a:moveTo>
                  <a:pt x="980599" y="75057"/>
                </a:moveTo>
                <a:lnTo>
                  <a:pt x="1037272" y="0"/>
                </a:lnTo>
                <a:lnTo>
                  <a:pt x="1074706" y="86296"/>
                </a:lnTo>
                <a:cubicBezTo>
                  <a:pt x="1077087" y="91821"/>
                  <a:pt x="1074610" y="98203"/>
                  <a:pt x="1069086" y="100584"/>
                </a:cubicBezTo>
                <a:cubicBezTo>
                  <a:pt x="1063561" y="102965"/>
                  <a:pt x="1057180" y="100489"/>
                  <a:pt x="1054798" y="94964"/>
                </a:cubicBezTo>
                <a:lnTo>
                  <a:pt x="1024795" y="25717"/>
                </a:lnTo>
                <a:lnTo>
                  <a:pt x="1043368" y="28004"/>
                </a:lnTo>
                <a:lnTo>
                  <a:pt x="997934" y="88201"/>
                </a:lnTo>
                <a:cubicBezTo>
                  <a:pt x="994315" y="92964"/>
                  <a:pt x="987552" y="93917"/>
                  <a:pt x="982694" y="90297"/>
                </a:cubicBezTo>
                <a:cubicBezTo>
                  <a:pt x="977932" y="86678"/>
                  <a:pt x="976979" y="79915"/>
                  <a:pt x="980599" y="75057"/>
                </a:cubicBezTo>
                <a:close/>
                <a:moveTo>
                  <a:pt x="8001" y="733234"/>
                </a:moveTo>
                <a:lnTo>
                  <a:pt x="32004" y="742759"/>
                </a:lnTo>
                <a:lnTo>
                  <a:pt x="31909" y="742664"/>
                </a:lnTo>
                <a:lnTo>
                  <a:pt x="55340" y="751713"/>
                </a:lnTo>
                <a:lnTo>
                  <a:pt x="55245" y="751618"/>
                </a:lnTo>
                <a:lnTo>
                  <a:pt x="78009" y="760190"/>
                </a:lnTo>
                <a:lnTo>
                  <a:pt x="77914" y="760095"/>
                </a:lnTo>
                <a:lnTo>
                  <a:pt x="100203" y="768096"/>
                </a:lnTo>
                <a:lnTo>
                  <a:pt x="100013" y="768096"/>
                </a:lnTo>
                <a:lnTo>
                  <a:pt x="121729" y="775526"/>
                </a:lnTo>
                <a:lnTo>
                  <a:pt x="121634" y="775526"/>
                </a:lnTo>
                <a:lnTo>
                  <a:pt x="142875" y="782479"/>
                </a:lnTo>
                <a:lnTo>
                  <a:pt x="142780" y="782479"/>
                </a:lnTo>
                <a:lnTo>
                  <a:pt x="163354" y="789051"/>
                </a:lnTo>
                <a:lnTo>
                  <a:pt x="163258" y="789051"/>
                </a:lnTo>
                <a:lnTo>
                  <a:pt x="183356" y="795147"/>
                </a:lnTo>
                <a:lnTo>
                  <a:pt x="183166" y="795147"/>
                </a:lnTo>
                <a:lnTo>
                  <a:pt x="202787" y="800767"/>
                </a:lnTo>
                <a:lnTo>
                  <a:pt x="202692" y="800767"/>
                </a:lnTo>
                <a:lnTo>
                  <a:pt x="221837" y="806005"/>
                </a:lnTo>
                <a:lnTo>
                  <a:pt x="221647" y="806005"/>
                </a:lnTo>
                <a:lnTo>
                  <a:pt x="240316" y="810768"/>
                </a:lnTo>
                <a:lnTo>
                  <a:pt x="240125" y="810673"/>
                </a:lnTo>
                <a:lnTo>
                  <a:pt x="258318" y="815054"/>
                </a:lnTo>
                <a:lnTo>
                  <a:pt x="258127" y="815054"/>
                </a:lnTo>
                <a:lnTo>
                  <a:pt x="275749" y="818960"/>
                </a:lnTo>
                <a:lnTo>
                  <a:pt x="275558" y="818960"/>
                </a:lnTo>
                <a:lnTo>
                  <a:pt x="292894" y="822484"/>
                </a:lnTo>
                <a:lnTo>
                  <a:pt x="292703" y="822484"/>
                </a:lnTo>
                <a:lnTo>
                  <a:pt x="309467" y="825627"/>
                </a:lnTo>
                <a:lnTo>
                  <a:pt x="309277" y="825532"/>
                </a:lnTo>
                <a:lnTo>
                  <a:pt x="325659" y="828389"/>
                </a:lnTo>
                <a:lnTo>
                  <a:pt x="325279" y="828294"/>
                </a:lnTo>
                <a:lnTo>
                  <a:pt x="356711" y="832676"/>
                </a:lnTo>
                <a:lnTo>
                  <a:pt x="356330" y="832580"/>
                </a:lnTo>
                <a:lnTo>
                  <a:pt x="386143" y="835533"/>
                </a:lnTo>
                <a:lnTo>
                  <a:pt x="385763" y="835533"/>
                </a:lnTo>
                <a:lnTo>
                  <a:pt x="414052" y="837057"/>
                </a:lnTo>
                <a:lnTo>
                  <a:pt x="413480" y="837057"/>
                </a:lnTo>
                <a:lnTo>
                  <a:pt x="440341" y="837343"/>
                </a:lnTo>
                <a:lnTo>
                  <a:pt x="439769" y="837343"/>
                </a:lnTo>
                <a:lnTo>
                  <a:pt x="465296" y="836295"/>
                </a:lnTo>
                <a:lnTo>
                  <a:pt x="464820" y="836295"/>
                </a:lnTo>
                <a:lnTo>
                  <a:pt x="489109" y="834199"/>
                </a:lnTo>
                <a:lnTo>
                  <a:pt x="488537" y="834199"/>
                </a:lnTo>
                <a:lnTo>
                  <a:pt x="511588" y="830961"/>
                </a:lnTo>
                <a:lnTo>
                  <a:pt x="511016" y="831056"/>
                </a:lnTo>
                <a:lnTo>
                  <a:pt x="532924" y="826675"/>
                </a:lnTo>
                <a:lnTo>
                  <a:pt x="532447" y="826770"/>
                </a:lnTo>
                <a:lnTo>
                  <a:pt x="553307" y="821531"/>
                </a:lnTo>
                <a:lnTo>
                  <a:pt x="552831" y="821722"/>
                </a:lnTo>
                <a:lnTo>
                  <a:pt x="572833" y="815435"/>
                </a:lnTo>
                <a:lnTo>
                  <a:pt x="572262" y="815626"/>
                </a:lnTo>
                <a:lnTo>
                  <a:pt x="591407" y="808577"/>
                </a:lnTo>
                <a:lnTo>
                  <a:pt x="591026" y="808768"/>
                </a:lnTo>
                <a:lnTo>
                  <a:pt x="609409" y="800957"/>
                </a:lnTo>
                <a:lnTo>
                  <a:pt x="608933" y="801243"/>
                </a:lnTo>
                <a:lnTo>
                  <a:pt x="626745" y="792671"/>
                </a:lnTo>
                <a:lnTo>
                  <a:pt x="626364" y="792861"/>
                </a:lnTo>
                <a:lnTo>
                  <a:pt x="643509" y="783717"/>
                </a:lnTo>
                <a:lnTo>
                  <a:pt x="643128" y="783907"/>
                </a:lnTo>
                <a:lnTo>
                  <a:pt x="659797" y="774192"/>
                </a:lnTo>
                <a:lnTo>
                  <a:pt x="659511" y="774287"/>
                </a:lnTo>
                <a:lnTo>
                  <a:pt x="675799" y="764191"/>
                </a:lnTo>
                <a:lnTo>
                  <a:pt x="675418" y="764477"/>
                </a:lnTo>
                <a:lnTo>
                  <a:pt x="706946" y="742759"/>
                </a:lnTo>
                <a:lnTo>
                  <a:pt x="706660" y="743045"/>
                </a:lnTo>
                <a:lnTo>
                  <a:pt x="737616" y="720280"/>
                </a:lnTo>
                <a:lnTo>
                  <a:pt x="737521" y="720376"/>
                </a:lnTo>
                <a:lnTo>
                  <a:pt x="768572" y="696944"/>
                </a:lnTo>
                <a:lnTo>
                  <a:pt x="800195" y="673608"/>
                </a:lnTo>
                <a:lnTo>
                  <a:pt x="800100" y="673703"/>
                </a:lnTo>
                <a:lnTo>
                  <a:pt x="808196" y="667512"/>
                </a:lnTo>
                <a:lnTo>
                  <a:pt x="807625" y="667988"/>
                </a:lnTo>
                <a:lnTo>
                  <a:pt x="815435" y="661226"/>
                </a:lnTo>
                <a:lnTo>
                  <a:pt x="815054" y="661607"/>
                </a:lnTo>
                <a:lnTo>
                  <a:pt x="822769" y="654272"/>
                </a:lnTo>
                <a:lnTo>
                  <a:pt x="822388" y="654653"/>
                </a:lnTo>
                <a:lnTo>
                  <a:pt x="829913" y="646747"/>
                </a:lnTo>
                <a:lnTo>
                  <a:pt x="829532" y="647129"/>
                </a:lnTo>
                <a:lnTo>
                  <a:pt x="836771" y="638747"/>
                </a:lnTo>
                <a:lnTo>
                  <a:pt x="836581" y="639032"/>
                </a:lnTo>
                <a:lnTo>
                  <a:pt x="843820" y="629984"/>
                </a:lnTo>
                <a:lnTo>
                  <a:pt x="843534" y="630365"/>
                </a:lnTo>
                <a:lnTo>
                  <a:pt x="850487" y="620935"/>
                </a:lnTo>
                <a:lnTo>
                  <a:pt x="850297" y="621221"/>
                </a:lnTo>
                <a:lnTo>
                  <a:pt x="857155" y="611315"/>
                </a:lnTo>
                <a:lnTo>
                  <a:pt x="856964" y="611600"/>
                </a:lnTo>
                <a:lnTo>
                  <a:pt x="863727" y="601123"/>
                </a:lnTo>
                <a:lnTo>
                  <a:pt x="863536" y="601409"/>
                </a:lnTo>
                <a:lnTo>
                  <a:pt x="870013" y="590645"/>
                </a:lnTo>
                <a:lnTo>
                  <a:pt x="869823" y="591026"/>
                </a:lnTo>
                <a:lnTo>
                  <a:pt x="882491" y="568166"/>
                </a:lnTo>
                <a:lnTo>
                  <a:pt x="882205" y="568547"/>
                </a:lnTo>
                <a:lnTo>
                  <a:pt x="894207" y="544259"/>
                </a:lnTo>
                <a:lnTo>
                  <a:pt x="894016" y="544544"/>
                </a:lnTo>
                <a:lnTo>
                  <a:pt x="905447" y="519017"/>
                </a:lnTo>
                <a:lnTo>
                  <a:pt x="905351" y="519303"/>
                </a:lnTo>
                <a:lnTo>
                  <a:pt x="916210" y="492728"/>
                </a:lnTo>
                <a:lnTo>
                  <a:pt x="916114" y="493014"/>
                </a:lnTo>
                <a:lnTo>
                  <a:pt x="926401" y="465392"/>
                </a:lnTo>
                <a:lnTo>
                  <a:pt x="926306" y="465677"/>
                </a:lnTo>
                <a:lnTo>
                  <a:pt x="936022" y="437388"/>
                </a:lnTo>
                <a:lnTo>
                  <a:pt x="935926" y="437579"/>
                </a:lnTo>
                <a:lnTo>
                  <a:pt x="945071" y="408718"/>
                </a:lnTo>
                <a:lnTo>
                  <a:pt x="944975" y="408908"/>
                </a:lnTo>
                <a:lnTo>
                  <a:pt x="953548" y="379762"/>
                </a:lnTo>
                <a:lnTo>
                  <a:pt x="953548" y="379952"/>
                </a:lnTo>
                <a:lnTo>
                  <a:pt x="961549" y="350520"/>
                </a:lnTo>
                <a:lnTo>
                  <a:pt x="961549" y="350711"/>
                </a:lnTo>
                <a:lnTo>
                  <a:pt x="969073" y="321278"/>
                </a:lnTo>
                <a:lnTo>
                  <a:pt x="968978" y="321374"/>
                </a:lnTo>
                <a:lnTo>
                  <a:pt x="976027" y="292132"/>
                </a:lnTo>
                <a:lnTo>
                  <a:pt x="976027" y="292322"/>
                </a:lnTo>
                <a:lnTo>
                  <a:pt x="982504" y="263462"/>
                </a:lnTo>
                <a:lnTo>
                  <a:pt x="982504" y="263557"/>
                </a:lnTo>
                <a:lnTo>
                  <a:pt x="988505" y="235267"/>
                </a:lnTo>
                <a:lnTo>
                  <a:pt x="988505" y="235363"/>
                </a:lnTo>
                <a:lnTo>
                  <a:pt x="994029" y="207740"/>
                </a:lnTo>
                <a:lnTo>
                  <a:pt x="994029" y="207836"/>
                </a:lnTo>
                <a:lnTo>
                  <a:pt x="999077" y="181166"/>
                </a:lnTo>
                <a:lnTo>
                  <a:pt x="999077" y="181261"/>
                </a:lnTo>
                <a:lnTo>
                  <a:pt x="1003649" y="155734"/>
                </a:lnTo>
                <a:lnTo>
                  <a:pt x="1003649" y="155829"/>
                </a:lnTo>
                <a:lnTo>
                  <a:pt x="1007745" y="131445"/>
                </a:lnTo>
                <a:lnTo>
                  <a:pt x="1007745" y="131540"/>
                </a:lnTo>
                <a:lnTo>
                  <a:pt x="1011460" y="108680"/>
                </a:lnTo>
                <a:lnTo>
                  <a:pt x="1013174" y="97822"/>
                </a:lnTo>
                <a:lnTo>
                  <a:pt x="1013174" y="97917"/>
                </a:lnTo>
                <a:lnTo>
                  <a:pt x="1014793" y="87535"/>
                </a:lnTo>
                <a:lnTo>
                  <a:pt x="1014698" y="87535"/>
                </a:lnTo>
                <a:lnTo>
                  <a:pt x="1016127" y="77629"/>
                </a:lnTo>
                <a:lnTo>
                  <a:pt x="1017651" y="68104"/>
                </a:lnTo>
                <a:lnTo>
                  <a:pt x="1017556" y="68199"/>
                </a:lnTo>
                <a:lnTo>
                  <a:pt x="1018794" y="59246"/>
                </a:lnTo>
                <a:lnTo>
                  <a:pt x="1020032" y="50673"/>
                </a:lnTo>
                <a:lnTo>
                  <a:pt x="1020032" y="50768"/>
                </a:lnTo>
                <a:lnTo>
                  <a:pt x="1021080" y="42863"/>
                </a:lnTo>
                <a:lnTo>
                  <a:pt x="1021080" y="42958"/>
                </a:lnTo>
                <a:lnTo>
                  <a:pt x="1022032" y="35624"/>
                </a:lnTo>
                <a:lnTo>
                  <a:pt x="1022890" y="28861"/>
                </a:lnTo>
                <a:lnTo>
                  <a:pt x="1023652" y="22765"/>
                </a:lnTo>
                <a:lnTo>
                  <a:pt x="1023652" y="22860"/>
                </a:lnTo>
                <a:lnTo>
                  <a:pt x="1023938" y="20193"/>
                </a:lnTo>
                <a:lnTo>
                  <a:pt x="1045464" y="22670"/>
                </a:lnTo>
                <a:lnTo>
                  <a:pt x="1045178" y="25432"/>
                </a:lnTo>
                <a:lnTo>
                  <a:pt x="1044416" y="31623"/>
                </a:lnTo>
                <a:lnTo>
                  <a:pt x="1043559" y="38386"/>
                </a:lnTo>
                <a:lnTo>
                  <a:pt x="1042606" y="45720"/>
                </a:lnTo>
                <a:lnTo>
                  <a:pt x="1041559" y="53721"/>
                </a:lnTo>
                <a:lnTo>
                  <a:pt x="1040321" y="62294"/>
                </a:lnTo>
                <a:lnTo>
                  <a:pt x="1040321" y="62198"/>
                </a:lnTo>
                <a:lnTo>
                  <a:pt x="1039082" y="71247"/>
                </a:lnTo>
                <a:lnTo>
                  <a:pt x="1037653" y="80772"/>
                </a:lnTo>
                <a:lnTo>
                  <a:pt x="1037653" y="80677"/>
                </a:lnTo>
                <a:lnTo>
                  <a:pt x="1036225" y="90678"/>
                </a:lnTo>
                <a:lnTo>
                  <a:pt x="1034605" y="101155"/>
                </a:lnTo>
                <a:lnTo>
                  <a:pt x="1032891" y="112109"/>
                </a:lnTo>
                <a:lnTo>
                  <a:pt x="1029176" y="135065"/>
                </a:lnTo>
                <a:lnTo>
                  <a:pt x="1025080" y="159449"/>
                </a:lnTo>
                <a:lnTo>
                  <a:pt x="1020413" y="185166"/>
                </a:lnTo>
                <a:lnTo>
                  <a:pt x="1015365" y="212026"/>
                </a:lnTo>
                <a:lnTo>
                  <a:pt x="1009745" y="239649"/>
                </a:lnTo>
                <a:lnTo>
                  <a:pt x="1003744" y="268129"/>
                </a:lnTo>
                <a:lnTo>
                  <a:pt x="997172" y="297180"/>
                </a:lnTo>
                <a:lnTo>
                  <a:pt x="990124" y="326517"/>
                </a:lnTo>
                <a:lnTo>
                  <a:pt x="982504" y="356140"/>
                </a:lnTo>
                <a:lnTo>
                  <a:pt x="974407" y="385763"/>
                </a:lnTo>
                <a:lnTo>
                  <a:pt x="965835" y="415195"/>
                </a:lnTo>
                <a:lnTo>
                  <a:pt x="956596" y="444246"/>
                </a:lnTo>
                <a:lnTo>
                  <a:pt x="946785" y="472916"/>
                </a:lnTo>
                <a:lnTo>
                  <a:pt x="936403" y="500729"/>
                </a:lnTo>
                <a:lnTo>
                  <a:pt x="925354" y="527685"/>
                </a:lnTo>
                <a:lnTo>
                  <a:pt x="913828" y="553593"/>
                </a:lnTo>
                <a:lnTo>
                  <a:pt x="901636" y="578453"/>
                </a:lnTo>
                <a:lnTo>
                  <a:pt x="888682" y="601694"/>
                </a:lnTo>
                <a:lnTo>
                  <a:pt x="882015" y="612743"/>
                </a:lnTo>
                <a:lnTo>
                  <a:pt x="875157" y="623507"/>
                </a:lnTo>
                <a:lnTo>
                  <a:pt x="868108" y="633698"/>
                </a:lnTo>
                <a:lnTo>
                  <a:pt x="860869" y="643414"/>
                </a:lnTo>
                <a:lnTo>
                  <a:pt x="853345" y="652748"/>
                </a:lnTo>
                <a:lnTo>
                  <a:pt x="845820" y="661511"/>
                </a:lnTo>
                <a:lnTo>
                  <a:pt x="837914" y="669798"/>
                </a:lnTo>
                <a:lnTo>
                  <a:pt x="829818" y="677513"/>
                </a:lnTo>
                <a:lnTo>
                  <a:pt x="821626" y="684657"/>
                </a:lnTo>
                <a:lnTo>
                  <a:pt x="813149" y="691039"/>
                </a:lnTo>
                <a:lnTo>
                  <a:pt x="781431" y="714375"/>
                </a:lnTo>
                <a:lnTo>
                  <a:pt x="781526" y="714375"/>
                </a:lnTo>
                <a:lnTo>
                  <a:pt x="750475" y="737711"/>
                </a:lnTo>
                <a:lnTo>
                  <a:pt x="719328" y="760571"/>
                </a:lnTo>
                <a:lnTo>
                  <a:pt x="687419" y="782479"/>
                </a:lnTo>
                <a:lnTo>
                  <a:pt x="670846" y="792861"/>
                </a:lnTo>
                <a:lnTo>
                  <a:pt x="653891" y="802767"/>
                </a:lnTo>
                <a:lnTo>
                  <a:pt x="636365" y="812102"/>
                </a:lnTo>
                <a:lnTo>
                  <a:pt x="618077" y="820864"/>
                </a:lnTo>
                <a:lnTo>
                  <a:pt x="599218" y="828865"/>
                </a:lnTo>
                <a:lnTo>
                  <a:pt x="579596" y="836105"/>
                </a:lnTo>
                <a:lnTo>
                  <a:pt x="558927" y="842486"/>
                </a:lnTo>
                <a:lnTo>
                  <a:pt x="537496" y="847915"/>
                </a:lnTo>
                <a:lnTo>
                  <a:pt x="514921" y="852392"/>
                </a:lnTo>
                <a:lnTo>
                  <a:pt x="491299" y="855821"/>
                </a:lnTo>
                <a:lnTo>
                  <a:pt x="466439" y="858012"/>
                </a:lnTo>
                <a:lnTo>
                  <a:pt x="440436" y="859060"/>
                </a:lnTo>
                <a:lnTo>
                  <a:pt x="413004" y="858774"/>
                </a:lnTo>
                <a:lnTo>
                  <a:pt x="384334" y="857155"/>
                </a:lnTo>
                <a:lnTo>
                  <a:pt x="353949" y="854202"/>
                </a:lnTo>
                <a:lnTo>
                  <a:pt x="322135" y="849821"/>
                </a:lnTo>
                <a:lnTo>
                  <a:pt x="305562" y="846963"/>
                </a:lnTo>
                <a:lnTo>
                  <a:pt x="288607" y="843820"/>
                </a:lnTo>
                <a:lnTo>
                  <a:pt x="271081" y="840200"/>
                </a:lnTo>
                <a:lnTo>
                  <a:pt x="253270" y="836200"/>
                </a:lnTo>
                <a:lnTo>
                  <a:pt x="234982" y="831818"/>
                </a:lnTo>
                <a:lnTo>
                  <a:pt x="216122" y="826961"/>
                </a:lnTo>
                <a:lnTo>
                  <a:pt x="196882" y="821627"/>
                </a:lnTo>
                <a:lnTo>
                  <a:pt x="177070" y="816007"/>
                </a:lnTo>
                <a:lnTo>
                  <a:pt x="156877" y="809815"/>
                </a:lnTo>
                <a:lnTo>
                  <a:pt x="136112" y="803148"/>
                </a:lnTo>
                <a:lnTo>
                  <a:pt x="114776" y="796099"/>
                </a:lnTo>
                <a:lnTo>
                  <a:pt x="92869" y="788575"/>
                </a:lnTo>
                <a:lnTo>
                  <a:pt x="70485" y="780574"/>
                </a:lnTo>
                <a:lnTo>
                  <a:pt x="47625" y="772001"/>
                </a:lnTo>
                <a:lnTo>
                  <a:pt x="24098" y="762953"/>
                </a:lnTo>
                <a:lnTo>
                  <a:pt x="0" y="753428"/>
                </a:lnTo>
                <a:lnTo>
                  <a:pt x="8001" y="733234"/>
                </a:lnTo>
                <a:close/>
              </a:path>
            </a:pathLst>
          </a:custGeom>
          <a:solidFill>
            <a:schemeClr val="accent1">
              <a:lumMod val="75000"/>
            </a:schemeClr>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CCC35B8-44D8-43D5-9F95-F8EBCE2645C7}"/>
              </a:ext>
            </a:extLst>
          </p:cNvPr>
          <p:cNvSpPr/>
          <p:nvPr/>
        </p:nvSpPr>
        <p:spPr>
          <a:xfrm>
            <a:off x="7955921" y="1978342"/>
            <a:ext cx="2336431" cy="1294408"/>
          </a:xfrm>
          <a:custGeom>
            <a:avLst/>
            <a:gdLst>
              <a:gd name="connsiteX0" fmla="*/ 1766697 w 1767935"/>
              <a:gd name="connsiteY0" fmla="*/ 406432 h 979455"/>
              <a:gd name="connsiteX1" fmla="*/ 1722977 w 1767935"/>
              <a:gd name="connsiteY1" fmla="*/ 489775 h 979455"/>
              <a:gd name="connsiteX2" fmla="*/ 1672018 w 1767935"/>
              <a:gd name="connsiteY2" fmla="*/ 410718 h 979455"/>
              <a:gd name="connsiteX3" fmla="*/ 1675257 w 1767935"/>
              <a:gd name="connsiteY3" fmla="*/ 395669 h 979455"/>
              <a:gd name="connsiteX4" fmla="*/ 1690306 w 1767935"/>
              <a:gd name="connsiteY4" fmla="*/ 398907 h 979455"/>
              <a:gd name="connsiteX5" fmla="*/ 1731169 w 1767935"/>
              <a:gd name="connsiteY5" fmla="*/ 462344 h 979455"/>
              <a:gd name="connsiteX6" fmla="*/ 1712404 w 1767935"/>
              <a:gd name="connsiteY6" fmla="*/ 463106 h 979455"/>
              <a:gd name="connsiteX7" fmla="*/ 1747456 w 1767935"/>
              <a:gd name="connsiteY7" fmla="*/ 396335 h 979455"/>
              <a:gd name="connsiteX8" fmla="*/ 1762125 w 1767935"/>
              <a:gd name="connsiteY8" fmla="*/ 391859 h 979455"/>
              <a:gd name="connsiteX9" fmla="*/ 1766697 w 1767935"/>
              <a:gd name="connsiteY9" fmla="*/ 406432 h 979455"/>
              <a:gd name="connsiteX10" fmla="*/ 921734 w 1767935"/>
              <a:gd name="connsiteY10" fmla="*/ 978503 h 979455"/>
              <a:gd name="connsiteX11" fmla="*/ 877633 w 1767935"/>
              <a:gd name="connsiteY11" fmla="*/ 979456 h 979455"/>
              <a:gd name="connsiteX12" fmla="*/ 833628 w 1767935"/>
              <a:gd name="connsiteY12" fmla="*/ 979170 h 979455"/>
              <a:gd name="connsiteX13" fmla="*/ 790289 w 1767935"/>
              <a:gd name="connsiteY13" fmla="*/ 977646 h 979455"/>
              <a:gd name="connsiteX14" fmla="*/ 747331 w 1767935"/>
              <a:gd name="connsiteY14" fmla="*/ 974884 h 979455"/>
              <a:gd name="connsiteX15" fmla="*/ 705135 w 1767935"/>
              <a:gd name="connsiteY15" fmla="*/ 971074 h 979455"/>
              <a:gd name="connsiteX16" fmla="*/ 663511 w 1767935"/>
              <a:gd name="connsiteY16" fmla="*/ 966026 h 979455"/>
              <a:gd name="connsiteX17" fmla="*/ 622745 w 1767935"/>
              <a:gd name="connsiteY17" fmla="*/ 959834 h 979455"/>
              <a:gd name="connsiteX18" fmla="*/ 582644 w 1767935"/>
              <a:gd name="connsiteY18" fmla="*/ 952690 h 979455"/>
              <a:gd name="connsiteX19" fmla="*/ 543306 w 1767935"/>
              <a:gd name="connsiteY19" fmla="*/ 944404 h 979455"/>
              <a:gd name="connsiteX20" fmla="*/ 504920 w 1767935"/>
              <a:gd name="connsiteY20" fmla="*/ 935069 h 979455"/>
              <a:gd name="connsiteX21" fmla="*/ 467582 w 1767935"/>
              <a:gd name="connsiteY21" fmla="*/ 924687 h 979455"/>
              <a:gd name="connsiteX22" fmla="*/ 431102 w 1767935"/>
              <a:gd name="connsiteY22" fmla="*/ 913448 h 979455"/>
              <a:gd name="connsiteX23" fmla="*/ 395764 w 1767935"/>
              <a:gd name="connsiteY23" fmla="*/ 901256 h 979455"/>
              <a:gd name="connsiteX24" fmla="*/ 361474 w 1767935"/>
              <a:gd name="connsiteY24" fmla="*/ 888016 h 979455"/>
              <a:gd name="connsiteX25" fmla="*/ 328422 w 1767935"/>
              <a:gd name="connsiteY25" fmla="*/ 873919 h 979455"/>
              <a:gd name="connsiteX26" fmla="*/ 296608 w 1767935"/>
              <a:gd name="connsiteY26" fmla="*/ 859060 h 979455"/>
              <a:gd name="connsiteX27" fmla="*/ 266033 w 1767935"/>
              <a:gd name="connsiteY27" fmla="*/ 843153 h 979455"/>
              <a:gd name="connsiteX28" fmla="*/ 236791 w 1767935"/>
              <a:gd name="connsiteY28" fmla="*/ 826580 h 979455"/>
              <a:gd name="connsiteX29" fmla="*/ 208979 w 1767935"/>
              <a:gd name="connsiteY29" fmla="*/ 809244 h 979455"/>
              <a:gd name="connsiteX30" fmla="*/ 182594 w 1767935"/>
              <a:gd name="connsiteY30" fmla="*/ 791051 h 979455"/>
              <a:gd name="connsiteX31" fmla="*/ 157734 w 1767935"/>
              <a:gd name="connsiteY31" fmla="*/ 772097 h 979455"/>
              <a:gd name="connsiteX32" fmla="*/ 134493 w 1767935"/>
              <a:gd name="connsiteY32" fmla="*/ 752475 h 979455"/>
              <a:gd name="connsiteX33" fmla="*/ 112871 w 1767935"/>
              <a:gd name="connsiteY33" fmla="*/ 732187 h 979455"/>
              <a:gd name="connsiteX34" fmla="*/ 102584 w 1767935"/>
              <a:gd name="connsiteY34" fmla="*/ 721709 h 979455"/>
              <a:gd name="connsiteX35" fmla="*/ 92773 w 1767935"/>
              <a:gd name="connsiteY35" fmla="*/ 711041 h 979455"/>
              <a:gd name="connsiteX36" fmla="*/ 83534 w 1767935"/>
              <a:gd name="connsiteY36" fmla="*/ 700373 h 979455"/>
              <a:gd name="connsiteX37" fmla="*/ 74580 w 1767935"/>
              <a:gd name="connsiteY37" fmla="*/ 689420 h 979455"/>
              <a:gd name="connsiteX38" fmla="*/ 66199 w 1767935"/>
              <a:gd name="connsiteY38" fmla="*/ 678371 h 979455"/>
              <a:gd name="connsiteX39" fmla="*/ 58198 w 1767935"/>
              <a:gd name="connsiteY39" fmla="*/ 667131 h 979455"/>
              <a:gd name="connsiteX40" fmla="*/ 50768 w 1767935"/>
              <a:gd name="connsiteY40" fmla="*/ 655701 h 979455"/>
              <a:gd name="connsiteX41" fmla="*/ 43719 w 1767935"/>
              <a:gd name="connsiteY41" fmla="*/ 644176 h 979455"/>
              <a:gd name="connsiteX42" fmla="*/ 37147 w 1767935"/>
              <a:gd name="connsiteY42" fmla="*/ 632555 h 979455"/>
              <a:gd name="connsiteX43" fmla="*/ 31146 w 1767935"/>
              <a:gd name="connsiteY43" fmla="*/ 620649 h 979455"/>
              <a:gd name="connsiteX44" fmla="*/ 25622 w 1767935"/>
              <a:gd name="connsiteY44" fmla="*/ 608743 h 979455"/>
              <a:gd name="connsiteX45" fmla="*/ 20574 w 1767935"/>
              <a:gd name="connsiteY45" fmla="*/ 596646 h 979455"/>
              <a:gd name="connsiteX46" fmla="*/ 16097 w 1767935"/>
              <a:gd name="connsiteY46" fmla="*/ 584359 h 979455"/>
              <a:gd name="connsiteX47" fmla="*/ 12096 w 1767935"/>
              <a:gd name="connsiteY47" fmla="*/ 572072 h 979455"/>
              <a:gd name="connsiteX48" fmla="*/ 8667 w 1767935"/>
              <a:gd name="connsiteY48" fmla="*/ 559499 h 979455"/>
              <a:gd name="connsiteX49" fmla="*/ 5810 w 1767935"/>
              <a:gd name="connsiteY49" fmla="*/ 546926 h 979455"/>
              <a:gd name="connsiteX50" fmla="*/ 3429 w 1767935"/>
              <a:gd name="connsiteY50" fmla="*/ 534257 h 979455"/>
              <a:gd name="connsiteX51" fmla="*/ 1714 w 1767935"/>
              <a:gd name="connsiteY51" fmla="*/ 521494 h 979455"/>
              <a:gd name="connsiteX52" fmla="*/ 571 w 1767935"/>
              <a:gd name="connsiteY52" fmla="*/ 508635 h 979455"/>
              <a:gd name="connsiteX53" fmla="*/ 0 w 1767935"/>
              <a:gd name="connsiteY53" fmla="*/ 495872 h 979455"/>
              <a:gd name="connsiteX54" fmla="*/ 0 w 1767935"/>
              <a:gd name="connsiteY54" fmla="*/ 483108 h 979455"/>
              <a:gd name="connsiteX55" fmla="*/ 571 w 1767935"/>
              <a:gd name="connsiteY55" fmla="*/ 470535 h 979455"/>
              <a:gd name="connsiteX56" fmla="*/ 1714 w 1767935"/>
              <a:gd name="connsiteY56" fmla="*/ 457962 h 979455"/>
              <a:gd name="connsiteX57" fmla="*/ 3334 w 1767935"/>
              <a:gd name="connsiteY57" fmla="*/ 445389 h 979455"/>
              <a:gd name="connsiteX58" fmla="*/ 5619 w 1767935"/>
              <a:gd name="connsiteY58" fmla="*/ 433007 h 979455"/>
              <a:gd name="connsiteX59" fmla="*/ 8382 w 1767935"/>
              <a:gd name="connsiteY59" fmla="*/ 420719 h 979455"/>
              <a:gd name="connsiteX60" fmla="*/ 11716 w 1767935"/>
              <a:gd name="connsiteY60" fmla="*/ 408432 h 979455"/>
              <a:gd name="connsiteX61" fmla="*/ 15526 w 1767935"/>
              <a:gd name="connsiteY61" fmla="*/ 396335 h 979455"/>
              <a:gd name="connsiteX62" fmla="*/ 19812 w 1767935"/>
              <a:gd name="connsiteY62" fmla="*/ 384334 h 979455"/>
              <a:gd name="connsiteX63" fmla="*/ 24765 w 1767935"/>
              <a:gd name="connsiteY63" fmla="*/ 372428 h 979455"/>
              <a:gd name="connsiteX64" fmla="*/ 30099 w 1767935"/>
              <a:gd name="connsiteY64" fmla="*/ 360617 h 979455"/>
              <a:gd name="connsiteX65" fmla="*/ 36004 w 1767935"/>
              <a:gd name="connsiteY65" fmla="*/ 348996 h 979455"/>
              <a:gd name="connsiteX66" fmla="*/ 42386 w 1767935"/>
              <a:gd name="connsiteY66" fmla="*/ 337471 h 979455"/>
              <a:gd name="connsiteX67" fmla="*/ 49244 w 1767935"/>
              <a:gd name="connsiteY67" fmla="*/ 326041 h 979455"/>
              <a:gd name="connsiteX68" fmla="*/ 56579 w 1767935"/>
              <a:gd name="connsiteY68" fmla="*/ 314801 h 979455"/>
              <a:gd name="connsiteX69" fmla="*/ 64294 w 1767935"/>
              <a:gd name="connsiteY69" fmla="*/ 303657 h 979455"/>
              <a:gd name="connsiteX70" fmla="*/ 72580 w 1767935"/>
              <a:gd name="connsiteY70" fmla="*/ 292608 h 979455"/>
              <a:gd name="connsiteX71" fmla="*/ 81248 w 1767935"/>
              <a:gd name="connsiteY71" fmla="*/ 281750 h 979455"/>
              <a:gd name="connsiteX72" fmla="*/ 90392 w 1767935"/>
              <a:gd name="connsiteY72" fmla="*/ 271082 h 979455"/>
              <a:gd name="connsiteX73" fmla="*/ 100013 w 1767935"/>
              <a:gd name="connsiteY73" fmla="*/ 260604 h 979455"/>
              <a:gd name="connsiteX74" fmla="*/ 110014 w 1767935"/>
              <a:gd name="connsiteY74" fmla="*/ 250222 h 979455"/>
              <a:gd name="connsiteX75" fmla="*/ 120491 w 1767935"/>
              <a:gd name="connsiteY75" fmla="*/ 239935 h 979455"/>
              <a:gd name="connsiteX76" fmla="*/ 142494 w 1767935"/>
              <a:gd name="connsiteY76" fmla="*/ 219932 h 979455"/>
              <a:gd name="connsiteX77" fmla="*/ 166211 w 1767935"/>
              <a:gd name="connsiteY77" fmla="*/ 200692 h 979455"/>
              <a:gd name="connsiteX78" fmla="*/ 191548 w 1767935"/>
              <a:gd name="connsiteY78" fmla="*/ 182023 h 979455"/>
              <a:gd name="connsiteX79" fmla="*/ 218313 w 1767935"/>
              <a:gd name="connsiteY79" fmla="*/ 164211 h 979455"/>
              <a:gd name="connsiteX80" fmla="*/ 246602 w 1767935"/>
              <a:gd name="connsiteY80" fmla="*/ 147066 h 979455"/>
              <a:gd name="connsiteX81" fmla="*/ 276225 w 1767935"/>
              <a:gd name="connsiteY81" fmla="*/ 130778 h 979455"/>
              <a:gd name="connsiteX82" fmla="*/ 307277 w 1767935"/>
              <a:gd name="connsiteY82" fmla="*/ 115157 h 979455"/>
              <a:gd name="connsiteX83" fmla="*/ 339566 w 1767935"/>
              <a:gd name="connsiteY83" fmla="*/ 100489 h 979455"/>
              <a:gd name="connsiteX84" fmla="*/ 373094 w 1767935"/>
              <a:gd name="connsiteY84" fmla="*/ 86678 h 979455"/>
              <a:gd name="connsiteX85" fmla="*/ 407955 w 1767935"/>
              <a:gd name="connsiteY85" fmla="*/ 73724 h 979455"/>
              <a:gd name="connsiteX86" fmla="*/ 443865 w 1767935"/>
              <a:gd name="connsiteY86" fmla="*/ 61817 h 979455"/>
              <a:gd name="connsiteX87" fmla="*/ 480917 w 1767935"/>
              <a:gd name="connsiteY87" fmla="*/ 50768 h 979455"/>
              <a:gd name="connsiteX88" fmla="*/ 519113 w 1767935"/>
              <a:gd name="connsiteY88" fmla="*/ 40767 h 979455"/>
              <a:gd name="connsiteX89" fmla="*/ 558260 w 1767935"/>
              <a:gd name="connsiteY89" fmla="*/ 31718 h 979455"/>
              <a:gd name="connsiteX90" fmla="*/ 598361 w 1767935"/>
              <a:gd name="connsiteY90" fmla="*/ 23717 h 979455"/>
              <a:gd name="connsiteX91" fmla="*/ 639318 w 1767935"/>
              <a:gd name="connsiteY91" fmla="*/ 16859 h 979455"/>
              <a:gd name="connsiteX92" fmla="*/ 681228 w 1767935"/>
              <a:gd name="connsiteY92" fmla="*/ 11144 h 979455"/>
              <a:gd name="connsiteX93" fmla="*/ 723995 w 1767935"/>
              <a:gd name="connsiteY93" fmla="*/ 6477 h 979455"/>
              <a:gd name="connsiteX94" fmla="*/ 767429 w 1767935"/>
              <a:gd name="connsiteY94" fmla="*/ 3048 h 979455"/>
              <a:gd name="connsiteX95" fmla="*/ 811625 w 1767935"/>
              <a:gd name="connsiteY95" fmla="*/ 953 h 979455"/>
              <a:gd name="connsiteX96" fmla="*/ 856202 w 1767935"/>
              <a:gd name="connsiteY96" fmla="*/ 0 h 979455"/>
              <a:gd name="connsiteX97" fmla="*/ 900208 w 1767935"/>
              <a:gd name="connsiteY97" fmla="*/ 286 h 979455"/>
              <a:gd name="connsiteX98" fmla="*/ 943547 w 1767935"/>
              <a:gd name="connsiteY98" fmla="*/ 1810 h 979455"/>
              <a:gd name="connsiteX99" fmla="*/ 986409 w 1767935"/>
              <a:gd name="connsiteY99" fmla="*/ 4477 h 979455"/>
              <a:gd name="connsiteX100" fmla="*/ 1028700 w 1767935"/>
              <a:gd name="connsiteY100" fmla="*/ 8382 h 979455"/>
              <a:gd name="connsiteX101" fmla="*/ 1070324 w 1767935"/>
              <a:gd name="connsiteY101" fmla="*/ 13430 h 979455"/>
              <a:gd name="connsiteX102" fmla="*/ 1111091 w 1767935"/>
              <a:gd name="connsiteY102" fmla="*/ 19526 h 979455"/>
              <a:gd name="connsiteX103" fmla="*/ 1151191 w 1767935"/>
              <a:gd name="connsiteY103" fmla="*/ 26765 h 979455"/>
              <a:gd name="connsiteX104" fmla="*/ 1190434 w 1767935"/>
              <a:gd name="connsiteY104" fmla="*/ 35052 h 979455"/>
              <a:gd name="connsiteX105" fmla="*/ 1228820 w 1767935"/>
              <a:gd name="connsiteY105" fmla="*/ 44387 h 979455"/>
              <a:gd name="connsiteX106" fmla="*/ 1266254 w 1767935"/>
              <a:gd name="connsiteY106" fmla="*/ 54673 h 979455"/>
              <a:gd name="connsiteX107" fmla="*/ 1302639 w 1767935"/>
              <a:gd name="connsiteY107" fmla="*/ 66008 h 979455"/>
              <a:gd name="connsiteX108" fmla="*/ 1337977 w 1767935"/>
              <a:gd name="connsiteY108" fmla="*/ 78200 h 979455"/>
              <a:gd name="connsiteX109" fmla="*/ 1372267 w 1767935"/>
              <a:gd name="connsiteY109" fmla="*/ 91440 h 979455"/>
              <a:gd name="connsiteX110" fmla="*/ 1405318 w 1767935"/>
              <a:gd name="connsiteY110" fmla="*/ 105537 h 979455"/>
              <a:gd name="connsiteX111" fmla="*/ 1437227 w 1767935"/>
              <a:gd name="connsiteY111" fmla="*/ 120396 h 979455"/>
              <a:gd name="connsiteX112" fmla="*/ 1467802 w 1767935"/>
              <a:gd name="connsiteY112" fmla="*/ 136208 h 979455"/>
              <a:gd name="connsiteX113" fmla="*/ 1497044 w 1767935"/>
              <a:gd name="connsiteY113" fmla="*/ 152781 h 979455"/>
              <a:gd name="connsiteX114" fmla="*/ 1524857 w 1767935"/>
              <a:gd name="connsiteY114" fmla="*/ 170212 h 979455"/>
              <a:gd name="connsiteX115" fmla="*/ 1551146 w 1767935"/>
              <a:gd name="connsiteY115" fmla="*/ 188309 h 979455"/>
              <a:gd name="connsiteX116" fmla="*/ 1576006 w 1767935"/>
              <a:gd name="connsiteY116" fmla="*/ 207359 h 979455"/>
              <a:gd name="connsiteX117" fmla="*/ 1599343 w 1767935"/>
              <a:gd name="connsiteY117" fmla="*/ 226886 h 979455"/>
              <a:gd name="connsiteX118" fmla="*/ 1620964 w 1767935"/>
              <a:gd name="connsiteY118" fmla="*/ 247174 h 979455"/>
              <a:gd name="connsiteX119" fmla="*/ 1631156 w 1767935"/>
              <a:gd name="connsiteY119" fmla="*/ 257651 h 979455"/>
              <a:gd name="connsiteX120" fmla="*/ 1640967 w 1767935"/>
              <a:gd name="connsiteY120" fmla="*/ 268319 h 979455"/>
              <a:gd name="connsiteX121" fmla="*/ 1650302 w 1767935"/>
              <a:gd name="connsiteY121" fmla="*/ 279083 h 979455"/>
              <a:gd name="connsiteX122" fmla="*/ 1659160 w 1767935"/>
              <a:gd name="connsiteY122" fmla="*/ 289941 h 979455"/>
              <a:gd name="connsiteX123" fmla="*/ 1667542 w 1767935"/>
              <a:gd name="connsiteY123" fmla="*/ 300990 h 979455"/>
              <a:gd name="connsiteX124" fmla="*/ 1675543 w 1767935"/>
              <a:gd name="connsiteY124" fmla="*/ 312325 h 979455"/>
              <a:gd name="connsiteX125" fmla="*/ 1683068 w 1767935"/>
              <a:gd name="connsiteY125" fmla="*/ 323660 h 979455"/>
              <a:gd name="connsiteX126" fmla="*/ 1690116 w 1767935"/>
              <a:gd name="connsiteY126" fmla="*/ 335185 h 979455"/>
              <a:gd name="connsiteX127" fmla="*/ 1696593 w 1767935"/>
              <a:gd name="connsiteY127" fmla="*/ 346900 h 979455"/>
              <a:gd name="connsiteX128" fmla="*/ 1702689 w 1767935"/>
              <a:gd name="connsiteY128" fmla="*/ 358712 h 979455"/>
              <a:gd name="connsiteX129" fmla="*/ 1708213 w 1767935"/>
              <a:gd name="connsiteY129" fmla="*/ 370618 h 979455"/>
              <a:gd name="connsiteX130" fmla="*/ 1713262 w 1767935"/>
              <a:gd name="connsiteY130" fmla="*/ 382810 h 979455"/>
              <a:gd name="connsiteX131" fmla="*/ 1717643 w 1767935"/>
              <a:gd name="connsiteY131" fmla="*/ 395002 h 979455"/>
              <a:gd name="connsiteX132" fmla="*/ 1721644 w 1767935"/>
              <a:gd name="connsiteY132" fmla="*/ 407384 h 979455"/>
              <a:gd name="connsiteX133" fmla="*/ 1725073 w 1767935"/>
              <a:gd name="connsiteY133" fmla="*/ 419767 h 979455"/>
              <a:gd name="connsiteX134" fmla="*/ 1727930 w 1767935"/>
              <a:gd name="connsiteY134" fmla="*/ 432435 h 979455"/>
              <a:gd name="connsiteX135" fmla="*/ 1730311 w 1767935"/>
              <a:gd name="connsiteY135" fmla="*/ 445103 h 979455"/>
              <a:gd name="connsiteX136" fmla="*/ 1732026 w 1767935"/>
              <a:gd name="connsiteY136" fmla="*/ 457962 h 979455"/>
              <a:gd name="connsiteX137" fmla="*/ 1732883 w 1767935"/>
              <a:gd name="connsiteY137" fmla="*/ 467297 h 979455"/>
              <a:gd name="connsiteX138" fmla="*/ 1711166 w 1767935"/>
              <a:gd name="connsiteY138" fmla="*/ 469106 h 979455"/>
              <a:gd name="connsiteX139" fmla="*/ 1710404 w 1767935"/>
              <a:gd name="connsiteY139" fmla="*/ 460058 h 979455"/>
              <a:gd name="connsiteX140" fmla="*/ 1710499 w 1767935"/>
              <a:gd name="connsiteY140" fmla="*/ 460629 h 979455"/>
              <a:gd name="connsiteX141" fmla="*/ 1708785 w 1767935"/>
              <a:gd name="connsiteY141" fmla="*/ 448342 h 979455"/>
              <a:gd name="connsiteX142" fmla="*/ 1708880 w 1767935"/>
              <a:gd name="connsiteY142" fmla="*/ 448723 h 979455"/>
              <a:gd name="connsiteX143" fmla="*/ 1706689 w 1767935"/>
              <a:gd name="connsiteY143" fmla="*/ 436531 h 979455"/>
              <a:gd name="connsiteX144" fmla="*/ 1706785 w 1767935"/>
              <a:gd name="connsiteY144" fmla="*/ 437007 h 979455"/>
              <a:gd name="connsiteX145" fmla="*/ 1703927 w 1767935"/>
              <a:gd name="connsiteY145" fmla="*/ 424910 h 979455"/>
              <a:gd name="connsiteX146" fmla="*/ 1704118 w 1767935"/>
              <a:gd name="connsiteY146" fmla="*/ 425291 h 979455"/>
              <a:gd name="connsiteX147" fmla="*/ 1700784 w 1767935"/>
              <a:gd name="connsiteY147" fmla="*/ 413290 h 979455"/>
              <a:gd name="connsiteX148" fmla="*/ 1700974 w 1767935"/>
              <a:gd name="connsiteY148" fmla="*/ 413766 h 979455"/>
              <a:gd name="connsiteX149" fmla="*/ 1697069 w 1767935"/>
              <a:gd name="connsiteY149" fmla="*/ 401860 h 979455"/>
              <a:gd name="connsiteX150" fmla="*/ 1697164 w 1767935"/>
              <a:gd name="connsiteY150" fmla="*/ 402241 h 979455"/>
              <a:gd name="connsiteX151" fmla="*/ 1692878 w 1767935"/>
              <a:gd name="connsiteY151" fmla="*/ 390430 h 979455"/>
              <a:gd name="connsiteX152" fmla="*/ 1693069 w 1767935"/>
              <a:gd name="connsiteY152" fmla="*/ 390906 h 979455"/>
              <a:gd name="connsiteX153" fmla="*/ 1688211 w 1767935"/>
              <a:gd name="connsiteY153" fmla="*/ 379190 h 979455"/>
              <a:gd name="connsiteX154" fmla="*/ 1688402 w 1767935"/>
              <a:gd name="connsiteY154" fmla="*/ 379571 h 979455"/>
              <a:gd name="connsiteX155" fmla="*/ 1683068 w 1767935"/>
              <a:gd name="connsiteY155" fmla="*/ 368046 h 979455"/>
              <a:gd name="connsiteX156" fmla="*/ 1683258 w 1767935"/>
              <a:gd name="connsiteY156" fmla="*/ 368427 h 979455"/>
              <a:gd name="connsiteX157" fmla="*/ 1677352 w 1767935"/>
              <a:gd name="connsiteY157" fmla="*/ 356997 h 979455"/>
              <a:gd name="connsiteX158" fmla="*/ 1677543 w 1767935"/>
              <a:gd name="connsiteY158" fmla="*/ 357283 h 979455"/>
              <a:gd name="connsiteX159" fmla="*/ 1671256 w 1767935"/>
              <a:gd name="connsiteY159" fmla="*/ 345948 h 979455"/>
              <a:gd name="connsiteX160" fmla="*/ 1671352 w 1767935"/>
              <a:gd name="connsiteY160" fmla="*/ 346329 h 979455"/>
              <a:gd name="connsiteX161" fmla="*/ 1664589 w 1767935"/>
              <a:gd name="connsiteY161" fmla="*/ 335090 h 979455"/>
              <a:gd name="connsiteX162" fmla="*/ 1664875 w 1767935"/>
              <a:gd name="connsiteY162" fmla="*/ 335471 h 979455"/>
              <a:gd name="connsiteX163" fmla="*/ 1657540 w 1767935"/>
              <a:gd name="connsiteY163" fmla="*/ 324422 h 979455"/>
              <a:gd name="connsiteX164" fmla="*/ 1657731 w 1767935"/>
              <a:gd name="connsiteY164" fmla="*/ 324707 h 979455"/>
              <a:gd name="connsiteX165" fmla="*/ 1649920 w 1767935"/>
              <a:gd name="connsiteY165" fmla="*/ 313754 h 979455"/>
              <a:gd name="connsiteX166" fmla="*/ 1650206 w 1767935"/>
              <a:gd name="connsiteY166" fmla="*/ 314039 h 979455"/>
              <a:gd name="connsiteX167" fmla="*/ 1642014 w 1767935"/>
              <a:gd name="connsiteY167" fmla="*/ 303276 h 979455"/>
              <a:gd name="connsiteX168" fmla="*/ 1642205 w 1767935"/>
              <a:gd name="connsiteY168" fmla="*/ 303467 h 979455"/>
              <a:gd name="connsiteX169" fmla="*/ 1633538 w 1767935"/>
              <a:gd name="connsiteY169" fmla="*/ 292894 h 979455"/>
              <a:gd name="connsiteX170" fmla="*/ 1633728 w 1767935"/>
              <a:gd name="connsiteY170" fmla="*/ 293084 h 979455"/>
              <a:gd name="connsiteX171" fmla="*/ 1624679 w 1767935"/>
              <a:gd name="connsiteY171" fmla="*/ 282607 h 979455"/>
              <a:gd name="connsiteX172" fmla="*/ 1624965 w 1767935"/>
              <a:gd name="connsiteY172" fmla="*/ 282893 h 979455"/>
              <a:gd name="connsiteX173" fmla="*/ 1615344 w 1767935"/>
              <a:gd name="connsiteY173" fmla="*/ 272510 h 979455"/>
              <a:gd name="connsiteX174" fmla="*/ 1615535 w 1767935"/>
              <a:gd name="connsiteY174" fmla="*/ 272701 h 979455"/>
              <a:gd name="connsiteX175" fmla="*/ 1605534 w 1767935"/>
              <a:gd name="connsiteY175" fmla="*/ 262509 h 979455"/>
              <a:gd name="connsiteX176" fmla="*/ 1605915 w 1767935"/>
              <a:gd name="connsiteY176" fmla="*/ 262890 h 979455"/>
              <a:gd name="connsiteX177" fmla="*/ 1584674 w 1767935"/>
              <a:gd name="connsiteY177" fmla="*/ 242888 h 979455"/>
              <a:gd name="connsiteX178" fmla="*/ 1585150 w 1767935"/>
              <a:gd name="connsiteY178" fmla="*/ 243364 h 979455"/>
              <a:gd name="connsiteX179" fmla="*/ 1562290 w 1767935"/>
              <a:gd name="connsiteY179" fmla="*/ 224123 h 979455"/>
              <a:gd name="connsiteX180" fmla="*/ 1562672 w 1767935"/>
              <a:gd name="connsiteY180" fmla="*/ 224409 h 979455"/>
              <a:gd name="connsiteX181" fmla="*/ 1538192 w 1767935"/>
              <a:gd name="connsiteY181" fmla="*/ 205740 h 979455"/>
              <a:gd name="connsiteX182" fmla="*/ 1538668 w 1767935"/>
              <a:gd name="connsiteY182" fmla="*/ 206121 h 979455"/>
              <a:gd name="connsiteX183" fmla="*/ 1512761 w 1767935"/>
              <a:gd name="connsiteY183" fmla="*/ 188214 h 979455"/>
              <a:gd name="connsiteX184" fmla="*/ 1513141 w 1767935"/>
              <a:gd name="connsiteY184" fmla="*/ 188500 h 979455"/>
              <a:gd name="connsiteX185" fmla="*/ 1485709 w 1767935"/>
              <a:gd name="connsiteY185" fmla="*/ 171355 h 979455"/>
              <a:gd name="connsiteX186" fmla="*/ 1486090 w 1767935"/>
              <a:gd name="connsiteY186" fmla="*/ 171545 h 979455"/>
              <a:gd name="connsiteX187" fmla="*/ 1457230 w 1767935"/>
              <a:gd name="connsiteY187" fmla="*/ 155258 h 979455"/>
              <a:gd name="connsiteX188" fmla="*/ 1457611 w 1767935"/>
              <a:gd name="connsiteY188" fmla="*/ 155448 h 979455"/>
              <a:gd name="connsiteX189" fmla="*/ 1427416 w 1767935"/>
              <a:gd name="connsiteY189" fmla="*/ 139732 h 979455"/>
              <a:gd name="connsiteX190" fmla="*/ 1427797 w 1767935"/>
              <a:gd name="connsiteY190" fmla="*/ 140018 h 979455"/>
              <a:gd name="connsiteX191" fmla="*/ 1396365 w 1767935"/>
              <a:gd name="connsiteY191" fmla="*/ 125254 h 979455"/>
              <a:gd name="connsiteX192" fmla="*/ 1396651 w 1767935"/>
              <a:gd name="connsiteY192" fmla="*/ 125444 h 979455"/>
              <a:gd name="connsiteX193" fmla="*/ 1363980 w 1767935"/>
              <a:gd name="connsiteY193" fmla="*/ 111443 h 979455"/>
              <a:gd name="connsiteX194" fmla="*/ 1364361 w 1767935"/>
              <a:gd name="connsiteY194" fmla="*/ 111633 h 979455"/>
              <a:gd name="connsiteX195" fmla="*/ 1330357 w 1767935"/>
              <a:gd name="connsiteY195" fmla="*/ 98584 h 979455"/>
              <a:gd name="connsiteX196" fmla="*/ 1330737 w 1767935"/>
              <a:gd name="connsiteY196" fmla="*/ 98679 h 979455"/>
              <a:gd name="connsiteX197" fmla="*/ 1295781 w 1767935"/>
              <a:gd name="connsiteY197" fmla="*/ 86582 h 979455"/>
              <a:gd name="connsiteX198" fmla="*/ 1296067 w 1767935"/>
              <a:gd name="connsiteY198" fmla="*/ 86678 h 979455"/>
              <a:gd name="connsiteX199" fmla="*/ 1259967 w 1767935"/>
              <a:gd name="connsiteY199" fmla="*/ 75533 h 979455"/>
              <a:gd name="connsiteX200" fmla="*/ 1260348 w 1767935"/>
              <a:gd name="connsiteY200" fmla="*/ 75629 h 979455"/>
              <a:gd name="connsiteX201" fmla="*/ 1223200 w 1767935"/>
              <a:gd name="connsiteY201" fmla="*/ 65342 h 979455"/>
              <a:gd name="connsiteX202" fmla="*/ 1223581 w 1767935"/>
              <a:gd name="connsiteY202" fmla="*/ 65437 h 979455"/>
              <a:gd name="connsiteX203" fmla="*/ 1185481 w 1767935"/>
              <a:gd name="connsiteY203" fmla="*/ 56198 h 979455"/>
              <a:gd name="connsiteX204" fmla="*/ 1185767 w 1767935"/>
              <a:gd name="connsiteY204" fmla="*/ 56293 h 979455"/>
              <a:gd name="connsiteX205" fmla="*/ 1146905 w 1767935"/>
              <a:gd name="connsiteY205" fmla="*/ 48006 h 979455"/>
              <a:gd name="connsiteX206" fmla="*/ 1147191 w 1767935"/>
              <a:gd name="connsiteY206" fmla="*/ 48101 h 979455"/>
              <a:gd name="connsiteX207" fmla="*/ 1107377 w 1767935"/>
              <a:gd name="connsiteY207" fmla="*/ 40958 h 979455"/>
              <a:gd name="connsiteX208" fmla="*/ 1107757 w 1767935"/>
              <a:gd name="connsiteY208" fmla="*/ 40958 h 979455"/>
              <a:gd name="connsiteX209" fmla="*/ 1067181 w 1767935"/>
              <a:gd name="connsiteY209" fmla="*/ 34957 h 979455"/>
              <a:gd name="connsiteX210" fmla="*/ 1067562 w 1767935"/>
              <a:gd name="connsiteY210" fmla="*/ 34957 h 979455"/>
              <a:gd name="connsiteX211" fmla="*/ 1026223 w 1767935"/>
              <a:gd name="connsiteY211" fmla="*/ 30004 h 979455"/>
              <a:gd name="connsiteX212" fmla="*/ 1026509 w 1767935"/>
              <a:gd name="connsiteY212" fmla="*/ 30004 h 979455"/>
              <a:gd name="connsiteX213" fmla="*/ 984599 w 1767935"/>
              <a:gd name="connsiteY213" fmla="*/ 26194 h 979455"/>
              <a:gd name="connsiteX214" fmla="*/ 984885 w 1767935"/>
              <a:gd name="connsiteY214" fmla="*/ 26194 h 979455"/>
              <a:gd name="connsiteX215" fmla="*/ 942308 w 1767935"/>
              <a:gd name="connsiteY215" fmla="*/ 23432 h 979455"/>
              <a:gd name="connsiteX216" fmla="*/ 942689 w 1767935"/>
              <a:gd name="connsiteY216" fmla="*/ 23432 h 979455"/>
              <a:gd name="connsiteX217" fmla="*/ 899541 w 1767935"/>
              <a:gd name="connsiteY217" fmla="*/ 22003 h 979455"/>
              <a:gd name="connsiteX218" fmla="*/ 899827 w 1767935"/>
              <a:gd name="connsiteY218" fmla="*/ 22003 h 979455"/>
              <a:gd name="connsiteX219" fmla="*/ 856202 w 1767935"/>
              <a:gd name="connsiteY219" fmla="*/ 21717 h 979455"/>
              <a:gd name="connsiteX220" fmla="*/ 856488 w 1767935"/>
              <a:gd name="connsiteY220" fmla="*/ 21717 h 979455"/>
              <a:gd name="connsiteX221" fmla="*/ 812196 w 1767935"/>
              <a:gd name="connsiteY221" fmla="*/ 22574 h 979455"/>
              <a:gd name="connsiteX222" fmla="*/ 812578 w 1767935"/>
              <a:gd name="connsiteY222" fmla="*/ 22574 h 979455"/>
              <a:gd name="connsiteX223" fmla="*/ 768668 w 1767935"/>
              <a:gd name="connsiteY223" fmla="*/ 24765 h 979455"/>
              <a:gd name="connsiteX224" fmla="*/ 769048 w 1767935"/>
              <a:gd name="connsiteY224" fmla="*/ 24765 h 979455"/>
              <a:gd name="connsiteX225" fmla="*/ 725900 w 1767935"/>
              <a:gd name="connsiteY225" fmla="*/ 28194 h 979455"/>
              <a:gd name="connsiteX226" fmla="*/ 726186 w 1767935"/>
              <a:gd name="connsiteY226" fmla="*/ 28099 h 979455"/>
              <a:gd name="connsiteX227" fmla="*/ 683704 w 1767935"/>
              <a:gd name="connsiteY227" fmla="*/ 32671 h 979455"/>
              <a:gd name="connsiteX228" fmla="*/ 684086 w 1767935"/>
              <a:gd name="connsiteY228" fmla="*/ 32671 h 979455"/>
              <a:gd name="connsiteX229" fmla="*/ 642461 w 1767935"/>
              <a:gd name="connsiteY229" fmla="*/ 38386 h 979455"/>
              <a:gd name="connsiteX230" fmla="*/ 642747 w 1767935"/>
              <a:gd name="connsiteY230" fmla="*/ 38291 h 979455"/>
              <a:gd name="connsiteX231" fmla="*/ 602170 w 1767935"/>
              <a:gd name="connsiteY231" fmla="*/ 45148 h 979455"/>
              <a:gd name="connsiteX232" fmla="*/ 602456 w 1767935"/>
              <a:gd name="connsiteY232" fmla="*/ 45053 h 979455"/>
              <a:gd name="connsiteX233" fmla="*/ 562642 w 1767935"/>
              <a:gd name="connsiteY233" fmla="*/ 52959 h 979455"/>
              <a:gd name="connsiteX234" fmla="*/ 563023 w 1767935"/>
              <a:gd name="connsiteY234" fmla="*/ 52959 h 979455"/>
              <a:gd name="connsiteX235" fmla="*/ 524160 w 1767935"/>
              <a:gd name="connsiteY235" fmla="*/ 61817 h 979455"/>
              <a:gd name="connsiteX236" fmla="*/ 524447 w 1767935"/>
              <a:gd name="connsiteY236" fmla="*/ 61817 h 979455"/>
              <a:gd name="connsiteX237" fmla="*/ 486632 w 1767935"/>
              <a:gd name="connsiteY237" fmla="*/ 71723 h 979455"/>
              <a:gd name="connsiteX238" fmla="*/ 487013 w 1767935"/>
              <a:gd name="connsiteY238" fmla="*/ 71628 h 979455"/>
              <a:gd name="connsiteX239" fmla="*/ 450246 w 1767935"/>
              <a:gd name="connsiteY239" fmla="*/ 82582 h 979455"/>
              <a:gd name="connsiteX240" fmla="*/ 450628 w 1767935"/>
              <a:gd name="connsiteY240" fmla="*/ 82391 h 979455"/>
              <a:gd name="connsiteX241" fmla="*/ 414909 w 1767935"/>
              <a:gd name="connsiteY241" fmla="*/ 94298 h 979455"/>
              <a:gd name="connsiteX242" fmla="*/ 415290 w 1767935"/>
              <a:gd name="connsiteY242" fmla="*/ 94202 h 979455"/>
              <a:gd name="connsiteX243" fmla="*/ 380905 w 1767935"/>
              <a:gd name="connsiteY243" fmla="*/ 106966 h 979455"/>
              <a:gd name="connsiteX244" fmla="*/ 381285 w 1767935"/>
              <a:gd name="connsiteY244" fmla="*/ 106775 h 979455"/>
              <a:gd name="connsiteX245" fmla="*/ 348043 w 1767935"/>
              <a:gd name="connsiteY245" fmla="*/ 120491 h 979455"/>
              <a:gd name="connsiteX246" fmla="*/ 348329 w 1767935"/>
              <a:gd name="connsiteY246" fmla="*/ 120396 h 979455"/>
              <a:gd name="connsiteX247" fmla="*/ 316420 w 1767935"/>
              <a:gd name="connsiteY247" fmla="*/ 134874 h 979455"/>
              <a:gd name="connsiteX248" fmla="*/ 316802 w 1767935"/>
              <a:gd name="connsiteY248" fmla="*/ 134684 h 979455"/>
              <a:gd name="connsiteX249" fmla="*/ 286131 w 1767935"/>
              <a:gd name="connsiteY249" fmla="*/ 150019 h 979455"/>
              <a:gd name="connsiteX250" fmla="*/ 286512 w 1767935"/>
              <a:gd name="connsiteY250" fmla="*/ 149828 h 979455"/>
              <a:gd name="connsiteX251" fmla="*/ 257270 w 1767935"/>
              <a:gd name="connsiteY251" fmla="*/ 165926 h 979455"/>
              <a:gd name="connsiteX252" fmla="*/ 257651 w 1767935"/>
              <a:gd name="connsiteY252" fmla="*/ 165735 h 979455"/>
              <a:gd name="connsiteX253" fmla="*/ 229743 w 1767935"/>
              <a:gd name="connsiteY253" fmla="*/ 182594 h 979455"/>
              <a:gd name="connsiteX254" fmla="*/ 230124 w 1767935"/>
              <a:gd name="connsiteY254" fmla="*/ 182404 h 979455"/>
              <a:gd name="connsiteX255" fmla="*/ 203835 w 1767935"/>
              <a:gd name="connsiteY255" fmla="*/ 199930 h 979455"/>
              <a:gd name="connsiteX256" fmla="*/ 204216 w 1767935"/>
              <a:gd name="connsiteY256" fmla="*/ 199644 h 979455"/>
              <a:gd name="connsiteX257" fmla="*/ 179261 w 1767935"/>
              <a:gd name="connsiteY257" fmla="*/ 218027 h 979455"/>
              <a:gd name="connsiteX258" fmla="*/ 179737 w 1767935"/>
              <a:gd name="connsiteY258" fmla="*/ 217742 h 979455"/>
              <a:gd name="connsiteX259" fmla="*/ 156400 w 1767935"/>
              <a:gd name="connsiteY259" fmla="*/ 236601 h 979455"/>
              <a:gd name="connsiteX260" fmla="*/ 156876 w 1767935"/>
              <a:gd name="connsiteY260" fmla="*/ 236315 h 979455"/>
              <a:gd name="connsiteX261" fmla="*/ 135160 w 1767935"/>
              <a:gd name="connsiteY261" fmla="*/ 255842 h 979455"/>
              <a:gd name="connsiteX262" fmla="*/ 135541 w 1767935"/>
              <a:gd name="connsiteY262" fmla="*/ 255556 h 979455"/>
              <a:gd name="connsiteX263" fmla="*/ 125349 w 1767935"/>
              <a:gd name="connsiteY263" fmla="*/ 265557 h 979455"/>
              <a:gd name="connsiteX264" fmla="*/ 125539 w 1767935"/>
              <a:gd name="connsiteY264" fmla="*/ 265367 h 979455"/>
              <a:gd name="connsiteX265" fmla="*/ 115728 w 1767935"/>
              <a:gd name="connsiteY265" fmla="*/ 275558 h 979455"/>
              <a:gd name="connsiteX266" fmla="*/ 115919 w 1767935"/>
              <a:gd name="connsiteY266" fmla="*/ 275273 h 979455"/>
              <a:gd name="connsiteX267" fmla="*/ 106585 w 1767935"/>
              <a:gd name="connsiteY267" fmla="*/ 285560 h 979455"/>
              <a:gd name="connsiteX268" fmla="*/ 106775 w 1767935"/>
              <a:gd name="connsiteY268" fmla="*/ 285369 h 979455"/>
              <a:gd name="connsiteX269" fmla="*/ 97917 w 1767935"/>
              <a:gd name="connsiteY269" fmla="*/ 295751 h 979455"/>
              <a:gd name="connsiteX270" fmla="*/ 98107 w 1767935"/>
              <a:gd name="connsiteY270" fmla="*/ 295561 h 979455"/>
              <a:gd name="connsiteX271" fmla="*/ 89630 w 1767935"/>
              <a:gd name="connsiteY271" fmla="*/ 306134 h 979455"/>
              <a:gd name="connsiteX272" fmla="*/ 89821 w 1767935"/>
              <a:gd name="connsiteY272" fmla="*/ 305753 h 979455"/>
              <a:gd name="connsiteX273" fmla="*/ 81819 w 1767935"/>
              <a:gd name="connsiteY273" fmla="*/ 316516 h 979455"/>
              <a:gd name="connsiteX274" fmla="*/ 82010 w 1767935"/>
              <a:gd name="connsiteY274" fmla="*/ 316230 h 979455"/>
              <a:gd name="connsiteX275" fmla="*/ 74486 w 1767935"/>
              <a:gd name="connsiteY275" fmla="*/ 327089 h 979455"/>
              <a:gd name="connsiteX276" fmla="*/ 74676 w 1767935"/>
              <a:gd name="connsiteY276" fmla="*/ 326803 h 979455"/>
              <a:gd name="connsiteX277" fmla="*/ 67532 w 1767935"/>
              <a:gd name="connsiteY277" fmla="*/ 337757 h 979455"/>
              <a:gd name="connsiteX278" fmla="*/ 67723 w 1767935"/>
              <a:gd name="connsiteY278" fmla="*/ 337375 h 979455"/>
              <a:gd name="connsiteX279" fmla="*/ 61055 w 1767935"/>
              <a:gd name="connsiteY279" fmla="*/ 348425 h 979455"/>
              <a:gd name="connsiteX280" fmla="*/ 61246 w 1767935"/>
              <a:gd name="connsiteY280" fmla="*/ 348139 h 979455"/>
              <a:gd name="connsiteX281" fmla="*/ 55150 w 1767935"/>
              <a:gd name="connsiteY281" fmla="*/ 359283 h 979455"/>
              <a:gd name="connsiteX282" fmla="*/ 55340 w 1767935"/>
              <a:gd name="connsiteY282" fmla="*/ 358997 h 979455"/>
              <a:gd name="connsiteX283" fmla="*/ 49625 w 1767935"/>
              <a:gd name="connsiteY283" fmla="*/ 370237 h 979455"/>
              <a:gd name="connsiteX284" fmla="*/ 49816 w 1767935"/>
              <a:gd name="connsiteY284" fmla="*/ 369951 h 979455"/>
              <a:gd name="connsiteX285" fmla="*/ 44577 w 1767935"/>
              <a:gd name="connsiteY285" fmla="*/ 381286 h 979455"/>
              <a:gd name="connsiteX286" fmla="*/ 44768 w 1767935"/>
              <a:gd name="connsiteY286" fmla="*/ 380810 h 979455"/>
              <a:gd name="connsiteX287" fmla="*/ 40005 w 1767935"/>
              <a:gd name="connsiteY287" fmla="*/ 392335 h 979455"/>
              <a:gd name="connsiteX288" fmla="*/ 40195 w 1767935"/>
              <a:gd name="connsiteY288" fmla="*/ 391859 h 979455"/>
              <a:gd name="connsiteX289" fmla="*/ 36100 w 1767935"/>
              <a:gd name="connsiteY289" fmla="*/ 403479 h 979455"/>
              <a:gd name="connsiteX290" fmla="*/ 36195 w 1767935"/>
              <a:gd name="connsiteY290" fmla="*/ 403098 h 979455"/>
              <a:gd name="connsiteX291" fmla="*/ 32480 w 1767935"/>
              <a:gd name="connsiteY291" fmla="*/ 414814 h 979455"/>
              <a:gd name="connsiteX292" fmla="*/ 32575 w 1767935"/>
              <a:gd name="connsiteY292" fmla="*/ 414338 h 979455"/>
              <a:gd name="connsiteX293" fmla="*/ 29337 w 1767935"/>
              <a:gd name="connsiteY293" fmla="*/ 426149 h 979455"/>
              <a:gd name="connsiteX294" fmla="*/ 29527 w 1767935"/>
              <a:gd name="connsiteY294" fmla="*/ 425672 h 979455"/>
              <a:gd name="connsiteX295" fmla="*/ 26861 w 1767935"/>
              <a:gd name="connsiteY295" fmla="*/ 437579 h 979455"/>
              <a:gd name="connsiteX296" fmla="*/ 26955 w 1767935"/>
              <a:gd name="connsiteY296" fmla="*/ 437198 h 979455"/>
              <a:gd name="connsiteX297" fmla="*/ 24765 w 1767935"/>
              <a:gd name="connsiteY297" fmla="*/ 449104 h 979455"/>
              <a:gd name="connsiteX298" fmla="*/ 24860 w 1767935"/>
              <a:gd name="connsiteY298" fmla="*/ 448532 h 979455"/>
              <a:gd name="connsiteX299" fmla="*/ 23241 w 1767935"/>
              <a:gd name="connsiteY299" fmla="*/ 460534 h 979455"/>
              <a:gd name="connsiteX300" fmla="*/ 23336 w 1767935"/>
              <a:gd name="connsiteY300" fmla="*/ 460058 h 979455"/>
              <a:gd name="connsiteX301" fmla="*/ 22193 w 1767935"/>
              <a:gd name="connsiteY301" fmla="*/ 472250 h 979455"/>
              <a:gd name="connsiteX302" fmla="*/ 22288 w 1767935"/>
              <a:gd name="connsiteY302" fmla="*/ 471773 h 979455"/>
              <a:gd name="connsiteX303" fmla="*/ 21717 w 1767935"/>
              <a:gd name="connsiteY303" fmla="*/ 483870 h 979455"/>
              <a:gd name="connsiteX304" fmla="*/ 21717 w 1767935"/>
              <a:gd name="connsiteY304" fmla="*/ 483394 h 979455"/>
              <a:gd name="connsiteX305" fmla="*/ 21717 w 1767935"/>
              <a:gd name="connsiteY305" fmla="*/ 495586 h 979455"/>
              <a:gd name="connsiteX306" fmla="*/ 21717 w 1767935"/>
              <a:gd name="connsiteY306" fmla="*/ 495110 h 979455"/>
              <a:gd name="connsiteX307" fmla="*/ 22288 w 1767935"/>
              <a:gd name="connsiteY307" fmla="*/ 507397 h 979455"/>
              <a:gd name="connsiteX308" fmla="*/ 22193 w 1767935"/>
              <a:gd name="connsiteY308" fmla="*/ 506921 h 979455"/>
              <a:gd name="connsiteX309" fmla="*/ 23336 w 1767935"/>
              <a:gd name="connsiteY309" fmla="*/ 519208 h 979455"/>
              <a:gd name="connsiteX310" fmla="*/ 23336 w 1767935"/>
              <a:gd name="connsiteY310" fmla="*/ 518827 h 979455"/>
              <a:gd name="connsiteX311" fmla="*/ 24955 w 1767935"/>
              <a:gd name="connsiteY311" fmla="*/ 531114 h 979455"/>
              <a:gd name="connsiteX312" fmla="*/ 24860 w 1767935"/>
              <a:gd name="connsiteY312" fmla="*/ 530543 h 979455"/>
              <a:gd name="connsiteX313" fmla="*/ 27146 w 1767935"/>
              <a:gd name="connsiteY313" fmla="*/ 542735 h 979455"/>
              <a:gd name="connsiteX314" fmla="*/ 27051 w 1767935"/>
              <a:gd name="connsiteY314" fmla="*/ 542354 h 979455"/>
              <a:gd name="connsiteX315" fmla="*/ 29813 w 1767935"/>
              <a:gd name="connsiteY315" fmla="*/ 554546 h 979455"/>
              <a:gd name="connsiteX316" fmla="*/ 29623 w 1767935"/>
              <a:gd name="connsiteY316" fmla="*/ 553974 h 979455"/>
              <a:gd name="connsiteX317" fmla="*/ 33051 w 1767935"/>
              <a:gd name="connsiteY317" fmla="*/ 566071 h 979455"/>
              <a:gd name="connsiteX318" fmla="*/ 32861 w 1767935"/>
              <a:gd name="connsiteY318" fmla="*/ 565690 h 979455"/>
              <a:gd name="connsiteX319" fmla="*/ 36671 w 1767935"/>
              <a:gd name="connsiteY319" fmla="*/ 577501 h 979455"/>
              <a:gd name="connsiteX320" fmla="*/ 36480 w 1767935"/>
              <a:gd name="connsiteY320" fmla="*/ 577120 h 979455"/>
              <a:gd name="connsiteX321" fmla="*/ 40862 w 1767935"/>
              <a:gd name="connsiteY321" fmla="*/ 588931 h 979455"/>
              <a:gd name="connsiteX322" fmla="*/ 40671 w 1767935"/>
              <a:gd name="connsiteY322" fmla="*/ 588550 h 979455"/>
              <a:gd name="connsiteX323" fmla="*/ 45529 w 1767935"/>
              <a:gd name="connsiteY323" fmla="*/ 600170 h 979455"/>
              <a:gd name="connsiteX324" fmla="*/ 45434 w 1767935"/>
              <a:gd name="connsiteY324" fmla="*/ 599789 h 979455"/>
              <a:gd name="connsiteX325" fmla="*/ 50768 w 1767935"/>
              <a:gd name="connsiteY325" fmla="*/ 611315 h 979455"/>
              <a:gd name="connsiteX326" fmla="*/ 50578 w 1767935"/>
              <a:gd name="connsiteY326" fmla="*/ 611029 h 979455"/>
              <a:gd name="connsiteX327" fmla="*/ 56483 w 1767935"/>
              <a:gd name="connsiteY327" fmla="*/ 622459 h 979455"/>
              <a:gd name="connsiteX328" fmla="*/ 56292 w 1767935"/>
              <a:gd name="connsiteY328" fmla="*/ 622173 h 979455"/>
              <a:gd name="connsiteX329" fmla="*/ 62579 w 1767935"/>
              <a:gd name="connsiteY329" fmla="*/ 633413 h 979455"/>
              <a:gd name="connsiteX330" fmla="*/ 62293 w 1767935"/>
              <a:gd name="connsiteY330" fmla="*/ 633032 h 979455"/>
              <a:gd name="connsiteX331" fmla="*/ 69152 w 1767935"/>
              <a:gd name="connsiteY331" fmla="*/ 644271 h 979455"/>
              <a:gd name="connsiteX332" fmla="*/ 68961 w 1767935"/>
              <a:gd name="connsiteY332" fmla="*/ 643985 h 979455"/>
              <a:gd name="connsiteX333" fmla="*/ 76295 w 1767935"/>
              <a:gd name="connsiteY333" fmla="*/ 655034 h 979455"/>
              <a:gd name="connsiteX334" fmla="*/ 76105 w 1767935"/>
              <a:gd name="connsiteY334" fmla="*/ 654749 h 979455"/>
              <a:gd name="connsiteX335" fmla="*/ 83820 w 1767935"/>
              <a:gd name="connsiteY335" fmla="*/ 665702 h 979455"/>
              <a:gd name="connsiteX336" fmla="*/ 83534 w 1767935"/>
              <a:gd name="connsiteY336" fmla="*/ 665321 h 979455"/>
              <a:gd name="connsiteX337" fmla="*/ 91726 w 1767935"/>
              <a:gd name="connsiteY337" fmla="*/ 676085 h 979455"/>
              <a:gd name="connsiteX338" fmla="*/ 91535 w 1767935"/>
              <a:gd name="connsiteY338" fmla="*/ 675799 h 979455"/>
              <a:gd name="connsiteX339" fmla="*/ 100203 w 1767935"/>
              <a:gd name="connsiteY339" fmla="*/ 686467 h 979455"/>
              <a:gd name="connsiteX340" fmla="*/ 100108 w 1767935"/>
              <a:gd name="connsiteY340" fmla="*/ 686276 h 979455"/>
              <a:gd name="connsiteX341" fmla="*/ 109156 w 1767935"/>
              <a:gd name="connsiteY341" fmla="*/ 696754 h 979455"/>
              <a:gd name="connsiteX342" fmla="*/ 108871 w 1767935"/>
              <a:gd name="connsiteY342" fmla="*/ 696468 h 979455"/>
              <a:gd name="connsiteX343" fmla="*/ 118491 w 1767935"/>
              <a:gd name="connsiteY343" fmla="*/ 706850 h 979455"/>
              <a:gd name="connsiteX344" fmla="*/ 118205 w 1767935"/>
              <a:gd name="connsiteY344" fmla="*/ 706565 h 979455"/>
              <a:gd name="connsiteX345" fmla="*/ 128206 w 1767935"/>
              <a:gd name="connsiteY345" fmla="*/ 716852 h 979455"/>
              <a:gd name="connsiteX346" fmla="*/ 127921 w 1767935"/>
              <a:gd name="connsiteY346" fmla="*/ 716471 h 979455"/>
              <a:gd name="connsiteX347" fmla="*/ 149161 w 1767935"/>
              <a:gd name="connsiteY347" fmla="*/ 736473 h 979455"/>
              <a:gd name="connsiteX348" fmla="*/ 148685 w 1767935"/>
              <a:gd name="connsiteY348" fmla="*/ 736092 h 979455"/>
              <a:gd name="connsiteX349" fmla="*/ 171545 w 1767935"/>
              <a:gd name="connsiteY349" fmla="*/ 755333 h 979455"/>
              <a:gd name="connsiteX350" fmla="*/ 171164 w 1767935"/>
              <a:gd name="connsiteY350" fmla="*/ 755047 h 979455"/>
              <a:gd name="connsiteX351" fmla="*/ 195548 w 1767935"/>
              <a:gd name="connsiteY351" fmla="*/ 773621 h 979455"/>
              <a:gd name="connsiteX352" fmla="*/ 195167 w 1767935"/>
              <a:gd name="connsiteY352" fmla="*/ 773335 h 979455"/>
              <a:gd name="connsiteX353" fmla="*/ 221075 w 1767935"/>
              <a:gd name="connsiteY353" fmla="*/ 791242 h 979455"/>
              <a:gd name="connsiteX354" fmla="*/ 220694 w 1767935"/>
              <a:gd name="connsiteY354" fmla="*/ 790956 h 979455"/>
              <a:gd name="connsiteX355" fmla="*/ 248126 w 1767935"/>
              <a:gd name="connsiteY355" fmla="*/ 808101 h 979455"/>
              <a:gd name="connsiteX356" fmla="*/ 247745 w 1767935"/>
              <a:gd name="connsiteY356" fmla="*/ 807815 h 979455"/>
              <a:gd name="connsiteX357" fmla="*/ 276606 w 1767935"/>
              <a:gd name="connsiteY357" fmla="*/ 824198 h 979455"/>
              <a:gd name="connsiteX358" fmla="*/ 276225 w 1767935"/>
              <a:gd name="connsiteY358" fmla="*/ 824008 h 979455"/>
              <a:gd name="connsiteX359" fmla="*/ 306419 w 1767935"/>
              <a:gd name="connsiteY359" fmla="*/ 839629 h 979455"/>
              <a:gd name="connsiteX360" fmla="*/ 305943 w 1767935"/>
              <a:gd name="connsiteY360" fmla="*/ 839438 h 979455"/>
              <a:gd name="connsiteX361" fmla="*/ 337471 w 1767935"/>
              <a:gd name="connsiteY361" fmla="*/ 854202 h 979455"/>
              <a:gd name="connsiteX362" fmla="*/ 337089 w 1767935"/>
              <a:gd name="connsiteY362" fmla="*/ 854012 h 979455"/>
              <a:gd name="connsiteX363" fmla="*/ 369855 w 1767935"/>
              <a:gd name="connsiteY363" fmla="*/ 867918 h 979455"/>
              <a:gd name="connsiteX364" fmla="*/ 369475 w 1767935"/>
              <a:gd name="connsiteY364" fmla="*/ 867823 h 979455"/>
              <a:gd name="connsiteX365" fmla="*/ 403384 w 1767935"/>
              <a:gd name="connsiteY365" fmla="*/ 880872 h 979455"/>
              <a:gd name="connsiteX366" fmla="*/ 403098 w 1767935"/>
              <a:gd name="connsiteY366" fmla="*/ 880777 h 979455"/>
              <a:gd name="connsiteX367" fmla="*/ 438055 w 1767935"/>
              <a:gd name="connsiteY367" fmla="*/ 892778 h 979455"/>
              <a:gd name="connsiteX368" fmla="*/ 437769 w 1767935"/>
              <a:gd name="connsiteY368" fmla="*/ 892683 h 979455"/>
              <a:gd name="connsiteX369" fmla="*/ 473869 w 1767935"/>
              <a:gd name="connsiteY369" fmla="*/ 903923 h 979455"/>
              <a:gd name="connsiteX370" fmla="*/ 473487 w 1767935"/>
              <a:gd name="connsiteY370" fmla="*/ 903827 h 979455"/>
              <a:gd name="connsiteX371" fmla="*/ 510540 w 1767935"/>
              <a:gd name="connsiteY371" fmla="*/ 914019 h 979455"/>
              <a:gd name="connsiteX372" fmla="*/ 510254 w 1767935"/>
              <a:gd name="connsiteY372" fmla="*/ 913924 h 979455"/>
              <a:gd name="connsiteX373" fmla="*/ 548354 w 1767935"/>
              <a:gd name="connsiteY373" fmla="*/ 923258 h 979455"/>
              <a:gd name="connsiteX374" fmla="*/ 547973 w 1767935"/>
              <a:gd name="connsiteY374" fmla="*/ 923163 h 979455"/>
              <a:gd name="connsiteX375" fmla="*/ 586930 w 1767935"/>
              <a:gd name="connsiteY375" fmla="*/ 931355 h 979455"/>
              <a:gd name="connsiteX376" fmla="*/ 586644 w 1767935"/>
              <a:gd name="connsiteY376" fmla="*/ 931355 h 979455"/>
              <a:gd name="connsiteX377" fmla="*/ 626364 w 1767935"/>
              <a:gd name="connsiteY377" fmla="*/ 938498 h 979455"/>
              <a:gd name="connsiteX378" fmla="*/ 626078 w 1767935"/>
              <a:gd name="connsiteY378" fmla="*/ 938403 h 979455"/>
              <a:gd name="connsiteX379" fmla="*/ 666559 w 1767935"/>
              <a:gd name="connsiteY379" fmla="*/ 944499 h 979455"/>
              <a:gd name="connsiteX380" fmla="*/ 666274 w 1767935"/>
              <a:gd name="connsiteY380" fmla="*/ 944499 h 979455"/>
              <a:gd name="connsiteX381" fmla="*/ 707612 w 1767935"/>
              <a:gd name="connsiteY381" fmla="*/ 949452 h 979455"/>
              <a:gd name="connsiteX382" fmla="*/ 707231 w 1767935"/>
              <a:gd name="connsiteY382" fmla="*/ 949452 h 979455"/>
              <a:gd name="connsiteX383" fmla="*/ 749236 w 1767935"/>
              <a:gd name="connsiteY383" fmla="*/ 953262 h 979455"/>
              <a:gd name="connsiteX384" fmla="*/ 748855 w 1767935"/>
              <a:gd name="connsiteY384" fmla="*/ 953262 h 979455"/>
              <a:gd name="connsiteX385" fmla="*/ 791432 w 1767935"/>
              <a:gd name="connsiteY385" fmla="*/ 955929 h 979455"/>
              <a:gd name="connsiteX386" fmla="*/ 791147 w 1767935"/>
              <a:gd name="connsiteY386" fmla="*/ 955929 h 979455"/>
              <a:gd name="connsiteX387" fmla="*/ 834199 w 1767935"/>
              <a:gd name="connsiteY387" fmla="*/ 957453 h 979455"/>
              <a:gd name="connsiteX388" fmla="*/ 833914 w 1767935"/>
              <a:gd name="connsiteY388" fmla="*/ 957453 h 979455"/>
              <a:gd name="connsiteX389" fmla="*/ 877538 w 1767935"/>
              <a:gd name="connsiteY389" fmla="*/ 957739 h 979455"/>
              <a:gd name="connsiteX390" fmla="*/ 877252 w 1767935"/>
              <a:gd name="connsiteY390" fmla="*/ 957739 h 979455"/>
              <a:gd name="connsiteX391" fmla="*/ 921258 w 1767935"/>
              <a:gd name="connsiteY391" fmla="*/ 956786 h 979455"/>
              <a:gd name="connsiteX392" fmla="*/ 921734 w 1767935"/>
              <a:gd name="connsiteY392" fmla="*/ 978503 h 97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767935" h="979455">
                <a:moveTo>
                  <a:pt x="1766697" y="406432"/>
                </a:moveTo>
                <a:lnTo>
                  <a:pt x="1722977" y="489775"/>
                </a:lnTo>
                <a:lnTo>
                  <a:pt x="1672018" y="410718"/>
                </a:lnTo>
                <a:cubicBezTo>
                  <a:pt x="1668780" y="405670"/>
                  <a:pt x="1670209" y="398907"/>
                  <a:pt x="1675257" y="395669"/>
                </a:cubicBezTo>
                <a:cubicBezTo>
                  <a:pt x="1680305" y="392430"/>
                  <a:pt x="1687068" y="393859"/>
                  <a:pt x="1690306" y="398907"/>
                </a:cubicBezTo>
                <a:lnTo>
                  <a:pt x="1731169" y="462344"/>
                </a:lnTo>
                <a:lnTo>
                  <a:pt x="1712404" y="463106"/>
                </a:lnTo>
                <a:lnTo>
                  <a:pt x="1747456" y="396335"/>
                </a:lnTo>
                <a:cubicBezTo>
                  <a:pt x="1750314" y="391097"/>
                  <a:pt x="1756791" y="389001"/>
                  <a:pt x="1762125" y="391859"/>
                </a:cubicBezTo>
                <a:cubicBezTo>
                  <a:pt x="1767459" y="394621"/>
                  <a:pt x="1769459" y="401193"/>
                  <a:pt x="1766697" y="406432"/>
                </a:cubicBezTo>
                <a:close/>
                <a:moveTo>
                  <a:pt x="921734" y="978503"/>
                </a:moveTo>
                <a:lnTo>
                  <a:pt x="877633" y="979456"/>
                </a:lnTo>
                <a:lnTo>
                  <a:pt x="833628" y="979170"/>
                </a:lnTo>
                <a:lnTo>
                  <a:pt x="790289" y="977646"/>
                </a:lnTo>
                <a:lnTo>
                  <a:pt x="747331" y="974884"/>
                </a:lnTo>
                <a:lnTo>
                  <a:pt x="705135" y="971074"/>
                </a:lnTo>
                <a:lnTo>
                  <a:pt x="663511" y="966026"/>
                </a:lnTo>
                <a:lnTo>
                  <a:pt x="622745" y="959834"/>
                </a:lnTo>
                <a:lnTo>
                  <a:pt x="582644" y="952690"/>
                </a:lnTo>
                <a:lnTo>
                  <a:pt x="543306" y="944404"/>
                </a:lnTo>
                <a:lnTo>
                  <a:pt x="504920" y="935069"/>
                </a:lnTo>
                <a:lnTo>
                  <a:pt x="467582" y="924687"/>
                </a:lnTo>
                <a:lnTo>
                  <a:pt x="431102" y="913448"/>
                </a:lnTo>
                <a:lnTo>
                  <a:pt x="395764" y="901256"/>
                </a:lnTo>
                <a:lnTo>
                  <a:pt x="361474" y="888016"/>
                </a:lnTo>
                <a:lnTo>
                  <a:pt x="328422" y="873919"/>
                </a:lnTo>
                <a:lnTo>
                  <a:pt x="296608" y="859060"/>
                </a:lnTo>
                <a:lnTo>
                  <a:pt x="266033" y="843153"/>
                </a:lnTo>
                <a:lnTo>
                  <a:pt x="236791" y="826580"/>
                </a:lnTo>
                <a:lnTo>
                  <a:pt x="208979" y="809244"/>
                </a:lnTo>
                <a:lnTo>
                  <a:pt x="182594" y="791051"/>
                </a:lnTo>
                <a:lnTo>
                  <a:pt x="157734" y="772097"/>
                </a:lnTo>
                <a:lnTo>
                  <a:pt x="134493" y="752475"/>
                </a:lnTo>
                <a:lnTo>
                  <a:pt x="112871" y="732187"/>
                </a:lnTo>
                <a:lnTo>
                  <a:pt x="102584" y="721709"/>
                </a:lnTo>
                <a:lnTo>
                  <a:pt x="92773" y="711041"/>
                </a:lnTo>
                <a:lnTo>
                  <a:pt x="83534" y="700373"/>
                </a:lnTo>
                <a:lnTo>
                  <a:pt x="74580" y="689420"/>
                </a:lnTo>
                <a:lnTo>
                  <a:pt x="66199" y="678371"/>
                </a:lnTo>
                <a:lnTo>
                  <a:pt x="58198" y="667131"/>
                </a:lnTo>
                <a:lnTo>
                  <a:pt x="50768" y="655701"/>
                </a:lnTo>
                <a:lnTo>
                  <a:pt x="43719" y="644176"/>
                </a:lnTo>
                <a:lnTo>
                  <a:pt x="37147" y="632555"/>
                </a:lnTo>
                <a:lnTo>
                  <a:pt x="31146" y="620649"/>
                </a:lnTo>
                <a:lnTo>
                  <a:pt x="25622" y="608743"/>
                </a:lnTo>
                <a:lnTo>
                  <a:pt x="20574" y="596646"/>
                </a:lnTo>
                <a:lnTo>
                  <a:pt x="16097" y="584359"/>
                </a:lnTo>
                <a:lnTo>
                  <a:pt x="12096" y="572072"/>
                </a:lnTo>
                <a:lnTo>
                  <a:pt x="8667" y="559499"/>
                </a:lnTo>
                <a:lnTo>
                  <a:pt x="5810" y="546926"/>
                </a:lnTo>
                <a:lnTo>
                  <a:pt x="3429" y="534257"/>
                </a:lnTo>
                <a:lnTo>
                  <a:pt x="1714" y="521494"/>
                </a:lnTo>
                <a:lnTo>
                  <a:pt x="571" y="508635"/>
                </a:lnTo>
                <a:lnTo>
                  <a:pt x="0" y="495872"/>
                </a:lnTo>
                <a:lnTo>
                  <a:pt x="0" y="483108"/>
                </a:lnTo>
                <a:lnTo>
                  <a:pt x="571" y="470535"/>
                </a:lnTo>
                <a:lnTo>
                  <a:pt x="1714" y="457962"/>
                </a:lnTo>
                <a:lnTo>
                  <a:pt x="3334" y="445389"/>
                </a:lnTo>
                <a:lnTo>
                  <a:pt x="5619" y="433007"/>
                </a:lnTo>
                <a:lnTo>
                  <a:pt x="8382" y="420719"/>
                </a:lnTo>
                <a:lnTo>
                  <a:pt x="11716" y="408432"/>
                </a:lnTo>
                <a:lnTo>
                  <a:pt x="15526" y="396335"/>
                </a:lnTo>
                <a:lnTo>
                  <a:pt x="19812" y="384334"/>
                </a:lnTo>
                <a:lnTo>
                  <a:pt x="24765" y="372428"/>
                </a:lnTo>
                <a:lnTo>
                  <a:pt x="30099" y="360617"/>
                </a:lnTo>
                <a:lnTo>
                  <a:pt x="36004" y="348996"/>
                </a:lnTo>
                <a:lnTo>
                  <a:pt x="42386" y="337471"/>
                </a:lnTo>
                <a:lnTo>
                  <a:pt x="49244" y="326041"/>
                </a:lnTo>
                <a:lnTo>
                  <a:pt x="56579" y="314801"/>
                </a:lnTo>
                <a:lnTo>
                  <a:pt x="64294" y="303657"/>
                </a:lnTo>
                <a:lnTo>
                  <a:pt x="72580" y="292608"/>
                </a:lnTo>
                <a:lnTo>
                  <a:pt x="81248" y="281750"/>
                </a:lnTo>
                <a:lnTo>
                  <a:pt x="90392" y="271082"/>
                </a:lnTo>
                <a:lnTo>
                  <a:pt x="100013" y="260604"/>
                </a:lnTo>
                <a:lnTo>
                  <a:pt x="110014" y="250222"/>
                </a:lnTo>
                <a:lnTo>
                  <a:pt x="120491" y="239935"/>
                </a:lnTo>
                <a:lnTo>
                  <a:pt x="142494" y="219932"/>
                </a:lnTo>
                <a:lnTo>
                  <a:pt x="166211" y="200692"/>
                </a:lnTo>
                <a:lnTo>
                  <a:pt x="191548" y="182023"/>
                </a:lnTo>
                <a:lnTo>
                  <a:pt x="218313" y="164211"/>
                </a:lnTo>
                <a:lnTo>
                  <a:pt x="246602" y="147066"/>
                </a:lnTo>
                <a:lnTo>
                  <a:pt x="276225" y="130778"/>
                </a:lnTo>
                <a:lnTo>
                  <a:pt x="307277" y="115157"/>
                </a:lnTo>
                <a:lnTo>
                  <a:pt x="339566" y="100489"/>
                </a:lnTo>
                <a:lnTo>
                  <a:pt x="373094" y="86678"/>
                </a:lnTo>
                <a:lnTo>
                  <a:pt x="407955" y="73724"/>
                </a:lnTo>
                <a:lnTo>
                  <a:pt x="443865" y="61817"/>
                </a:lnTo>
                <a:lnTo>
                  <a:pt x="480917" y="50768"/>
                </a:lnTo>
                <a:lnTo>
                  <a:pt x="519113" y="40767"/>
                </a:lnTo>
                <a:lnTo>
                  <a:pt x="558260" y="31718"/>
                </a:lnTo>
                <a:lnTo>
                  <a:pt x="598361" y="23717"/>
                </a:lnTo>
                <a:lnTo>
                  <a:pt x="639318" y="16859"/>
                </a:lnTo>
                <a:lnTo>
                  <a:pt x="681228" y="11144"/>
                </a:lnTo>
                <a:lnTo>
                  <a:pt x="723995" y="6477"/>
                </a:lnTo>
                <a:lnTo>
                  <a:pt x="767429" y="3048"/>
                </a:lnTo>
                <a:lnTo>
                  <a:pt x="811625" y="953"/>
                </a:lnTo>
                <a:lnTo>
                  <a:pt x="856202" y="0"/>
                </a:lnTo>
                <a:lnTo>
                  <a:pt x="900208" y="286"/>
                </a:lnTo>
                <a:lnTo>
                  <a:pt x="943547" y="1810"/>
                </a:lnTo>
                <a:lnTo>
                  <a:pt x="986409" y="4477"/>
                </a:lnTo>
                <a:lnTo>
                  <a:pt x="1028700" y="8382"/>
                </a:lnTo>
                <a:lnTo>
                  <a:pt x="1070324" y="13430"/>
                </a:lnTo>
                <a:lnTo>
                  <a:pt x="1111091" y="19526"/>
                </a:lnTo>
                <a:lnTo>
                  <a:pt x="1151191" y="26765"/>
                </a:lnTo>
                <a:lnTo>
                  <a:pt x="1190434" y="35052"/>
                </a:lnTo>
                <a:lnTo>
                  <a:pt x="1228820" y="44387"/>
                </a:lnTo>
                <a:lnTo>
                  <a:pt x="1266254" y="54673"/>
                </a:lnTo>
                <a:lnTo>
                  <a:pt x="1302639" y="66008"/>
                </a:lnTo>
                <a:lnTo>
                  <a:pt x="1337977" y="78200"/>
                </a:lnTo>
                <a:lnTo>
                  <a:pt x="1372267" y="91440"/>
                </a:lnTo>
                <a:lnTo>
                  <a:pt x="1405318" y="105537"/>
                </a:lnTo>
                <a:lnTo>
                  <a:pt x="1437227" y="120396"/>
                </a:lnTo>
                <a:lnTo>
                  <a:pt x="1467802" y="136208"/>
                </a:lnTo>
                <a:lnTo>
                  <a:pt x="1497044" y="152781"/>
                </a:lnTo>
                <a:lnTo>
                  <a:pt x="1524857" y="170212"/>
                </a:lnTo>
                <a:lnTo>
                  <a:pt x="1551146" y="188309"/>
                </a:lnTo>
                <a:lnTo>
                  <a:pt x="1576006" y="207359"/>
                </a:lnTo>
                <a:lnTo>
                  <a:pt x="1599343" y="226886"/>
                </a:lnTo>
                <a:lnTo>
                  <a:pt x="1620964" y="247174"/>
                </a:lnTo>
                <a:lnTo>
                  <a:pt x="1631156" y="257651"/>
                </a:lnTo>
                <a:lnTo>
                  <a:pt x="1640967" y="268319"/>
                </a:lnTo>
                <a:lnTo>
                  <a:pt x="1650302" y="279083"/>
                </a:lnTo>
                <a:lnTo>
                  <a:pt x="1659160" y="289941"/>
                </a:lnTo>
                <a:lnTo>
                  <a:pt x="1667542" y="300990"/>
                </a:lnTo>
                <a:lnTo>
                  <a:pt x="1675543" y="312325"/>
                </a:lnTo>
                <a:lnTo>
                  <a:pt x="1683068" y="323660"/>
                </a:lnTo>
                <a:lnTo>
                  <a:pt x="1690116" y="335185"/>
                </a:lnTo>
                <a:lnTo>
                  <a:pt x="1696593" y="346900"/>
                </a:lnTo>
                <a:lnTo>
                  <a:pt x="1702689" y="358712"/>
                </a:lnTo>
                <a:lnTo>
                  <a:pt x="1708213" y="370618"/>
                </a:lnTo>
                <a:lnTo>
                  <a:pt x="1713262" y="382810"/>
                </a:lnTo>
                <a:lnTo>
                  <a:pt x="1717643" y="395002"/>
                </a:lnTo>
                <a:lnTo>
                  <a:pt x="1721644" y="407384"/>
                </a:lnTo>
                <a:lnTo>
                  <a:pt x="1725073" y="419767"/>
                </a:lnTo>
                <a:lnTo>
                  <a:pt x="1727930" y="432435"/>
                </a:lnTo>
                <a:lnTo>
                  <a:pt x="1730311" y="445103"/>
                </a:lnTo>
                <a:lnTo>
                  <a:pt x="1732026" y="457962"/>
                </a:lnTo>
                <a:lnTo>
                  <a:pt x="1732883" y="467297"/>
                </a:lnTo>
                <a:lnTo>
                  <a:pt x="1711166" y="469106"/>
                </a:lnTo>
                <a:lnTo>
                  <a:pt x="1710404" y="460058"/>
                </a:lnTo>
                <a:lnTo>
                  <a:pt x="1710499" y="460629"/>
                </a:lnTo>
                <a:lnTo>
                  <a:pt x="1708785" y="448342"/>
                </a:lnTo>
                <a:lnTo>
                  <a:pt x="1708880" y="448723"/>
                </a:lnTo>
                <a:lnTo>
                  <a:pt x="1706689" y="436531"/>
                </a:lnTo>
                <a:lnTo>
                  <a:pt x="1706785" y="437007"/>
                </a:lnTo>
                <a:lnTo>
                  <a:pt x="1703927" y="424910"/>
                </a:lnTo>
                <a:lnTo>
                  <a:pt x="1704118" y="425291"/>
                </a:lnTo>
                <a:lnTo>
                  <a:pt x="1700784" y="413290"/>
                </a:lnTo>
                <a:lnTo>
                  <a:pt x="1700974" y="413766"/>
                </a:lnTo>
                <a:lnTo>
                  <a:pt x="1697069" y="401860"/>
                </a:lnTo>
                <a:lnTo>
                  <a:pt x="1697164" y="402241"/>
                </a:lnTo>
                <a:lnTo>
                  <a:pt x="1692878" y="390430"/>
                </a:lnTo>
                <a:lnTo>
                  <a:pt x="1693069" y="390906"/>
                </a:lnTo>
                <a:lnTo>
                  <a:pt x="1688211" y="379190"/>
                </a:lnTo>
                <a:lnTo>
                  <a:pt x="1688402" y="379571"/>
                </a:lnTo>
                <a:lnTo>
                  <a:pt x="1683068" y="368046"/>
                </a:lnTo>
                <a:lnTo>
                  <a:pt x="1683258" y="368427"/>
                </a:lnTo>
                <a:lnTo>
                  <a:pt x="1677352" y="356997"/>
                </a:lnTo>
                <a:lnTo>
                  <a:pt x="1677543" y="357283"/>
                </a:lnTo>
                <a:lnTo>
                  <a:pt x="1671256" y="345948"/>
                </a:lnTo>
                <a:lnTo>
                  <a:pt x="1671352" y="346329"/>
                </a:lnTo>
                <a:lnTo>
                  <a:pt x="1664589" y="335090"/>
                </a:lnTo>
                <a:lnTo>
                  <a:pt x="1664875" y="335471"/>
                </a:lnTo>
                <a:lnTo>
                  <a:pt x="1657540" y="324422"/>
                </a:lnTo>
                <a:lnTo>
                  <a:pt x="1657731" y="324707"/>
                </a:lnTo>
                <a:lnTo>
                  <a:pt x="1649920" y="313754"/>
                </a:lnTo>
                <a:lnTo>
                  <a:pt x="1650206" y="314039"/>
                </a:lnTo>
                <a:lnTo>
                  <a:pt x="1642014" y="303276"/>
                </a:lnTo>
                <a:lnTo>
                  <a:pt x="1642205" y="303467"/>
                </a:lnTo>
                <a:lnTo>
                  <a:pt x="1633538" y="292894"/>
                </a:lnTo>
                <a:lnTo>
                  <a:pt x="1633728" y="293084"/>
                </a:lnTo>
                <a:lnTo>
                  <a:pt x="1624679" y="282607"/>
                </a:lnTo>
                <a:lnTo>
                  <a:pt x="1624965" y="282893"/>
                </a:lnTo>
                <a:lnTo>
                  <a:pt x="1615344" y="272510"/>
                </a:lnTo>
                <a:lnTo>
                  <a:pt x="1615535" y="272701"/>
                </a:lnTo>
                <a:lnTo>
                  <a:pt x="1605534" y="262509"/>
                </a:lnTo>
                <a:lnTo>
                  <a:pt x="1605915" y="262890"/>
                </a:lnTo>
                <a:lnTo>
                  <a:pt x="1584674" y="242888"/>
                </a:lnTo>
                <a:lnTo>
                  <a:pt x="1585150" y="243364"/>
                </a:lnTo>
                <a:lnTo>
                  <a:pt x="1562290" y="224123"/>
                </a:lnTo>
                <a:lnTo>
                  <a:pt x="1562672" y="224409"/>
                </a:lnTo>
                <a:lnTo>
                  <a:pt x="1538192" y="205740"/>
                </a:lnTo>
                <a:lnTo>
                  <a:pt x="1538668" y="206121"/>
                </a:lnTo>
                <a:lnTo>
                  <a:pt x="1512761" y="188214"/>
                </a:lnTo>
                <a:lnTo>
                  <a:pt x="1513141" y="188500"/>
                </a:lnTo>
                <a:lnTo>
                  <a:pt x="1485709" y="171355"/>
                </a:lnTo>
                <a:lnTo>
                  <a:pt x="1486090" y="171545"/>
                </a:lnTo>
                <a:lnTo>
                  <a:pt x="1457230" y="155258"/>
                </a:lnTo>
                <a:lnTo>
                  <a:pt x="1457611" y="155448"/>
                </a:lnTo>
                <a:lnTo>
                  <a:pt x="1427416" y="139732"/>
                </a:lnTo>
                <a:lnTo>
                  <a:pt x="1427797" y="140018"/>
                </a:lnTo>
                <a:lnTo>
                  <a:pt x="1396365" y="125254"/>
                </a:lnTo>
                <a:lnTo>
                  <a:pt x="1396651" y="125444"/>
                </a:lnTo>
                <a:lnTo>
                  <a:pt x="1363980" y="111443"/>
                </a:lnTo>
                <a:lnTo>
                  <a:pt x="1364361" y="111633"/>
                </a:lnTo>
                <a:lnTo>
                  <a:pt x="1330357" y="98584"/>
                </a:lnTo>
                <a:lnTo>
                  <a:pt x="1330737" y="98679"/>
                </a:lnTo>
                <a:lnTo>
                  <a:pt x="1295781" y="86582"/>
                </a:lnTo>
                <a:lnTo>
                  <a:pt x="1296067" y="86678"/>
                </a:lnTo>
                <a:lnTo>
                  <a:pt x="1259967" y="75533"/>
                </a:lnTo>
                <a:lnTo>
                  <a:pt x="1260348" y="75629"/>
                </a:lnTo>
                <a:lnTo>
                  <a:pt x="1223200" y="65342"/>
                </a:lnTo>
                <a:lnTo>
                  <a:pt x="1223581" y="65437"/>
                </a:lnTo>
                <a:lnTo>
                  <a:pt x="1185481" y="56198"/>
                </a:lnTo>
                <a:lnTo>
                  <a:pt x="1185767" y="56293"/>
                </a:lnTo>
                <a:lnTo>
                  <a:pt x="1146905" y="48006"/>
                </a:lnTo>
                <a:lnTo>
                  <a:pt x="1147191" y="48101"/>
                </a:lnTo>
                <a:lnTo>
                  <a:pt x="1107377" y="40958"/>
                </a:lnTo>
                <a:lnTo>
                  <a:pt x="1107757" y="40958"/>
                </a:lnTo>
                <a:lnTo>
                  <a:pt x="1067181" y="34957"/>
                </a:lnTo>
                <a:lnTo>
                  <a:pt x="1067562" y="34957"/>
                </a:lnTo>
                <a:lnTo>
                  <a:pt x="1026223" y="30004"/>
                </a:lnTo>
                <a:lnTo>
                  <a:pt x="1026509" y="30004"/>
                </a:lnTo>
                <a:lnTo>
                  <a:pt x="984599" y="26194"/>
                </a:lnTo>
                <a:lnTo>
                  <a:pt x="984885" y="26194"/>
                </a:lnTo>
                <a:lnTo>
                  <a:pt x="942308" y="23432"/>
                </a:lnTo>
                <a:lnTo>
                  <a:pt x="942689" y="23432"/>
                </a:lnTo>
                <a:lnTo>
                  <a:pt x="899541" y="22003"/>
                </a:lnTo>
                <a:lnTo>
                  <a:pt x="899827" y="22003"/>
                </a:lnTo>
                <a:lnTo>
                  <a:pt x="856202" y="21717"/>
                </a:lnTo>
                <a:lnTo>
                  <a:pt x="856488" y="21717"/>
                </a:lnTo>
                <a:lnTo>
                  <a:pt x="812196" y="22574"/>
                </a:lnTo>
                <a:lnTo>
                  <a:pt x="812578" y="22574"/>
                </a:lnTo>
                <a:lnTo>
                  <a:pt x="768668" y="24765"/>
                </a:lnTo>
                <a:lnTo>
                  <a:pt x="769048" y="24765"/>
                </a:lnTo>
                <a:lnTo>
                  <a:pt x="725900" y="28194"/>
                </a:lnTo>
                <a:lnTo>
                  <a:pt x="726186" y="28099"/>
                </a:lnTo>
                <a:lnTo>
                  <a:pt x="683704" y="32671"/>
                </a:lnTo>
                <a:lnTo>
                  <a:pt x="684086" y="32671"/>
                </a:lnTo>
                <a:lnTo>
                  <a:pt x="642461" y="38386"/>
                </a:lnTo>
                <a:lnTo>
                  <a:pt x="642747" y="38291"/>
                </a:lnTo>
                <a:lnTo>
                  <a:pt x="602170" y="45148"/>
                </a:lnTo>
                <a:lnTo>
                  <a:pt x="602456" y="45053"/>
                </a:lnTo>
                <a:lnTo>
                  <a:pt x="562642" y="52959"/>
                </a:lnTo>
                <a:lnTo>
                  <a:pt x="563023" y="52959"/>
                </a:lnTo>
                <a:lnTo>
                  <a:pt x="524160" y="61817"/>
                </a:lnTo>
                <a:lnTo>
                  <a:pt x="524447" y="61817"/>
                </a:lnTo>
                <a:lnTo>
                  <a:pt x="486632" y="71723"/>
                </a:lnTo>
                <a:lnTo>
                  <a:pt x="487013" y="71628"/>
                </a:lnTo>
                <a:lnTo>
                  <a:pt x="450246" y="82582"/>
                </a:lnTo>
                <a:lnTo>
                  <a:pt x="450628" y="82391"/>
                </a:lnTo>
                <a:lnTo>
                  <a:pt x="414909" y="94298"/>
                </a:lnTo>
                <a:lnTo>
                  <a:pt x="415290" y="94202"/>
                </a:lnTo>
                <a:lnTo>
                  <a:pt x="380905" y="106966"/>
                </a:lnTo>
                <a:lnTo>
                  <a:pt x="381285" y="106775"/>
                </a:lnTo>
                <a:lnTo>
                  <a:pt x="348043" y="120491"/>
                </a:lnTo>
                <a:lnTo>
                  <a:pt x="348329" y="120396"/>
                </a:lnTo>
                <a:lnTo>
                  <a:pt x="316420" y="134874"/>
                </a:lnTo>
                <a:lnTo>
                  <a:pt x="316802" y="134684"/>
                </a:lnTo>
                <a:lnTo>
                  <a:pt x="286131" y="150019"/>
                </a:lnTo>
                <a:lnTo>
                  <a:pt x="286512" y="149828"/>
                </a:lnTo>
                <a:lnTo>
                  <a:pt x="257270" y="165926"/>
                </a:lnTo>
                <a:lnTo>
                  <a:pt x="257651" y="165735"/>
                </a:lnTo>
                <a:lnTo>
                  <a:pt x="229743" y="182594"/>
                </a:lnTo>
                <a:lnTo>
                  <a:pt x="230124" y="182404"/>
                </a:lnTo>
                <a:lnTo>
                  <a:pt x="203835" y="199930"/>
                </a:lnTo>
                <a:lnTo>
                  <a:pt x="204216" y="199644"/>
                </a:lnTo>
                <a:lnTo>
                  <a:pt x="179261" y="218027"/>
                </a:lnTo>
                <a:lnTo>
                  <a:pt x="179737" y="217742"/>
                </a:lnTo>
                <a:lnTo>
                  <a:pt x="156400" y="236601"/>
                </a:lnTo>
                <a:lnTo>
                  <a:pt x="156876" y="236315"/>
                </a:lnTo>
                <a:lnTo>
                  <a:pt x="135160" y="255842"/>
                </a:lnTo>
                <a:lnTo>
                  <a:pt x="135541" y="255556"/>
                </a:lnTo>
                <a:lnTo>
                  <a:pt x="125349" y="265557"/>
                </a:lnTo>
                <a:lnTo>
                  <a:pt x="125539" y="265367"/>
                </a:lnTo>
                <a:lnTo>
                  <a:pt x="115728" y="275558"/>
                </a:lnTo>
                <a:lnTo>
                  <a:pt x="115919" y="275273"/>
                </a:lnTo>
                <a:lnTo>
                  <a:pt x="106585" y="285560"/>
                </a:lnTo>
                <a:lnTo>
                  <a:pt x="106775" y="285369"/>
                </a:lnTo>
                <a:lnTo>
                  <a:pt x="97917" y="295751"/>
                </a:lnTo>
                <a:lnTo>
                  <a:pt x="98107" y="295561"/>
                </a:lnTo>
                <a:lnTo>
                  <a:pt x="89630" y="306134"/>
                </a:lnTo>
                <a:lnTo>
                  <a:pt x="89821" y="305753"/>
                </a:lnTo>
                <a:lnTo>
                  <a:pt x="81819" y="316516"/>
                </a:lnTo>
                <a:lnTo>
                  <a:pt x="82010" y="316230"/>
                </a:lnTo>
                <a:lnTo>
                  <a:pt x="74486" y="327089"/>
                </a:lnTo>
                <a:lnTo>
                  <a:pt x="74676" y="326803"/>
                </a:lnTo>
                <a:lnTo>
                  <a:pt x="67532" y="337757"/>
                </a:lnTo>
                <a:lnTo>
                  <a:pt x="67723" y="337375"/>
                </a:lnTo>
                <a:lnTo>
                  <a:pt x="61055" y="348425"/>
                </a:lnTo>
                <a:lnTo>
                  <a:pt x="61246" y="348139"/>
                </a:lnTo>
                <a:lnTo>
                  <a:pt x="55150" y="359283"/>
                </a:lnTo>
                <a:lnTo>
                  <a:pt x="55340" y="358997"/>
                </a:lnTo>
                <a:lnTo>
                  <a:pt x="49625" y="370237"/>
                </a:lnTo>
                <a:lnTo>
                  <a:pt x="49816" y="369951"/>
                </a:lnTo>
                <a:lnTo>
                  <a:pt x="44577" y="381286"/>
                </a:lnTo>
                <a:lnTo>
                  <a:pt x="44768" y="380810"/>
                </a:lnTo>
                <a:lnTo>
                  <a:pt x="40005" y="392335"/>
                </a:lnTo>
                <a:lnTo>
                  <a:pt x="40195" y="391859"/>
                </a:lnTo>
                <a:lnTo>
                  <a:pt x="36100" y="403479"/>
                </a:lnTo>
                <a:lnTo>
                  <a:pt x="36195" y="403098"/>
                </a:lnTo>
                <a:lnTo>
                  <a:pt x="32480" y="414814"/>
                </a:lnTo>
                <a:lnTo>
                  <a:pt x="32575" y="414338"/>
                </a:lnTo>
                <a:lnTo>
                  <a:pt x="29337" y="426149"/>
                </a:lnTo>
                <a:lnTo>
                  <a:pt x="29527" y="425672"/>
                </a:lnTo>
                <a:lnTo>
                  <a:pt x="26861" y="437579"/>
                </a:lnTo>
                <a:lnTo>
                  <a:pt x="26955" y="437198"/>
                </a:lnTo>
                <a:lnTo>
                  <a:pt x="24765" y="449104"/>
                </a:lnTo>
                <a:lnTo>
                  <a:pt x="24860" y="448532"/>
                </a:lnTo>
                <a:lnTo>
                  <a:pt x="23241" y="460534"/>
                </a:lnTo>
                <a:lnTo>
                  <a:pt x="23336" y="460058"/>
                </a:lnTo>
                <a:lnTo>
                  <a:pt x="22193" y="472250"/>
                </a:lnTo>
                <a:lnTo>
                  <a:pt x="22288" y="471773"/>
                </a:lnTo>
                <a:lnTo>
                  <a:pt x="21717" y="483870"/>
                </a:lnTo>
                <a:lnTo>
                  <a:pt x="21717" y="483394"/>
                </a:lnTo>
                <a:lnTo>
                  <a:pt x="21717" y="495586"/>
                </a:lnTo>
                <a:lnTo>
                  <a:pt x="21717" y="495110"/>
                </a:lnTo>
                <a:lnTo>
                  <a:pt x="22288" y="507397"/>
                </a:lnTo>
                <a:lnTo>
                  <a:pt x="22193" y="506921"/>
                </a:lnTo>
                <a:lnTo>
                  <a:pt x="23336" y="519208"/>
                </a:lnTo>
                <a:lnTo>
                  <a:pt x="23336" y="518827"/>
                </a:lnTo>
                <a:lnTo>
                  <a:pt x="24955" y="531114"/>
                </a:lnTo>
                <a:lnTo>
                  <a:pt x="24860" y="530543"/>
                </a:lnTo>
                <a:lnTo>
                  <a:pt x="27146" y="542735"/>
                </a:lnTo>
                <a:lnTo>
                  <a:pt x="27051" y="542354"/>
                </a:lnTo>
                <a:lnTo>
                  <a:pt x="29813" y="554546"/>
                </a:lnTo>
                <a:lnTo>
                  <a:pt x="29623" y="553974"/>
                </a:lnTo>
                <a:lnTo>
                  <a:pt x="33051" y="566071"/>
                </a:lnTo>
                <a:lnTo>
                  <a:pt x="32861" y="565690"/>
                </a:lnTo>
                <a:lnTo>
                  <a:pt x="36671" y="577501"/>
                </a:lnTo>
                <a:lnTo>
                  <a:pt x="36480" y="577120"/>
                </a:lnTo>
                <a:lnTo>
                  <a:pt x="40862" y="588931"/>
                </a:lnTo>
                <a:lnTo>
                  <a:pt x="40671" y="588550"/>
                </a:lnTo>
                <a:lnTo>
                  <a:pt x="45529" y="600170"/>
                </a:lnTo>
                <a:lnTo>
                  <a:pt x="45434" y="599789"/>
                </a:lnTo>
                <a:lnTo>
                  <a:pt x="50768" y="611315"/>
                </a:lnTo>
                <a:lnTo>
                  <a:pt x="50578" y="611029"/>
                </a:lnTo>
                <a:lnTo>
                  <a:pt x="56483" y="622459"/>
                </a:lnTo>
                <a:lnTo>
                  <a:pt x="56292" y="622173"/>
                </a:lnTo>
                <a:lnTo>
                  <a:pt x="62579" y="633413"/>
                </a:lnTo>
                <a:lnTo>
                  <a:pt x="62293" y="633032"/>
                </a:lnTo>
                <a:lnTo>
                  <a:pt x="69152" y="644271"/>
                </a:lnTo>
                <a:lnTo>
                  <a:pt x="68961" y="643985"/>
                </a:lnTo>
                <a:lnTo>
                  <a:pt x="76295" y="655034"/>
                </a:lnTo>
                <a:lnTo>
                  <a:pt x="76105" y="654749"/>
                </a:lnTo>
                <a:lnTo>
                  <a:pt x="83820" y="665702"/>
                </a:lnTo>
                <a:lnTo>
                  <a:pt x="83534" y="665321"/>
                </a:lnTo>
                <a:lnTo>
                  <a:pt x="91726" y="676085"/>
                </a:lnTo>
                <a:lnTo>
                  <a:pt x="91535" y="675799"/>
                </a:lnTo>
                <a:lnTo>
                  <a:pt x="100203" y="686467"/>
                </a:lnTo>
                <a:lnTo>
                  <a:pt x="100108" y="686276"/>
                </a:lnTo>
                <a:lnTo>
                  <a:pt x="109156" y="696754"/>
                </a:lnTo>
                <a:lnTo>
                  <a:pt x="108871" y="696468"/>
                </a:lnTo>
                <a:lnTo>
                  <a:pt x="118491" y="706850"/>
                </a:lnTo>
                <a:lnTo>
                  <a:pt x="118205" y="706565"/>
                </a:lnTo>
                <a:lnTo>
                  <a:pt x="128206" y="716852"/>
                </a:lnTo>
                <a:lnTo>
                  <a:pt x="127921" y="716471"/>
                </a:lnTo>
                <a:lnTo>
                  <a:pt x="149161" y="736473"/>
                </a:lnTo>
                <a:lnTo>
                  <a:pt x="148685" y="736092"/>
                </a:lnTo>
                <a:lnTo>
                  <a:pt x="171545" y="755333"/>
                </a:lnTo>
                <a:lnTo>
                  <a:pt x="171164" y="755047"/>
                </a:lnTo>
                <a:lnTo>
                  <a:pt x="195548" y="773621"/>
                </a:lnTo>
                <a:lnTo>
                  <a:pt x="195167" y="773335"/>
                </a:lnTo>
                <a:lnTo>
                  <a:pt x="221075" y="791242"/>
                </a:lnTo>
                <a:lnTo>
                  <a:pt x="220694" y="790956"/>
                </a:lnTo>
                <a:lnTo>
                  <a:pt x="248126" y="808101"/>
                </a:lnTo>
                <a:lnTo>
                  <a:pt x="247745" y="807815"/>
                </a:lnTo>
                <a:lnTo>
                  <a:pt x="276606" y="824198"/>
                </a:lnTo>
                <a:lnTo>
                  <a:pt x="276225" y="824008"/>
                </a:lnTo>
                <a:lnTo>
                  <a:pt x="306419" y="839629"/>
                </a:lnTo>
                <a:lnTo>
                  <a:pt x="305943" y="839438"/>
                </a:lnTo>
                <a:lnTo>
                  <a:pt x="337471" y="854202"/>
                </a:lnTo>
                <a:lnTo>
                  <a:pt x="337089" y="854012"/>
                </a:lnTo>
                <a:lnTo>
                  <a:pt x="369855" y="867918"/>
                </a:lnTo>
                <a:lnTo>
                  <a:pt x="369475" y="867823"/>
                </a:lnTo>
                <a:lnTo>
                  <a:pt x="403384" y="880872"/>
                </a:lnTo>
                <a:lnTo>
                  <a:pt x="403098" y="880777"/>
                </a:lnTo>
                <a:lnTo>
                  <a:pt x="438055" y="892778"/>
                </a:lnTo>
                <a:lnTo>
                  <a:pt x="437769" y="892683"/>
                </a:lnTo>
                <a:lnTo>
                  <a:pt x="473869" y="903923"/>
                </a:lnTo>
                <a:lnTo>
                  <a:pt x="473487" y="903827"/>
                </a:lnTo>
                <a:lnTo>
                  <a:pt x="510540" y="914019"/>
                </a:lnTo>
                <a:lnTo>
                  <a:pt x="510254" y="913924"/>
                </a:lnTo>
                <a:lnTo>
                  <a:pt x="548354" y="923258"/>
                </a:lnTo>
                <a:lnTo>
                  <a:pt x="547973" y="923163"/>
                </a:lnTo>
                <a:lnTo>
                  <a:pt x="586930" y="931355"/>
                </a:lnTo>
                <a:lnTo>
                  <a:pt x="586644" y="931355"/>
                </a:lnTo>
                <a:lnTo>
                  <a:pt x="626364" y="938498"/>
                </a:lnTo>
                <a:lnTo>
                  <a:pt x="626078" y="938403"/>
                </a:lnTo>
                <a:lnTo>
                  <a:pt x="666559" y="944499"/>
                </a:lnTo>
                <a:lnTo>
                  <a:pt x="666274" y="944499"/>
                </a:lnTo>
                <a:lnTo>
                  <a:pt x="707612" y="949452"/>
                </a:lnTo>
                <a:lnTo>
                  <a:pt x="707231" y="949452"/>
                </a:lnTo>
                <a:lnTo>
                  <a:pt x="749236" y="953262"/>
                </a:lnTo>
                <a:lnTo>
                  <a:pt x="748855" y="953262"/>
                </a:lnTo>
                <a:lnTo>
                  <a:pt x="791432" y="955929"/>
                </a:lnTo>
                <a:lnTo>
                  <a:pt x="791147" y="955929"/>
                </a:lnTo>
                <a:lnTo>
                  <a:pt x="834199" y="957453"/>
                </a:lnTo>
                <a:lnTo>
                  <a:pt x="833914" y="957453"/>
                </a:lnTo>
                <a:lnTo>
                  <a:pt x="877538" y="957739"/>
                </a:lnTo>
                <a:lnTo>
                  <a:pt x="877252" y="957739"/>
                </a:lnTo>
                <a:lnTo>
                  <a:pt x="921258" y="956786"/>
                </a:lnTo>
                <a:lnTo>
                  <a:pt x="921734" y="978503"/>
                </a:lnTo>
                <a:close/>
              </a:path>
            </a:pathLst>
          </a:custGeom>
          <a:solidFill>
            <a:schemeClr val="accent1">
              <a:lumMod val="75000"/>
            </a:schemeClr>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6820211-C186-447E-B7ED-72DB5D8F31B8}"/>
              </a:ext>
            </a:extLst>
          </p:cNvPr>
          <p:cNvSpPr/>
          <p:nvPr/>
        </p:nvSpPr>
        <p:spPr>
          <a:xfrm>
            <a:off x="8252365" y="4123185"/>
            <a:ext cx="1429854" cy="647392"/>
          </a:xfrm>
          <a:custGeom>
            <a:avLst/>
            <a:gdLst>
              <a:gd name="connsiteX0" fmla="*/ 1080707 w 1081945"/>
              <a:gd name="connsiteY0" fmla="*/ 406622 h 489870"/>
              <a:gd name="connsiteX1" fmla="*/ 1036891 w 1081945"/>
              <a:gd name="connsiteY1" fmla="*/ 489871 h 489870"/>
              <a:gd name="connsiteX2" fmla="*/ 986028 w 1081945"/>
              <a:gd name="connsiteY2" fmla="*/ 410718 h 489870"/>
              <a:gd name="connsiteX3" fmla="*/ 989266 w 1081945"/>
              <a:gd name="connsiteY3" fmla="*/ 395764 h 489870"/>
              <a:gd name="connsiteX4" fmla="*/ 1004316 w 1081945"/>
              <a:gd name="connsiteY4" fmla="*/ 399002 h 489870"/>
              <a:gd name="connsiteX5" fmla="*/ 1045083 w 1081945"/>
              <a:gd name="connsiteY5" fmla="*/ 462439 h 489870"/>
              <a:gd name="connsiteX6" fmla="*/ 1026319 w 1081945"/>
              <a:gd name="connsiteY6" fmla="*/ 463201 h 489870"/>
              <a:gd name="connsiteX7" fmla="*/ 1061466 w 1081945"/>
              <a:gd name="connsiteY7" fmla="*/ 396526 h 489870"/>
              <a:gd name="connsiteX8" fmla="*/ 1076134 w 1081945"/>
              <a:gd name="connsiteY8" fmla="*/ 391954 h 489870"/>
              <a:gd name="connsiteX9" fmla="*/ 1080707 w 1081945"/>
              <a:gd name="connsiteY9" fmla="*/ 406622 h 489870"/>
              <a:gd name="connsiteX10" fmla="*/ 0 w 1081945"/>
              <a:gd name="connsiteY10" fmla="*/ 10763 h 489870"/>
              <a:gd name="connsiteX11" fmla="*/ 43434 w 1081945"/>
              <a:gd name="connsiteY11" fmla="*/ 6191 h 489870"/>
              <a:gd name="connsiteX12" fmla="*/ 86963 w 1081945"/>
              <a:gd name="connsiteY12" fmla="*/ 2858 h 489870"/>
              <a:gd name="connsiteX13" fmla="*/ 130302 w 1081945"/>
              <a:gd name="connsiteY13" fmla="*/ 762 h 489870"/>
              <a:gd name="connsiteX14" fmla="*/ 173355 w 1081945"/>
              <a:gd name="connsiteY14" fmla="*/ 0 h 489870"/>
              <a:gd name="connsiteX15" fmla="*/ 216218 w 1081945"/>
              <a:gd name="connsiteY15" fmla="*/ 381 h 489870"/>
              <a:gd name="connsiteX16" fmla="*/ 258604 w 1081945"/>
              <a:gd name="connsiteY16" fmla="*/ 1905 h 489870"/>
              <a:gd name="connsiteX17" fmla="*/ 300609 w 1081945"/>
              <a:gd name="connsiteY17" fmla="*/ 4572 h 489870"/>
              <a:gd name="connsiteX18" fmla="*/ 342138 w 1081945"/>
              <a:gd name="connsiteY18" fmla="*/ 8382 h 489870"/>
              <a:gd name="connsiteX19" fmla="*/ 383191 w 1081945"/>
              <a:gd name="connsiteY19" fmla="*/ 13430 h 489870"/>
              <a:gd name="connsiteX20" fmla="*/ 423576 w 1081945"/>
              <a:gd name="connsiteY20" fmla="*/ 19431 h 489870"/>
              <a:gd name="connsiteX21" fmla="*/ 463296 w 1081945"/>
              <a:gd name="connsiteY21" fmla="*/ 26575 h 489870"/>
              <a:gd name="connsiteX22" fmla="*/ 502253 w 1081945"/>
              <a:gd name="connsiteY22" fmla="*/ 34766 h 489870"/>
              <a:gd name="connsiteX23" fmla="*/ 540353 w 1081945"/>
              <a:gd name="connsiteY23" fmla="*/ 43910 h 489870"/>
              <a:gd name="connsiteX24" fmla="*/ 577596 w 1081945"/>
              <a:gd name="connsiteY24" fmla="*/ 54102 h 489870"/>
              <a:gd name="connsiteX25" fmla="*/ 613982 w 1081945"/>
              <a:gd name="connsiteY25" fmla="*/ 65246 h 489870"/>
              <a:gd name="connsiteX26" fmla="*/ 649319 w 1081945"/>
              <a:gd name="connsiteY26" fmla="*/ 77438 h 489870"/>
              <a:gd name="connsiteX27" fmla="*/ 683609 w 1081945"/>
              <a:gd name="connsiteY27" fmla="*/ 90488 h 489870"/>
              <a:gd name="connsiteX28" fmla="*/ 716852 w 1081945"/>
              <a:gd name="connsiteY28" fmla="*/ 104394 h 489870"/>
              <a:gd name="connsiteX29" fmla="*/ 748855 w 1081945"/>
              <a:gd name="connsiteY29" fmla="*/ 119348 h 489870"/>
              <a:gd name="connsiteX30" fmla="*/ 779526 w 1081945"/>
              <a:gd name="connsiteY30" fmla="*/ 135065 h 489870"/>
              <a:gd name="connsiteX31" fmla="*/ 809054 w 1081945"/>
              <a:gd name="connsiteY31" fmla="*/ 151638 h 489870"/>
              <a:gd name="connsiteX32" fmla="*/ 837057 w 1081945"/>
              <a:gd name="connsiteY32" fmla="*/ 169164 h 489870"/>
              <a:gd name="connsiteX33" fmla="*/ 863727 w 1081945"/>
              <a:gd name="connsiteY33" fmla="*/ 187357 h 489870"/>
              <a:gd name="connsiteX34" fmla="*/ 888968 w 1081945"/>
              <a:gd name="connsiteY34" fmla="*/ 206407 h 489870"/>
              <a:gd name="connsiteX35" fmla="*/ 912495 w 1081945"/>
              <a:gd name="connsiteY35" fmla="*/ 226314 h 489870"/>
              <a:gd name="connsiteX36" fmla="*/ 934402 w 1081945"/>
              <a:gd name="connsiteY36" fmla="*/ 246793 h 489870"/>
              <a:gd name="connsiteX37" fmla="*/ 944785 w 1081945"/>
              <a:gd name="connsiteY37" fmla="*/ 257461 h 489870"/>
              <a:gd name="connsiteX38" fmla="*/ 954691 w 1081945"/>
              <a:gd name="connsiteY38" fmla="*/ 268129 h 489870"/>
              <a:gd name="connsiteX39" fmla="*/ 964120 w 1081945"/>
              <a:gd name="connsiteY39" fmla="*/ 279083 h 489870"/>
              <a:gd name="connsiteX40" fmla="*/ 973169 w 1081945"/>
              <a:gd name="connsiteY40" fmla="*/ 290132 h 489870"/>
              <a:gd name="connsiteX41" fmla="*/ 981742 w 1081945"/>
              <a:gd name="connsiteY41" fmla="*/ 301466 h 489870"/>
              <a:gd name="connsiteX42" fmla="*/ 989838 w 1081945"/>
              <a:gd name="connsiteY42" fmla="*/ 312992 h 489870"/>
              <a:gd name="connsiteX43" fmla="*/ 997458 w 1081945"/>
              <a:gd name="connsiteY43" fmla="*/ 324612 h 489870"/>
              <a:gd name="connsiteX44" fmla="*/ 1004602 w 1081945"/>
              <a:gd name="connsiteY44" fmla="*/ 336518 h 489870"/>
              <a:gd name="connsiteX45" fmla="*/ 1011174 w 1081945"/>
              <a:gd name="connsiteY45" fmla="*/ 348425 h 489870"/>
              <a:gd name="connsiteX46" fmla="*/ 1017365 w 1081945"/>
              <a:gd name="connsiteY46" fmla="*/ 360521 h 489870"/>
              <a:gd name="connsiteX47" fmla="*/ 1022890 w 1081945"/>
              <a:gd name="connsiteY47" fmla="*/ 372904 h 489870"/>
              <a:gd name="connsiteX48" fmla="*/ 1028033 w 1081945"/>
              <a:gd name="connsiteY48" fmla="*/ 385382 h 489870"/>
              <a:gd name="connsiteX49" fmla="*/ 1032605 w 1081945"/>
              <a:gd name="connsiteY49" fmla="*/ 398240 h 489870"/>
              <a:gd name="connsiteX50" fmla="*/ 1036606 w 1081945"/>
              <a:gd name="connsiteY50" fmla="*/ 411194 h 489870"/>
              <a:gd name="connsiteX51" fmla="*/ 1040035 w 1081945"/>
              <a:gd name="connsiteY51" fmla="*/ 424243 h 489870"/>
              <a:gd name="connsiteX52" fmla="*/ 1042797 w 1081945"/>
              <a:gd name="connsiteY52" fmla="*/ 437197 h 489870"/>
              <a:gd name="connsiteX53" fmla="*/ 1044988 w 1081945"/>
              <a:gd name="connsiteY53" fmla="*/ 450342 h 489870"/>
              <a:gd name="connsiteX54" fmla="*/ 1046512 w 1081945"/>
              <a:gd name="connsiteY54" fmla="*/ 463487 h 489870"/>
              <a:gd name="connsiteX55" fmla="*/ 1046798 w 1081945"/>
              <a:gd name="connsiteY55" fmla="*/ 467487 h 489870"/>
              <a:gd name="connsiteX56" fmla="*/ 1025080 w 1081945"/>
              <a:gd name="connsiteY56" fmla="*/ 469106 h 489870"/>
              <a:gd name="connsiteX57" fmla="*/ 1024890 w 1081945"/>
              <a:gd name="connsiteY57" fmla="*/ 465296 h 489870"/>
              <a:gd name="connsiteX58" fmla="*/ 1024890 w 1081945"/>
              <a:gd name="connsiteY58" fmla="*/ 465677 h 489870"/>
              <a:gd name="connsiteX59" fmla="*/ 1023461 w 1081945"/>
              <a:gd name="connsiteY59" fmla="*/ 453104 h 489870"/>
              <a:gd name="connsiteX60" fmla="*/ 1023557 w 1081945"/>
              <a:gd name="connsiteY60" fmla="*/ 453676 h 489870"/>
              <a:gd name="connsiteX61" fmla="*/ 1021366 w 1081945"/>
              <a:gd name="connsiteY61" fmla="*/ 441103 h 489870"/>
              <a:gd name="connsiteX62" fmla="*/ 1021461 w 1081945"/>
              <a:gd name="connsiteY62" fmla="*/ 441484 h 489870"/>
              <a:gd name="connsiteX63" fmla="*/ 1018794 w 1081945"/>
              <a:gd name="connsiteY63" fmla="*/ 428911 h 489870"/>
              <a:gd name="connsiteX64" fmla="*/ 1018984 w 1081945"/>
              <a:gd name="connsiteY64" fmla="*/ 429482 h 489870"/>
              <a:gd name="connsiteX65" fmla="*/ 1015651 w 1081945"/>
              <a:gd name="connsiteY65" fmla="*/ 416909 h 489870"/>
              <a:gd name="connsiteX66" fmla="*/ 1015842 w 1081945"/>
              <a:gd name="connsiteY66" fmla="*/ 417386 h 489870"/>
              <a:gd name="connsiteX67" fmla="*/ 1011936 w 1081945"/>
              <a:gd name="connsiteY67" fmla="*/ 404908 h 489870"/>
              <a:gd name="connsiteX68" fmla="*/ 1012127 w 1081945"/>
              <a:gd name="connsiteY68" fmla="*/ 405384 h 489870"/>
              <a:gd name="connsiteX69" fmla="*/ 1007650 w 1081945"/>
              <a:gd name="connsiteY69" fmla="*/ 392906 h 489870"/>
              <a:gd name="connsiteX70" fmla="*/ 1007840 w 1081945"/>
              <a:gd name="connsiteY70" fmla="*/ 393383 h 489870"/>
              <a:gd name="connsiteX71" fmla="*/ 1002887 w 1081945"/>
              <a:gd name="connsiteY71" fmla="*/ 381286 h 489870"/>
              <a:gd name="connsiteX72" fmla="*/ 1003078 w 1081945"/>
              <a:gd name="connsiteY72" fmla="*/ 381667 h 489870"/>
              <a:gd name="connsiteX73" fmla="*/ 997648 w 1081945"/>
              <a:gd name="connsiteY73" fmla="*/ 369761 h 489870"/>
              <a:gd name="connsiteX74" fmla="*/ 997839 w 1081945"/>
              <a:gd name="connsiteY74" fmla="*/ 370142 h 489870"/>
              <a:gd name="connsiteX75" fmla="*/ 991934 w 1081945"/>
              <a:gd name="connsiteY75" fmla="*/ 358426 h 489870"/>
              <a:gd name="connsiteX76" fmla="*/ 992124 w 1081945"/>
              <a:gd name="connsiteY76" fmla="*/ 358807 h 489870"/>
              <a:gd name="connsiteX77" fmla="*/ 985647 w 1081945"/>
              <a:gd name="connsiteY77" fmla="*/ 347186 h 489870"/>
              <a:gd name="connsiteX78" fmla="*/ 985838 w 1081945"/>
              <a:gd name="connsiteY78" fmla="*/ 347472 h 489870"/>
              <a:gd name="connsiteX79" fmla="*/ 978979 w 1081945"/>
              <a:gd name="connsiteY79" fmla="*/ 336042 h 489870"/>
              <a:gd name="connsiteX80" fmla="*/ 979170 w 1081945"/>
              <a:gd name="connsiteY80" fmla="*/ 336328 h 489870"/>
              <a:gd name="connsiteX81" fmla="*/ 971741 w 1081945"/>
              <a:gd name="connsiteY81" fmla="*/ 325088 h 489870"/>
              <a:gd name="connsiteX82" fmla="*/ 971931 w 1081945"/>
              <a:gd name="connsiteY82" fmla="*/ 325374 h 489870"/>
              <a:gd name="connsiteX83" fmla="*/ 964025 w 1081945"/>
              <a:gd name="connsiteY83" fmla="*/ 314134 h 489870"/>
              <a:gd name="connsiteX84" fmla="*/ 964311 w 1081945"/>
              <a:gd name="connsiteY84" fmla="*/ 314420 h 489870"/>
              <a:gd name="connsiteX85" fmla="*/ 956024 w 1081945"/>
              <a:gd name="connsiteY85" fmla="*/ 303467 h 489870"/>
              <a:gd name="connsiteX86" fmla="*/ 956310 w 1081945"/>
              <a:gd name="connsiteY86" fmla="*/ 303752 h 489870"/>
              <a:gd name="connsiteX87" fmla="*/ 947452 w 1081945"/>
              <a:gd name="connsiteY87" fmla="*/ 292989 h 489870"/>
              <a:gd name="connsiteX88" fmla="*/ 947547 w 1081945"/>
              <a:gd name="connsiteY88" fmla="*/ 293180 h 489870"/>
              <a:gd name="connsiteX89" fmla="*/ 938403 w 1081945"/>
              <a:gd name="connsiteY89" fmla="*/ 282512 h 489870"/>
              <a:gd name="connsiteX90" fmla="*/ 938593 w 1081945"/>
              <a:gd name="connsiteY90" fmla="*/ 282797 h 489870"/>
              <a:gd name="connsiteX91" fmla="*/ 928878 w 1081945"/>
              <a:gd name="connsiteY91" fmla="*/ 272225 h 489870"/>
              <a:gd name="connsiteX92" fmla="*/ 929068 w 1081945"/>
              <a:gd name="connsiteY92" fmla="*/ 272415 h 489870"/>
              <a:gd name="connsiteX93" fmla="*/ 919067 w 1081945"/>
              <a:gd name="connsiteY93" fmla="*/ 262128 h 489870"/>
              <a:gd name="connsiteX94" fmla="*/ 919353 w 1081945"/>
              <a:gd name="connsiteY94" fmla="*/ 262414 h 489870"/>
              <a:gd name="connsiteX95" fmla="*/ 897922 w 1081945"/>
              <a:gd name="connsiteY95" fmla="*/ 242316 h 489870"/>
              <a:gd name="connsiteX96" fmla="*/ 898303 w 1081945"/>
              <a:gd name="connsiteY96" fmla="*/ 242697 h 489870"/>
              <a:gd name="connsiteX97" fmla="*/ 875157 w 1081945"/>
              <a:gd name="connsiteY97" fmla="*/ 223171 h 489870"/>
              <a:gd name="connsiteX98" fmla="*/ 875633 w 1081945"/>
              <a:gd name="connsiteY98" fmla="*/ 223552 h 489870"/>
              <a:gd name="connsiteX99" fmla="*/ 850868 w 1081945"/>
              <a:gd name="connsiteY99" fmla="*/ 204788 h 489870"/>
              <a:gd name="connsiteX100" fmla="*/ 851249 w 1081945"/>
              <a:gd name="connsiteY100" fmla="*/ 205168 h 489870"/>
              <a:gd name="connsiteX101" fmla="*/ 825055 w 1081945"/>
              <a:gd name="connsiteY101" fmla="*/ 187166 h 489870"/>
              <a:gd name="connsiteX102" fmla="*/ 825436 w 1081945"/>
              <a:gd name="connsiteY102" fmla="*/ 187452 h 489870"/>
              <a:gd name="connsiteX103" fmla="*/ 797719 w 1081945"/>
              <a:gd name="connsiteY103" fmla="*/ 170212 h 489870"/>
              <a:gd name="connsiteX104" fmla="*/ 798195 w 1081945"/>
              <a:gd name="connsiteY104" fmla="*/ 170497 h 489870"/>
              <a:gd name="connsiteX105" fmla="*/ 769144 w 1081945"/>
              <a:gd name="connsiteY105" fmla="*/ 154115 h 489870"/>
              <a:gd name="connsiteX106" fmla="*/ 769429 w 1081945"/>
              <a:gd name="connsiteY106" fmla="*/ 154305 h 489870"/>
              <a:gd name="connsiteX107" fmla="*/ 739140 w 1081945"/>
              <a:gd name="connsiteY107" fmla="*/ 138779 h 489870"/>
              <a:gd name="connsiteX108" fmla="*/ 739521 w 1081945"/>
              <a:gd name="connsiteY108" fmla="*/ 138970 h 489870"/>
              <a:gd name="connsiteX109" fmla="*/ 707803 w 1081945"/>
              <a:gd name="connsiteY109" fmla="*/ 124206 h 489870"/>
              <a:gd name="connsiteX110" fmla="*/ 708184 w 1081945"/>
              <a:gd name="connsiteY110" fmla="*/ 124396 h 489870"/>
              <a:gd name="connsiteX111" fmla="*/ 675323 w 1081945"/>
              <a:gd name="connsiteY111" fmla="*/ 110585 h 489870"/>
              <a:gd name="connsiteX112" fmla="*/ 675704 w 1081945"/>
              <a:gd name="connsiteY112" fmla="*/ 110776 h 489870"/>
              <a:gd name="connsiteX113" fmla="*/ 641795 w 1081945"/>
              <a:gd name="connsiteY113" fmla="*/ 97822 h 489870"/>
              <a:gd name="connsiteX114" fmla="*/ 642080 w 1081945"/>
              <a:gd name="connsiteY114" fmla="*/ 97917 h 489870"/>
              <a:gd name="connsiteX115" fmla="*/ 607123 w 1081945"/>
              <a:gd name="connsiteY115" fmla="*/ 85820 h 489870"/>
              <a:gd name="connsiteX116" fmla="*/ 607409 w 1081945"/>
              <a:gd name="connsiteY116" fmla="*/ 86011 h 489870"/>
              <a:gd name="connsiteX117" fmla="*/ 571405 w 1081945"/>
              <a:gd name="connsiteY117" fmla="*/ 74962 h 489870"/>
              <a:gd name="connsiteX118" fmla="*/ 571691 w 1081945"/>
              <a:gd name="connsiteY118" fmla="*/ 75057 h 489870"/>
              <a:gd name="connsiteX119" fmla="*/ 534734 w 1081945"/>
              <a:gd name="connsiteY119" fmla="*/ 64865 h 489870"/>
              <a:gd name="connsiteX120" fmla="*/ 535114 w 1081945"/>
              <a:gd name="connsiteY120" fmla="*/ 64961 h 489870"/>
              <a:gd name="connsiteX121" fmla="*/ 497300 w 1081945"/>
              <a:gd name="connsiteY121" fmla="*/ 55912 h 489870"/>
              <a:gd name="connsiteX122" fmla="*/ 497586 w 1081945"/>
              <a:gd name="connsiteY122" fmla="*/ 56007 h 489870"/>
              <a:gd name="connsiteX123" fmla="*/ 458914 w 1081945"/>
              <a:gd name="connsiteY123" fmla="*/ 47816 h 489870"/>
              <a:gd name="connsiteX124" fmla="*/ 459295 w 1081945"/>
              <a:gd name="connsiteY124" fmla="*/ 47911 h 489870"/>
              <a:gd name="connsiteX125" fmla="*/ 419862 w 1081945"/>
              <a:gd name="connsiteY125" fmla="*/ 40862 h 489870"/>
              <a:gd name="connsiteX126" fmla="*/ 420243 w 1081945"/>
              <a:gd name="connsiteY126" fmla="*/ 40862 h 489870"/>
              <a:gd name="connsiteX127" fmla="*/ 380143 w 1081945"/>
              <a:gd name="connsiteY127" fmla="*/ 34862 h 489870"/>
              <a:gd name="connsiteX128" fmla="*/ 380429 w 1081945"/>
              <a:gd name="connsiteY128" fmla="*/ 34957 h 489870"/>
              <a:gd name="connsiteX129" fmla="*/ 339757 w 1081945"/>
              <a:gd name="connsiteY129" fmla="*/ 30004 h 489870"/>
              <a:gd name="connsiteX130" fmla="*/ 340043 w 1081945"/>
              <a:gd name="connsiteY130" fmla="*/ 30004 h 489870"/>
              <a:gd name="connsiteX131" fmla="*/ 298799 w 1081945"/>
              <a:gd name="connsiteY131" fmla="*/ 26289 h 489870"/>
              <a:gd name="connsiteX132" fmla="*/ 299085 w 1081945"/>
              <a:gd name="connsiteY132" fmla="*/ 26289 h 489870"/>
              <a:gd name="connsiteX133" fmla="*/ 257366 w 1081945"/>
              <a:gd name="connsiteY133" fmla="*/ 23527 h 489870"/>
              <a:gd name="connsiteX134" fmla="*/ 257651 w 1081945"/>
              <a:gd name="connsiteY134" fmla="*/ 23527 h 489870"/>
              <a:gd name="connsiteX135" fmla="*/ 215551 w 1081945"/>
              <a:gd name="connsiteY135" fmla="*/ 22098 h 489870"/>
              <a:gd name="connsiteX136" fmla="*/ 215836 w 1081945"/>
              <a:gd name="connsiteY136" fmla="*/ 22098 h 489870"/>
              <a:gd name="connsiteX137" fmla="*/ 173355 w 1081945"/>
              <a:gd name="connsiteY137" fmla="*/ 21717 h 489870"/>
              <a:gd name="connsiteX138" fmla="*/ 173641 w 1081945"/>
              <a:gd name="connsiteY138" fmla="*/ 21717 h 489870"/>
              <a:gd name="connsiteX139" fmla="*/ 130873 w 1081945"/>
              <a:gd name="connsiteY139" fmla="*/ 22479 h 489870"/>
              <a:gd name="connsiteX140" fmla="*/ 131159 w 1081945"/>
              <a:gd name="connsiteY140" fmla="*/ 22479 h 489870"/>
              <a:gd name="connsiteX141" fmla="*/ 88106 w 1081945"/>
              <a:gd name="connsiteY141" fmla="*/ 24575 h 489870"/>
              <a:gd name="connsiteX142" fmla="*/ 88487 w 1081945"/>
              <a:gd name="connsiteY142" fmla="*/ 24575 h 489870"/>
              <a:gd name="connsiteX143" fmla="*/ 45244 w 1081945"/>
              <a:gd name="connsiteY143" fmla="*/ 27813 h 489870"/>
              <a:gd name="connsiteX144" fmla="*/ 45529 w 1081945"/>
              <a:gd name="connsiteY144" fmla="*/ 27813 h 489870"/>
              <a:gd name="connsiteX145" fmla="*/ 2286 w 1081945"/>
              <a:gd name="connsiteY145" fmla="*/ 32385 h 489870"/>
              <a:gd name="connsiteX146" fmla="*/ 0 w 1081945"/>
              <a:gd name="connsiteY146" fmla="*/ 10763 h 48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81945" h="489870">
                <a:moveTo>
                  <a:pt x="1080707" y="406622"/>
                </a:moveTo>
                <a:lnTo>
                  <a:pt x="1036891" y="489871"/>
                </a:lnTo>
                <a:lnTo>
                  <a:pt x="986028" y="410718"/>
                </a:lnTo>
                <a:cubicBezTo>
                  <a:pt x="982789" y="405670"/>
                  <a:pt x="984218" y="399002"/>
                  <a:pt x="989266" y="395764"/>
                </a:cubicBezTo>
                <a:cubicBezTo>
                  <a:pt x="994315" y="392525"/>
                  <a:pt x="1001077" y="393954"/>
                  <a:pt x="1004316" y="399002"/>
                </a:cubicBezTo>
                <a:lnTo>
                  <a:pt x="1045083" y="462439"/>
                </a:lnTo>
                <a:lnTo>
                  <a:pt x="1026319" y="463201"/>
                </a:lnTo>
                <a:lnTo>
                  <a:pt x="1061466" y="396526"/>
                </a:lnTo>
                <a:cubicBezTo>
                  <a:pt x="1064323" y="391192"/>
                  <a:pt x="1070800" y="389192"/>
                  <a:pt x="1076134" y="391954"/>
                </a:cubicBezTo>
                <a:cubicBezTo>
                  <a:pt x="1081468" y="394716"/>
                  <a:pt x="1083469" y="401288"/>
                  <a:pt x="1080707" y="406622"/>
                </a:cubicBezTo>
                <a:close/>
                <a:moveTo>
                  <a:pt x="0" y="10763"/>
                </a:moveTo>
                <a:lnTo>
                  <a:pt x="43434" y="6191"/>
                </a:lnTo>
                <a:lnTo>
                  <a:pt x="86963" y="2858"/>
                </a:lnTo>
                <a:lnTo>
                  <a:pt x="130302" y="762"/>
                </a:lnTo>
                <a:lnTo>
                  <a:pt x="173355" y="0"/>
                </a:lnTo>
                <a:lnTo>
                  <a:pt x="216218" y="381"/>
                </a:lnTo>
                <a:lnTo>
                  <a:pt x="258604" y="1905"/>
                </a:lnTo>
                <a:lnTo>
                  <a:pt x="300609" y="4572"/>
                </a:lnTo>
                <a:lnTo>
                  <a:pt x="342138" y="8382"/>
                </a:lnTo>
                <a:lnTo>
                  <a:pt x="383191" y="13430"/>
                </a:lnTo>
                <a:lnTo>
                  <a:pt x="423576" y="19431"/>
                </a:lnTo>
                <a:lnTo>
                  <a:pt x="463296" y="26575"/>
                </a:lnTo>
                <a:lnTo>
                  <a:pt x="502253" y="34766"/>
                </a:lnTo>
                <a:lnTo>
                  <a:pt x="540353" y="43910"/>
                </a:lnTo>
                <a:lnTo>
                  <a:pt x="577596" y="54102"/>
                </a:lnTo>
                <a:lnTo>
                  <a:pt x="613982" y="65246"/>
                </a:lnTo>
                <a:lnTo>
                  <a:pt x="649319" y="77438"/>
                </a:lnTo>
                <a:lnTo>
                  <a:pt x="683609" y="90488"/>
                </a:lnTo>
                <a:lnTo>
                  <a:pt x="716852" y="104394"/>
                </a:lnTo>
                <a:lnTo>
                  <a:pt x="748855" y="119348"/>
                </a:lnTo>
                <a:lnTo>
                  <a:pt x="779526" y="135065"/>
                </a:lnTo>
                <a:lnTo>
                  <a:pt x="809054" y="151638"/>
                </a:lnTo>
                <a:lnTo>
                  <a:pt x="837057" y="169164"/>
                </a:lnTo>
                <a:lnTo>
                  <a:pt x="863727" y="187357"/>
                </a:lnTo>
                <a:lnTo>
                  <a:pt x="888968" y="206407"/>
                </a:lnTo>
                <a:lnTo>
                  <a:pt x="912495" y="226314"/>
                </a:lnTo>
                <a:lnTo>
                  <a:pt x="934402" y="246793"/>
                </a:lnTo>
                <a:lnTo>
                  <a:pt x="944785" y="257461"/>
                </a:lnTo>
                <a:lnTo>
                  <a:pt x="954691" y="268129"/>
                </a:lnTo>
                <a:lnTo>
                  <a:pt x="964120" y="279083"/>
                </a:lnTo>
                <a:lnTo>
                  <a:pt x="973169" y="290132"/>
                </a:lnTo>
                <a:lnTo>
                  <a:pt x="981742" y="301466"/>
                </a:lnTo>
                <a:lnTo>
                  <a:pt x="989838" y="312992"/>
                </a:lnTo>
                <a:lnTo>
                  <a:pt x="997458" y="324612"/>
                </a:lnTo>
                <a:lnTo>
                  <a:pt x="1004602" y="336518"/>
                </a:lnTo>
                <a:lnTo>
                  <a:pt x="1011174" y="348425"/>
                </a:lnTo>
                <a:lnTo>
                  <a:pt x="1017365" y="360521"/>
                </a:lnTo>
                <a:lnTo>
                  <a:pt x="1022890" y="372904"/>
                </a:lnTo>
                <a:lnTo>
                  <a:pt x="1028033" y="385382"/>
                </a:lnTo>
                <a:lnTo>
                  <a:pt x="1032605" y="398240"/>
                </a:lnTo>
                <a:lnTo>
                  <a:pt x="1036606" y="411194"/>
                </a:lnTo>
                <a:lnTo>
                  <a:pt x="1040035" y="424243"/>
                </a:lnTo>
                <a:lnTo>
                  <a:pt x="1042797" y="437197"/>
                </a:lnTo>
                <a:lnTo>
                  <a:pt x="1044988" y="450342"/>
                </a:lnTo>
                <a:lnTo>
                  <a:pt x="1046512" y="463487"/>
                </a:lnTo>
                <a:lnTo>
                  <a:pt x="1046798" y="467487"/>
                </a:lnTo>
                <a:lnTo>
                  <a:pt x="1025080" y="469106"/>
                </a:lnTo>
                <a:lnTo>
                  <a:pt x="1024890" y="465296"/>
                </a:lnTo>
                <a:lnTo>
                  <a:pt x="1024890" y="465677"/>
                </a:lnTo>
                <a:lnTo>
                  <a:pt x="1023461" y="453104"/>
                </a:lnTo>
                <a:lnTo>
                  <a:pt x="1023557" y="453676"/>
                </a:lnTo>
                <a:lnTo>
                  <a:pt x="1021366" y="441103"/>
                </a:lnTo>
                <a:lnTo>
                  <a:pt x="1021461" y="441484"/>
                </a:lnTo>
                <a:lnTo>
                  <a:pt x="1018794" y="428911"/>
                </a:lnTo>
                <a:lnTo>
                  <a:pt x="1018984" y="429482"/>
                </a:lnTo>
                <a:lnTo>
                  <a:pt x="1015651" y="416909"/>
                </a:lnTo>
                <a:lnTo>
                  <a:pt x="1015842" y="417386"/>
                </a:lnTo>
                <a:lnTo>
                  <a:pt x="1011936" y="404908"/>
                </a:lnTo>
                <a:lnTo>
                  <a:pt x="1012127" y="405384"/>
                </a:lnTo>
                <a:lnTo>
                  <a:pt x="1007650" y="392906"/>
                </a:lnTo>
                <a:lnTo>
                  <a:pt x="1007840" y="393383"/>
                </a:lnTo>
                <a:lnTo>
                  <a:pt x="1002887" y="381286"/>
                </a:lnTo>
                <a:lnTo>
                  <a:pt x="1003078" y="381667"/>
                </a:lnTo>
                <a:lnTo>
                  <a:pt x="997648" y="369761"/>
                </a:lnTo>
                <a:lnTo>
                  <a:pt x="997839" y="370142"/>
                </a:lnTo>
                <a:lnTo>
                  <a:pt x="991934" y="358426"/>
                </a:lnTo>
                <a:lnTo>
                  <a:pt x="992124" y="358807"/>
                </a:lnTo>
                <a:lnTo>
                  <a:pt x="985647" y="347186"/>
                </a:lnTo>
                <a:lnTo>
                  <a:pt x="985838" y="347472"/>
                </a:lnTo>
                <a:lnTo>
                  <a:pt x="978979" y="336042"/>
                </a:lnTo>
                <a:lnTo>
                  <a:pt x="979170" y="336328"/>
                </a:lnTo>
                <a:lnTo>
                  <a:pt x="971741" y="325088"/>
                </a:lnTo>
                <a:lnTo>
                  <a:pt x="971931" y="325374"/>
                </a:lnTo>
                <a:lnTo>
                  <a:pt x="964025" y="314134"/>
                </a:lnTo>
                <a:lnTo>
                  <a:pt x="964311" y="314420"/>
                </a:lnTo>
                <a:lnTo>
                  <a:pt x="956024" y="303467"/>
                </a:lnTo>
                <a:lnTo>
                  <a:pt x="956310" y="303752"/>
                </a:lnTo>
                <a:lnTo>
                  <a:pt x="947452" y="292989"/>
                </a:lnTo>
                <a:lnTo>
                  <a:pt x="947547" y="293180"/>
                </a:lnTo>
                <a:lnTo>
                  <a:pt x="938403" y="282512"/>
                </a:lnTo>
                <a:lnTo>
                  <a:pt x="938593" y="282797"/>
                </a:lnTo>
                <a:lnTo>
                  <a:pt x="928878" y="272225"/>
                </a:lnTo>
                <a:lnTo>
                  <a:pt x="929068" y="272415"/>
                </a:lnTo>
                <a:lnTo>
                  <a:pt x="919067" y="262128"/>
                </a:lnTo>
                <a:lnTo>
                  <a:pt x="919353" y="262414"/>
                </a:lnTo>
                <a:lnTo>
                  <a:pt x="897922" y="242316"/>
                </a:lnTo>
                <a:lnTo>
                  <a:pt x="898303" y="242697"/>
                </a:lnTo>
                <a:lnTo>
                  <a:pt x="875157" y="223171"/>
                </a:lnTo>
                <a:lnTo>
                  <a:pt x="875633" y="223552"/>
                </a:lnTo>
                <a:lnTo>
                  <a:pt x="850868" y="204788"/>
                </a:lnTo>
                <a:lnTo>
                  <a:pt x="851249" y="205168"/>
                </a:lnTo>
                <a:lnTo>
                  <a:pt x="825055" y="187166"/>
                </a:lnTo>
                <a:lnTo>
                  <a:pt x="825436" y="187452"/>
                </a:lnTo>
                <a:lnTo>
                  <a:pt x="797719" y="170212"/>
                </a:lnTo>
                <a:lnTo>
                  <a:pt x="798195" y="170497"/>
                </a:lnTo>
                <a:lnTo>
                  <a:pt x="769144" y="154115"/>
                </a:lnTo>
                <a:lnTo>
                  <a:pt x="769429" y="154305"/>
                </a:lnTo>
                <a:lnTo>
                  <a:pt x="739140" y="138779"/>
                </a:lnTo>
                <a:lnTo>
                  <a:pt x="739521" y="138970"/>
                </a:lnTo>
                <a:lnTo>
                  <a:pt x="707803" y="124206"/>
                </a:lnTo>
                <a:lnTo>
                  <a:pt x="708184" y="124396"/>
                </a:lnTo>
                <a:lnTo>
                  <a:pt x="675323" y="110585"/>
                </a:lnTo>
                <a:lnTo>
                  <a:pt x="675704" y="110776"/>
                </a:lnTo>
                <a:lnTo>
                  <a:pt x="641795" y="97822"/>
                </a:lnTo>
                <a:lnTo>
                  <a:pt x="642080" y="97917"/>
                </a:lnTo>
                <a:lnTo>
                  <a:pt x="607123" y="85820"/>
                </a:lnTo>
                <a:lnTo>
                  <a:pt x="607409" y="86011"/>
                </a:lnTo>
                <a:lnTo>
                  <a:pt x="571405" y="74962"/>
                </a:lnTo>
                <a:lnTo>
                  <a:pt x="571691" y="75057"/>
                </a:lnTo>
                <a:lnTo>
                  <a:pt x="534734" y="64865"/>
                </a:lnTo>
                <a:lnTo>
                  <a:pt x="535114" y="64961"/>
                </a:lnTo>
                <a:lnTo>
                  <a:pt x="497300" y="55912"/>
                </a:lnTo>
                <a:lnTo>
                  <a:pt x="497586" y="56007"/>
                </a:lnTo>
                <a:lnTo>
                  <a:pt x="458914" y="47816"/>
                </a:lnTo>
                <a:lnTo>
                  <a:pt x="459295" y="47911"/>
                </a:lnTo>
                <a:lnTo>
                  <a:pt x="419862" y="40862"/>
                </a:lnTo>
                <a:lnTo>
                  <a:pt x="420243" y="40862"/>
                </a:lnTo>
                <a:lnTo>
                  <a:pt x="380143" y="34862"/>
                </a:lnTo>
                <a:lnTo>
                  <a:pt x="380429" y="34957"/>
                </a:lnTo>
                <a:lnTo>
                  <a:pt x="339757" y="30004"/>
                </a:lnTo>
                <a:lnTo>
                  <a:pt x="340043" y="30004"/>
                </a:lnTo>
                <a:lnTo>
                  <a:pt x="298799" y="26289"/>
                </a:lnTo>
                <a:lnTo>
                  <a:pt x="299085" y="26289"/>
                </a:lnTo>
                <a:lnTo>
                  <a:pt x="257366" y="23527"/>
                </a:lnTo>
                <a:lnTo>
                  <a:pt x="257651" y="23527"/>
                </a:lnTo>
                <a:lnTo>
                  <a:pt x="215551" y="22098"/>
                </a:lnTo>
                <a:lnTo>
                  <a:pt x="215836" y="22098"/>
                </a:lnTo>
                <a:lnTo>
                  <a:pt x="173355" y="21717"/>
                </a:lnTo>
                <a:lnTo>
                  <a:pt x="173641" y="21717"/>
                </a:lnTo>
                <a:lnTo>
                  <a:pt x="130873" y="22479"/>
                </a:lnTo>
                <a:lnTo>
                  <a:pt x="131159" y="22479"/>
                </a:lnTo>
                <a:lnTo>
                  <a:pt x="88106" y="24575"/>
                </a:lnTo>
                <a:lnTo>
                  <a:pt x="88487" y="24575"/>
                </a:lnTo>
                <a:lnTo>
                  <a:pt x="45244" y="27813"/>
                </a:lnTo>
                <a:lnTo>
                  <a:pt x="45529" y="27813"/>
                </a:lnTo>
                <a:lnTo>
                  <a:pt x="2286" y="32385"/>
                </a:lnTo>
                <a:lnTo>
                  <a:pt x="0" y="10763"/>
                </a:lnTo>
                <a:close/>
              </a:path>
            </a:pathLst>
          </a:custGeom>
          <a:solidFill>
            <a:schemeClr val="accent1">
              <a:lumMod val="75000"/>
            </a:schemeClr>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9FF0BFC-AE19-41C6-B8D2-9B4D0E9DA428}"/>
              </a:ext>
            </a:extLst>
          </p:cNvPr>
          <p:cNvSpPr/>
          <p:nvPr/>
        </p:nvSpPr>
        <p:spPr>
          <a:xfrm>
            <a:off x="9823329" y="4842832"/>
            <a:ext cx="1429854" cy="647519"/>
          </a:xfrm>
          <a:custGeom>
            <a:avLst/>
            <a:gdLst>
              <a:gd name="connsiteX0" fmla="*/ 1080707 w 1081945"/>
              <a:gd name="connsiteY0" fmla="*/ 83249 h 489966"/>
              <a:gd name="connsiteX1" fmla="*/ 1036891 w 1081945"/>
              <a:gd name="connsiteY1" fmla="*/ 0 h 489966"/>
              <a:gd name="connsiteX2" fmla="*/ 986028 w 1081945"/>
              <a:gd name="connsiteY2" fmla="*/ 79153 h 489966"/>
              <a:gd name="connsiteX3" fmla="*/ 989266 w 1081945"/>
              <a:gd name="connsiteY3" fmla="*/ 94107 h 489966"/>
              <a:gd name="connsiteX4" fmla="*/ 1004316 w 1081945"/>
              <a:gd name="connsiteY4" fmla="*/ 90869 h 489966"/>
              <a:gd name="connsiteX5" fmla="*/ 1045083 w 1081945"/>
              <a:gd name="connsiteY5" fmla="*/ 27432 h 489966"/>
              <a:gd name="connsiteX6" fmla="*/ 1026319 w 1081945"/>
              <a:gd name="connsiteY6" fmla="*/ 26670 h 489966"/>
              <a:gd name="connsiteX7" fmla="*/ 1061466 w 1081945"/>
              <a:gd name="connsiteY7" fmla="*/ 93345 h 489966"/>
              <a:gd name="connsiteX8" fmla="*/ 1076134 w 1081945"/>
              <a:gd name="connsiteY8" fmla="*/ 97917 h 489966"/>
              <a:gd name="connsiteX9" fmla="*/ 1080707 w 1081945"/>
              <a:gd name="connsiteY9" fmla="*/ 83249 h 489966"/>
              <a:gd name="connsiteX10" fmla="*/ 0 w 1081945"/>
              <a:gd name="connsiteY10" fmla="*/ 479203 h 489966"/>
              <a:gd name="connsiteX11" fmla="*/ 43434 w 1081945"/>
              <a:gd name="connsiteY11" fmla="*/ 483775 h 489966"/>
              <a:gd name="connsiteX12" fmla="*/ 86963 w 1081945"/>
              <a:gd name="connsiteY12" fmla="*/ 487109 h 489966"/>
              <a:gd name="connsiteX13" fmla="*/ 130302 w 1081945"/>
              <a:gd name="connsiteY13" fmla="*/ 489109 h 489966"/>
              <a:gd name="connsiteX14" fmla="*/ 173355 w 1081945"/>
              <a:gd name="connsiteY14" fmla="*/ 489966 h 489966"/>
              <a:gd name="connsiteX15" fmla="*/ 216218 w 1081945"/>
              <a:gd name="connsiteY15" fmla="*/ 489585 h 489966"/>
              <a:gd name="connsiteX16" fmla="*/ 258604 w 1081945"/>
              <a:gd name="connsiteY16" fmla="*/ 488061 h 489966"/>
              <a:gd name="connsiteX17" fmla="*/ 300609 w 1081945"/>
              <a:gd name="connsiteY17" fmla="*/ 485299 h 489966"/>
              <a:gd name="connsiteX18" fmla="*/ 342138 w 1081945"/>
              <a:gd name="connsiteY18" fmla="*/ 481489 h 489966"/>
              <a:gd name="connsiteX19" fmla="*/ 383191 w 1081945"/>
              <a:gd name="connsiteY19" fmla="*/ 476536 h 489966"/>
              <a:gd name="connsiteX20" fmla="*/ 423577 w 1081945"/>
              <a:gd name="connsiteY20" fmla="*/ 470535 h 489966"/>
              <a:gd name="connsiteX21" fmla="*/ 463296 w 1081945"/>
              <a:gd name="connsiteY21" fmla="*/ 463391 h 489966"/>
              <a:gd name="connsiteX22" fmla="*/ 502253 w 1081945"/>
              <a:gd name="connsiteY22" fmla="*/ 455200 h 489966"/>
              <a:gd name="connsiteX23" fmla="*/ 540353 w 1081945"/>
              <a:gd name="connsiteY23" fmla="*/ 446056 h 489966"/>
              <a:gd name="connsiteX24" fmla="*/ 577596 w 1081945"/>
              <a:gd name="connsiteY24" fmla="*/ 435769 h 489966"/>
              <a:gd name="connsiteX25" fmla="*/ 613982 w 1081945"/>
              <a:gd name="connsiteY25" fmla="*/ 424625 h 489966"/>
              <a:gd name="connsiteX26" fmla="*/ 649319 w 1081945"/>
              <a:gd name="connsiteY26" fmla="*/ 412528 h 489966"/>
              <a:gd name="connsiteX27" fmla="*/ 683609 w 1081945"/>
              <a:gd name="connsiteY27" fmla="*/ 399479 h 489966"/>
              <a:gd name="connsiteX28" fmla="*/ 716852 w 1081945"/>
              <a:gd name="connsiteY28" fmla="*/ 385477 h 489966"/>
              <a:gd name="connsiteX29" fmla="*/ 748855 w 1081945"/>
              <a:gd name="connsiteY29" fmla="*/ 370618 h 489966"/>
              <a:gd name="connsiteX30" fmla="*/ 779526 w 1081945"/>
              <a:gd name="connsiteY30" fmla="*/ 354806 h 489966"/>
              <a:gd name="connsiteX31" fmla="*/ 809054 w 1081945"/>
              <a:gd name="connsiteY31" fmla="*/ 338233 h 489966"/>
              <a:gd name="connsiteX32" fmla="*/ 837057 w 1081945"/>
              <a:gd name="connsiteY32" fmla="*/ 320802 h 489966"/>
              <a:gd name="connsiteX33" fmla="*/ 863727 w 1081945"/>
              <a:gd name="connsiteY33" fmla="*/ 302609 h 489966"/>
              <a:gd name="connsiteX34" fmla="*/ 888968 w 1081945"/>
              <a:gd name="connsiteY34" fmla="*/ 283559 h 489966"/>
              <a:gd name="connsiteX35" fmla="*/ 912495 w 1081945"/>
              <a:gd name="connsiteY35" fmla="*/ 263652 h 489966"/>
              <a:gd name="connsiteX36" fmla="*/ 934403 w 1081945"/>
              <a:gd name="connsiteY36" fmla="*/ 243173 h 489966"/>
              <a:gd name="connsiteX37" fmla="*/ 944785 w 1081945"/>
              <a:gd name="connsiteY37" fmla="*/ 232505 h 489966"/>
              <a:gd name="connsiteX38" fmla="*/ 954691 w 1081945"/>
              <a:gd name="connsiteY38" fmla="*/ 221742 h 489966"/>
              <a:gd name="connsiteX39" fmla="*/ 964121 w 1081945"/>
              <a:gd name="connsiteY39" fmla="*/ 210788 h 489966"/>
              <a:gd name="connsiteX40" fmla="*/ 973169 w 1081945"/>
              <a:gd name="connsiteY40" fmla="*/ 199644 h 489966"/>
              <a:gd name="connsiteX41" fmla="*/ 981742 w 1081945"/>
              <a:gd name="connsiteY41" fmla="*/ 188404 h 489966"/>
              <a:gd name="connsiteX42" fmla="*/ 989838 w 1081945"/>
              <a:gd name="connsiteY42" fmla="*/ 176975 h 489966"/>
              <a:gd name="connsiteX43" fmla="*/ 997458 w 1081945"/>
              <a:gd name="connsiteY43" fmla="*/ 165259 h 489966"/>
              <a:gd name="connsiteX44" fmla="*/ 1004602 w 1081945"/>
              <a:gd name="connsiteY44" fmla="*/ 153448 h 489966"/>
              <a:gd name="connsiteX45" fmla="*/ 1011174 w 1081945"/>
              <a:gd name="connsiteY45" fmla="*/ 141446 h 489966"/>
              <a:gd name="connsiteX46" fmla="*/ 1017365 w 1081945"/>
              <a:gd name="connsiteY46" fmla="*/ 129254 h 489966"/>
              <a:gd name="connsiteX47" fmla="*/ 1022890 w 1081945"/>
              <a:gd name="connsiteY47" fmla="*/ 116967 h 489966"/>
              <a:gd name="connsiteX48" fmla="*/ 1028033 w 1081945"/>
              <a:gd name="connsiteY48" fmla="*/ 104584 h 489966"/>
              <a:gd name="connsiteX49" fmla="*/ 1032606 w 1081945"/>
              <a:gd name="connsiteY49" fmla="*/ 91630 h 489966"/>
              <a:gd name="connsiteX50" fmla="*/ 1036606 w 1081945"/>
              <a:gd name="connsiteY50" fmla="*/ 78772 h 489966"/>
              <a:gd name="connsiteX51" fmla="*/ 1040035 w 1081945"/>
              <a:gd name="connsiteY51" fmla="*/ 65723 h 489966"/>
              <a:gd name="connsiteX52" fmla="*/ 1042797 w 1081945"/>
              <a:gd name="connsiteY52" fmla="*/ 52673 h 489966"/>
              <a:gd name="connsiteX53" fmla="*/ 1044988 w 1081945"/>
              <a:gd name="connsiteY53" fmla="*/ 39529 h 489966"/>
              <a:gd name="connsiteX54" fmla="*/ 1046512 w 1081945"/>
              <a:gd name="connsiteY54" fmla="*/ 26384 h 489966"/>
              <a:gd name="connsiteX55" fmla="*/ 1046798 w 1081945"/>
              <a:gd name="connsiteY55" fmla="*/ 22384 h 489966"/>
              <a:gd name="connsiteX56" fmla="*/ 1025080 w 1081945"/>
              <a:gd name="connsiteY56" fmla="*/ 20765 h 489966"/>
              <a:gd name="connsiteX57" fmla="*/ 1024890 w 1081945"/>
              <a:gd name="connsiteY57" fmla="*/ 24575 h 489966"/>
              <a:gd name="connsiteX58" fmla="*/ 1024890 w 1081945"/>
              <a:gd name="connsiteY58" fmla="*/ 24194 h 489966"/>
              <a:gd name="connsiteX59" fmla="*/ 1023461 w 1081945"/>
              <a:gd name="connsiteY59" fmla="*/ 36767 h 489966"/>
              <a:gd name="connsiteX60" fmla="*/ 1023557 w 1081945"/>
              <a:gd name="connsiteY60" fmla="*/ 36195 h 489966"/>
              <a:gd name="connsiteX61" fmla="*/ 1021366 w 1081945"/>
              <a:gd name="connsiteY61" fmla="*/ 48863 h 489966"/>
              <a:gd name="connsiteX62" fmla="*/ 1021461 w 1081945"/>
              <a:gd name="connsiteY62" fmla="*/ 48482 h 489966"/>
              <a:gd name="connsiteX63" fmla="*/ 1018794 w 1081945"/>
              <a:gd name="connsiteY63" fmla="*/ 61055 h 489966"/>
              <a:gd name="connsiteX64" fmla="*/ 1018984 w 1081945"/>
              <a:gd name="connsiteY64" fmla="*/ 60484 h 489966"/>
              <a:gd name="connsiteX65" fmla="*/ 1015651 w 1081945"/>
              <a:gd name="connsiteY65" fmla="*/ 72962 h 489966"/>
              <a:gd name="connsiteX66" fmla="*/ 1015842 w 1081945"/>
              <a:gd name="connsiteY66" fmla="*/ 72580 h 489966"/>
              <a:gd name="connsiteX67" fmla="*/ 1011936 w 1081945"/>
              <a:gd name="connsiteY67" fmla="*/ 85058 h 489966"/>
              <a:gd name="connsiteX68" fmla="*/ 1012127 w 1081945"/>
              <a:gd name="connsiteY68" fmla="*/ 84582 h 489966"/>
              <a:gd name="connsiteX69" fmla="*/ 1007650 w 1081945"/>
              <a:gd name="connsiteY69" fmla="*/ 97060 h 489966"/>
              <a:gd name="connsiteX70" fmla="*/ 1007840 w 1081945"/>
              <a:gd name="connsiteY70" fmla="*/ 96583 h 489966"/>
              <a:gd name="connsiteX71" fmla="*/ 1002887 w 1081945"/>
              <a:gd name="connsiteY71" fmla="*/ 108585 h 489966"/>
              <a:gd name="connsiteX72" fmla="*/ 1003078 w 1081945"/>
              <a:gd name="connsiteY72" fmla="*/ 108204 h 489966"/>
              <a:gd name="connsiteX73" fmla="*/ 997648 w 1081945"/>
              <a:gd name="connsiteY73" fmla="*/ 120110 h 489966"/>
              <a:gd name="connsiteX74" fmla="*/ 997839 w 1081945"/>
              <a:gd name="connsiteY74" fmla="*/ 119729 h 489966"/>
              <a:gd name="connsiteX75" fmla="*/ 991934 w 1081945"/>
              <a:gd name="connsiteY75" fmla="*/ 131540 h 489966"/>
              <a:gd name="connsiteX76" fmla="*/ 992124 w 1081945"/>
              <a:gd name="connsiteY76" fmla="*/ 131159 h 489966"/>
              <a:gd name="connsiteX77" fmla="*/ 985647 w 1081945"/>
              <a:gd name="connsiteY77" fmla="*/ 142780 h 489966"/>
              <a:gd name="connsiteX78" fmla="*/ 985933 w 1081945"/>
              <a:gd name="connsiteY78" fmla="*/ 142399 h 489966"/>
              <a:gd name="connsiteX79" fmla="*/ 978980 w 1081945"/>
              <a:gd name="connsiteY79" fmla="*/ 153829 h 489966"/>
              <a:gd name="connsiteX80" fmla="*/ 979170 w 1081945"/>
              <a:gd name="connsiteY80" fmla="*/ 153543 h 489966"/>
              <a:gd name="connsiteX81" fmla="*/ 971741 w 1081945"/>
              <a:gd name="connsiteY81" fmla="*/ 164878 h 489966"/>
              <a:gd name="connsiteX82" fmla="*/ 971931 w 1081945"/>
              <a:gd name="connsiteY82" fmla="*/ 164592 h 489966"/>
              <a:gd name="connsiteX83" fmla="*/ 964121 w 1081945"/>
              <a:gd name="connsiteY83" fmla="*/ 175736 h 489966"/>
              <a:gd name="connsiteX84" fmla="*/ 964311 w 1081945"/>
              <a:gd name="connsiteY84" fmla="*/ 175450 h 489966"/>
              <a:gd name="connsiteX85" fmla="*/ 956024 w 1081945"/>
              <a:gd name="connsiteY85" fmla="*/ 186404 h 489966"/>
              <a:gd name="connsiteX86" fmla="*/ 956215 w 1081945"/>
              <a:gd name="connsiteY86" fmla="*/ 186119 h 489966"/>
              <a:gd name="connsiteX87" fmla="*/ 947357 w 1081945"/>
              <a:gd name="connsiteY87" fmla="*/ 196977 h 489966"/>
              <a:gd name="connsiteX88" fmla="*/ 947547 w 1081945"/>
              <a:gd name="connsiteY88" fmla="*/ 196787 h 489966"/>
              <a:gd name="connsiteX89" fmla="*/ 938403 w 1081945"/>
              <a:gd name="connsiteY89" fmla="*/ 207454 h 489966"/>
              <a:gd name="connsiteX90" fmla="*/ 938593 w 1081945"/>
              <a:gd name="connsiteY90" fmla="*/ 207169 h 489966"/>
              <a:gd name="connsiteX91" fmla="*/ 928878 w 1081945"/>
              <a:gd name="connsiteY91" fmla="*/ 217646 h 489966"/>
              <a:gd name="connsiteX92" fmla="*/ 929068 w 1081945"/>
              <a:gd name="connsiteY92" fmla="*/ 217456 h 489966"/>
              <a:gd name="connsiteX93" fmla="*/ 919067 w 1081945"/>
              <a:gd name="connsiteY93" fmla="*/ 227838 h 489966"/>
              <a:gd name="connsiteX94" fmla="*/ 919353 w 1081945"/>
              <a:gd name="connsiteY94" fmla="*/ 227457 h 489966"/>
              <a:gd name="connsiteX95" fmla="*/ 897922 w 1081945"/>
              <a:gd name="connsiteY95" fmla="*/ 247650 h 489966"/>
              <a:gd name="connsiteX96" fmla="*/ 898303 w 1081945"/>
              <a:gd name="connsiteY96" fmla="*/ 247269 h 489966"/>
              <a:gd name="connsiteX97" fmla="*/ 875157 w 1081945"/>
              <a:gd name="connsiteY97" fmla="*/ 266795 h 489966"/>
              <a:gd name="connsiteX98" fmla="*/ 875633 w 1081945"/>
              <a:gd name="connsiteY98" fmla="*/ 266414 h 489966"/>
              <a:gd name="connsiteX99" fmla="*/ 850868 w 1081945"/>
              <a:gd name="connsiteY99" fmla="*/ 285083 h 489966"/>
              <a:gd name="connsiteX100" fmla="*/ 851249 w 1081945"/>
              <a:gd name="connsiteY100" fmla="*/ 284797 h 489966"/>
              <a:gd name="connsiteX101" fmla="*/ 825055 w 1081945"/>
              <a:gd name="connsiteY101" fmla="*/ 302705 h 489966"/>
              <a:gd name="connsiteX102" fmla="*/ 825437 w 1081945"/>
              <a:gd name="connsiteY102" fmla="*/ 302514 h 489966"/>
              <a:gd name="connsiteX103" fmla="*/ 797719 w 1081945"/>
              <a:gd name="connsiteY103" fmla="*/ 319659 h 489966"/>
              <a:gd name="connsiteX104" fmla="*/ 798195 w 1081945"/>
              <a:gd name="connsiteY104" fmla="*/ 319469 h 489966"/>
              <a:gd name="connsiteX105" fmla="*/ 769144 w 1081945"/>
              <a:gd name="connsiteY105" fmla="*/ 335852 h 489966"/>
              <a:gd name="connsiteX106" fmla="*/ 769430 w 1081945"/>
              <a:gd name="connsiteY106" fmla="*/ 335661 h 489966"/>
              <a:gd name="connsiteX107" fmla="*/ 739140 w 1081945"/>
              <a:gd name="connsiteY107" fmla="*/ 351187 h 489966"/>
              <a:gd name="connsiteX108" fmla="*/ 739521 w 1081945"/>
              <a:gd name="connsiteY108" fmla="*/ 350996 h 489966"/>
              <a:gd name="connsiteX109" fmla="*/ 707803 w 1081945"/>
              <a:gd name="connsiteY109" fmla="*/ 365760 h 489966"/>
              <a:gd name="connsiteX110" fmla="*/ 708184 w 1081945"/>
              <a:gd name="connsiteY110" fmla="*/ 365570 h 489966"/>
              <a:gd name="connsiteX111" fmla="*/ 675323 w 1081945"/>
              <a:gd name="connsiteY111" fmla="*/ 379381 h 489966"/>
              <a:gd name="connsiteX112" fmla="*/ 675704 w 1081945"/>
              <a:gd name="connsiteY112" fmla="*/ 379190 h 489966"/>
              <a:gd name="connsiteX113" fmla="*/ 641795 w 1081945"/>
              <a:gd name="connsiteY113" fmla="*/ 392144 h 489966"/>
              <a:gd name="connsiteX114" fmla="*/ 642081 w 1081945"/>
              <a:gd name="connsiteY114" fmla="*/ 392049 h 489966"/>
              <a:gd name="connsiteX115" fmla="*/ 607123 w 1081945"/>
              <a:gd name="connsiteY115" fmla="*/ 404051 h 489966"/>
              <a:gd name="connsiteX116" fmla="*/ 607409 w 1081945"/>
              <a:gd name="connsiteY116" fmla="*/ 403955 h 489966"/>
              <a:gd name="connsiteX117" fmla="*/ 571405 w 1081945"/>
              <a:gd name="connsiteY117" fmla="*/ 415004 h 489966"/>
              <a:gd name="connsiteX118" fmla="*/ 571691 w 1081945"/>
              <a:gd name="connsiteY118" fmla="*/ 414909 h 489966"/>
              <a:gd name="connsiteX119" fmla="*/ 534734 w 1081945"/>
              <a:gd name="connsiteY119" fmla="*/ 425005 h 489966"/>
              <a:gd name="connsiteX120" fmla="*/ 535114 w 1081945"/>
              <a:gd name="connsiteY120" fmla="*/ 424910 h 489966"/>
              <a:gd name="connsiteX121" fmla="*/ 497300 w 1081945"/>
              <a:gd name="connsiteY121" fmla="*/ 434054 h 489966"/>
              <a:gd name="connsiteX122" fmla="*/ 497586 w 1081945"/>
              <a:gd name="connsiteY122" fmla="*/ 433959 h 489966"/>
              <a:gd name="connsiteX123" fmla="*/ 458914 w 1081945"/>
              <a:gd name="connsiteY123" fmla="*/ 442055 h 489966"/>
              <a:gd name="connsiteX124" fmla="*/ 459296 w 1081945"/>
              <a:gd name="connsiteY124" fmla="*/ 442055 h 489966"/>
              <a:gd name="connsiteX125" fmla="*/ 419862 w 1081945"/>
              <a:gd name="connsiteY125" fmla="*/ 449104 h 489966"/>
              <a:gd name="connsiteX126" fmla="*/ 420243 w 1081945"/>
              <a:gd name="connsiteY126" fmla="*/ 449104 h 489966"/>
              <a:gd name="connsiteX127" fmla="*/ 380143 w 1081945"/>
              <a:gd name="connsiteY127" fmla="*/ 455105 h 489966"/>
              <a:gd name="connsiteX128" fmla="*/ 380429 w 1081945"/>
              <a:gd name="connsiteY128" fmla="*/ 455009 h 489966"/>
              <a:gd name="connsiteX129" fmla="*/ 339757 w 1081945"/>
              <a:gd name="connsiteY129" fmla="*/ 459962 h 489966"/>
              <a:gd name="connsiteX130" fmla="*/ 340043 w 1081945"/>
              <a:gd name="connsiteY130" fmla="*/ 459867 h 489966"/>
              <a:gd name="connsiteX131" fmla="*/ 298799 w 1081945"/>
              <a:gd name="connsiteY131" fmla="*/ 463677 h 489966"/>
              <a:gd name="connsiteX132" fmla="*/ 299085 w 1081945"/>
              <a:gd name="connsiteY132" fmla="*/ 463677 h 489966"/>
              <a:gd name="connsiteX133" fmla="*/ 257366 w 1081945"/>
              <a:gd name="connsiteY133" fmla="*/ 466344 h 489966"/>
              <a:gd name="connsiteX134" fmla="*/ 257651 w 1081945"/>
              <a:gd name="connsiteY134" fmla="*/ 466344 h 489966"/>
              <a:gd name="connsiteX135" fmla="*/ 215551 w 1081945"/>
              <a:gd name="connsiteY135" fmla="*/ 467868 h 489966"/>
              <a:gd name="connsiteX136" fmla="*/ 215837 w 1081945"/>
              <a:gd name="connsiteY136" fmla="*/ 467868 h 489966"/>
              <a:gd name="connsiteX137" fmla="*/ 173355 w 1081945"/>
              <a:gd name="connsiteY137" fmla="*/ 468249 h 489966"/>
              <a:gd name="connsiteX138" fmla="*/ 173641 w 1081945"/>
              <a:gd name="connsiteY138" fmla="*/ 468249 h 489966"/>
              <a:gd name="connsiteX139" fmla="*/ 130873 w 1081945"/>
              <a:gd name="connsiteY139" fmla="*/ 467487 h 489966"/>
              <a:gd name="connsiteX140" fmla="*/ 131159 w 1081945"/>
              <a:gd name="connsiteY140" fmla="*/ 467487 h 489966"/>
              <a:gd name="connsiteX141" fmla="*/ 88106 w 1081945"/>
              <a:gd name="connsiteY141" fmla="*/ 465392 h 489966"/>
              <a:gd name="connsiteX142" fmla="*/ 88487 w 1081945"/>
              <a:gd name="connsiteY142" fmla="*/ 465392 h 489966"/>
              <a:gd name="connsiteX143" fmla="*/ 45244 w 1081945"/>
              <a:gd name="connsiteY143" fmla="*/ 462153 h 489966"/>
              <a:gd name="connsiteX144" fmla="*/ 45530 w 1081945"/>
              <a:gd name="connsiteY144" fmla="*/ 462153 h 489966"/>
              <a:gd name="connsiteX145" fmla="*/ 2286 w 1081945"/>
              <a:gd name="connsiteY145" fmla="*/ 457581 h 489966"/>
              <a:gd name="connsiteX146" fmla="*/ 0 w 1081945"/>
              <a:gd name="connsiteY146" fmla="*/ 479203 h 48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81945" h="489966">
                <a:moveTo>
                  <a:pt x="1080707" y="83249"/>
                </a:moveTo>
                <a:lnTo>
                  <a:pt x="1036891" y="0"/>
                </a:lnTo>
                <a:lnTo>
                  <a:pt x="986028" y="79153"/>
                </a:lnTo>
                <a:cubicBezTo>
                  <a:pt x="982789" y="84201"/>
                  <a:pt x="984218" y="90869"/>
                  <a:pt x="989266" y="94107"/>
                </a:cubicBezTo>
                <a:cubicBezTo>
                  <a:pt x="994315" y="97346"/>
                  <a:pt x="1001078" y="95917"/>
                  <a:pt x="1004316" y="90869"/>
                </a:cubicBezTo>
                <a:lnTo>
                  <a:pt x="1045083" y="27432"/>
                </a:lnTo>
                <a:lnTo>
                  <a:pt x="1026319" y="26670"/>
                </a:lnTo>
                <a:lnTo>
                  <a:pt x="1061466" y="93345"/>
                </a:lnTo>
                <a:cubicBezTo>
                  <a:pt x="1064323" y="98679"/>
                  <a:pt x="1070800" y="100679"/>
                  <a:pt x="1076134" y="97917"/>
                </a:cubicBezTo>
                <a:cubicBezTo>
                  <a:pt x="1081468" y="95155"/>
                  <a:pt x="1083469" y="88583"/>
                  <a:pt x="1080707" y="83249"/>
                </a:cubicBezTo>
                <a:close/>
                <a:moveTo>
                  <a:pt x="0" y="479203"/>
                </a:moveTo>
                <a:lnTo>
                  <a:pt x="43434" y="483775"/>
                </a:lnTo>
                <a:lnTo>
                  <a:pt x="86963" y="487109"/>
                </a:lnTo>
                <a:lnTo>
                  <a:pt x="130302" y="489109"/>
                </a:lnTo>
                <a:lnTo>
                  <a:pt x="173355" y="489966"/>
                </a:lnTo>
                <a:lnTo>
                  <a:pt x="216218" y="489585"/>
                </a:lnTo>
                <a:lnTo>
                  <a:pt x="258604" y="488061"/>
                </a:lnTo>
                <a:lnTo>
                  <a:pt x="300609" y="485299"/>
                </a:lnTo>
                <a:lnTo>
                  <a:pt x="342138" y="481489"/>
                </a:lnTo>
                <a:lnTo>
                  <a:pt x="383191" y="476536"/>
                </a:lnTo>
                <a:lnTo>
                  <a:pt x="423577" y="470535"/>
                </a:lnTo>
                <a:lnTo>
                  <a:pt x="463296" y="463391"/>
                </a:lnTo>
                <a:lnTo>
                  <a:pt x="502253" y="455200"/>
                </a:lnTo>
                <a:lnTo>
                  <a:pt x="540353" y="446056"/>
                </a:lnTo>
                <a:lnTo>
                  <a:pt x="577596" y="435769"/>
                </a:lnTo>
                <a:lnTo>
                  <a:pt x="613982" y="424625"/>
                </a:lnTo>
                <a:lnTo>
                  <a:pt x="649319" y="412528"/>
                </a:lnTo>
                <a:lnTo>
                  <a:pt x="683609" y="399479"/>
                </a:lnTo>
                <a:lnTo>
                  <a:pt x="716852" y="385477"/>
                </a:lnTo>
                <a:lnTo>
                  <a:pt x="748855" y="370618"/>
                </a:lnTo>
                <a:lnTo>
                  <a:pt x="779526" y="354806"/>
                </a:lnTo>
                <a:lnTo>
                  <a:pt x="809054" y="338233"/>
                </a:lnTo>
                <a:lnTo>
                  <a:pt x="837057" y="320802"/>
                </a:lnTo>
                <a:lnTo>
                  <a:pt x="863727" y="302609"/>
                </a:lnTo>
                <a:lnTo>
                  <a:pt x="888968" y="283559"/>
                </a:lnTo>
                <a:lnTo>
                  <a:pt x="912495" y="263652"/>
                </a:lnTo>
                <a:lnTo>
                  <a:pt x="934403" y="243173"/>
                </a:lnTo>
                <a:lnTo>
                  <a:pt x="944785" y="232505"/>
                </a:lnTo>
                <a:lnTo>
                  <a:pt x="954691" y="221742"/>
                </a:lnTo>
                <a:lnTo>
                  <a:pt x="964121" y="210788"/>
                </a:lnTo>
                <a:lnTo>
                  <a:pt x="973169" y="199644"/>
                </a:lnTo>
                <a:lnTo>
                  <a:pt x="981742" y="188404"/>
                </a:lnTo>
                <a:lnTo>
                  <a:pt x="989838" y="176975"/>
                </a:lnTo>
                <a:lnTo>
                  <a:pt x="997458" y="165259"/>
                </a:lnTo>
                <a:lnTo>
                  <a:pt x="1004602" y="153448"/>
                </a:lnTo>
                <a:lnTo>
                  <a:pt x="1011174" y="141446"/>
                </a:lnTo>
                <a:lnTo>
                  <a:pt x="1017365" y="129254"/>
                </a:lnTo>
                <a:lnTo>
                  <a:pt x="1022890" y="116967"/>
                </a:lnTo>
                <a:lnTo>
                  <a:pt x="1028033" y="104584"/>
                </a:lnTo>
                <a:lnTo>
                  <a:pt x="1032606" y="91630"/>
                </a:lnTo>
                <a:lnTo>
                  <a:pt x="1036606" y="78772"/>
                </a:lnTo>
                <a:lnTo>
                  <a:pt x="1040035" y="65723"/>
                </a:lnTo>
                <a:lnTo>
                  <a:pt x="1042797" y="52673"/>
                </a:lnTo>
                <a:lnTo>
                  <a:pt x="1044988" y="39529"/>
                </a:lnTo>
                <a:lnTo>
                  <a:pt x="1046512" y="26384"/>
                </a:lnTo>
                <a:lnTo>
                  <a:pt x="1046798" y="22384"/>
                </a:lnTo>
                <a:lnTo>
                  <a:pt x="1025080" y="20765"/>
                </a:lnTo>
                <a:lnTo>
                  <a:pt x="1024890" y="24575"/>
                </a:lnTo>
                <a:lnTo>
                  <a:pt x="1024890" y="24194"/>
                </a:lnTo>
                <a:lnTo>
                  <a:pt x="1023461" y="36767"/>
                </a:lnTo>
                <a:lnTo>
                  <a:pt x="1023557" y="36195"/>
                </a:lnTo>
                <a:lnTo>
                  <a:pt x="1021366" y="48863"/>
                </a:lnTo>
                <a:lnTo>
                  <a:pt x="1021461" y="48482"/>
                </a:lnTo>
                <a:lnTo>
                  <a:pt x="1018794" y="61055"/>
                </a:lnTo>
                <a:lnTo>
                  <a:pt x="1018984" y="60484"/>
                </a:lnTo>
                <a:lnTo>
                  <a:pt x="1015651" y="72962"/>
                </a:lnTo>
                <a:lnTo>
                  <a:pt x="1015842" y="72580"/>
                </a:lnTo>
                <a:lnTo>
                  <a:pt x="1011936" y="85058"/>
                </a:lnTo>
                <a:lnTo>
                  <a:pt x="1012127" y="84582"/>
                </a:lnTo>
                <a:lnTo>
                  <a:pt x="1007650" y="97060"/>
                </a:lnTo>
                <a:lnTo>
                  <a:pt x="1007840" y="96583"/>
                </a:lnTo>
                <a:lnTo>
                  <a:pt x="1002887" y="108585"/>
                </a:lnTo>
                <a:lnTo>
                  <a:pt x="1003078" y="108204"/>
                </a:lnTo>
                <a:lnTo>
                  <a:pt x="997648" y="120110"/>
                </a:lnTo>
                <a:lnTo>
                  <a:pt x="997839" y="119729"/>
                </a:lnTo>
                <a:lnTo>
                  <a:pt x="991934" y="131540"/>
                </a:lnTo>
                <a:lnTo>
                  <a:pt x="992124" y="131159"/>
                </a:lnTo>
                <a:lnTo>
                  <a:pt x="985647" y="142780"/>
                </a:lnTo>
                <a:lnTo>
                  <a:pt x="985933" y="142399"/>
                </a:lnTo>
                <a:lnTo>
                  <a:pt x="978980" y="153829"/>
                </a:lnTo>
                <a:lnTo>
                  <a:pt x="979170" y="153543"/>
                </a:lnTo>
                <a:lnTo>
                  <a:pt x="971741" y="164878"/>
                </a:lnTo>
                <a:lnTo>
                  <a:pt x="971931" y="164592"/>
                </a:lnTo>
                <a:lnTo>
                  <a:pt x="964121" y="175736"/>
                </a:lnTo>
                <a:lnTo>
                  <a:pt x="964311" y="175450"/>
                </a:lnTo>
                <a:lnTo>
                  <a:pt x="956024" y="186404"/>
                </a:lnTo>
                <a:lnTo>
                  <a:pt x="956215" y="186119"/>
                </a:lnTo>
                <a:lnTo>
                  <a:pt x="947357" y="196977"/>
                </a:lnTo>
                <a:lnTo>
                  <a:pt x="947547" y="196787"/>
                </a:lnTo>
                <a:lnTo>
                  <a:pt x="938403" y="207454"/>
                </a:lnTo>
                <a:lnTo>
                  <a:pt x="938593" y="207169"/>
                </a:lnTo>
                <a:lnTo>
                  <a:pt x="928878" y="217646"/>
                </a:lnTo>
                <a:lnTo>
                  <a:pt x="929068" y="217456"/>
                </a:lnTo>
                <a:lnTo>
                  <a:pt x="919067" y="227838"/>
                </a:lnTo>
                <a:lnTo>
                  <a:pt x="919353" y="227457"/>
                </a:lnTo>
                <a:lnTo>
                  <a:pt x="897922" y="247650"/>
                </a:lnTo>
                <a:lnTo>
                  <a:pt x="898303" y="247269"/>
                </a:lnTo>
                <a:lnTo>
                  <a:pt x="875157" y="266795"/>
                </a:lnTo>
                <a:lnTo>
                  <a:pt x="875633" y="266414"/>
                </a:lnTo>
                <a:lnTo>
                  <a:pt x="850868" y="285083"/>
                </a:lnTo>
                <a:lnTo>
                  <a:pt x="851249" y="284797"/>
                </a:lnTo>
                <a:lnTo>
                  <a:pt x="825055" y="302705"/>
                </a:lnTo>
                <a:lnTo>
                  <a:pt x="825437" y="302514"/>
                </a:lnTo>
                <a:lnTo>
                  <a:pt x="797719" y="319659"/>
                </a:lnTo>
                <a:lnTo>
                  <a:pt x="798195" y="319469"/>
                </a:lnTo>
                <a:lnTo>
                  <a:pt x="769144" y="335852"/>
                </a:lnTo>
                <a:lnTo>
                  <a:pt x="769430" y="335661"/>
                </a:lnTo>
                <a:lnTo>
                  <a:pt x="739140" y="351187"/>
                </a:lnTo>
                <a:lnTo>
                  <a:pt x="739521" y="350996"/>
                </a:lnTo>
                <a:lnTo>
                  <a:pt x="707803" y="365760"/>
                </a:lnTo>
                <a:lnTo>
                  <a:pt x="708184" y="365570"/>
                </a:lnTo>
                <a:lnTo>
                  <a:pt x="675323" y="379381"/>
                </a:lnTo>
                <a:lnTo>
                  <a:pt x="675704" y="379190"/>
                </a:lnTo>
                <a:lnTo>
                  <a:pt x="641795" y="392144"/>
                </a:lnTo>
                <a:lnTo>
                  <a:pt x="642081" y="392049"/>
                </a:lnTo>
                <a:lnTo>
                  <a:pt x="607123" y="404051"/>
                </a:lnTo>
                <a:lnTo>
                  <a:pt x="607409" y="403955"/>
                </a:lnTo>
                <a:lnTo>
                  <a:pt x="571405" y="415004"/>
                </a:lnTo>
                <a:lnTo>
                  <a:pt x="571691" y="414909"/>
                </a:lnTo>
                <a:lnTo>
                  <a:pt x="534734" y="425005"/>
                </a:lnTo>
                <a:lnTo>
                  <a:pt x="535114" y="424910"/>
                </a:lnTo>
                <a:lnTo>
                  <a:pt x="497300" y="434054"/>
                </a:lnTo>
                <a:lnTo>
                  <a:pt x="497586" y="433959"/>
                </a:lnTo>
                <a:lnTo>
                  <a:pt x="458914" y="442055"/>
                </a:lnTo>
                <a:lnTo>
                  <a:pt x="459296" y="442055"/>
                </a:lnTo>
                <a:lnTo>
                  <a:pt x="419862" y="449104"/>
                </a:lnTo>
                <a:lnTo>
                  <a:pt x="420243" y="449104"/>
                </a:lnTo>
                <a:lnTo>
                  <a:pt x="380143" y="455105"/>
                </a:lnTo>
                <a:lnTo>
                  <a:pt x="380429" y="455009"/>
                </a:lnTo>
                <a:lnTo>
                  <a:pt x="339757" y="459962"/>
                </a:lnTo>
                <a:lnTo>
                  <a:pt x="340043" y="459867"/>
                </a:lnTo>
                <a:lnTo>
                  <a:pt x="298799" y="463677"/>
                </a:lnTo>
                <a:lnTo>
                  <a:pt x="299085" y="463677"/>
                </a:lnTo>
                <a:lnTo>
                  <a:pt x="257366" y="466344"/>
                </a:lnTo>
                <a:lnTo>
                  <a:pt x="257651" y="466344"/>
                </a:lnTo>
                <a:lnTo>
                  <a:pt x="215551" y="467868"/>
                </a:lnTo>
                <a:lnTo>
                  <a:pt x="215837" y="467868"/>
                </a:lnTo>
                <a:lnTo>
                  <a:pt x="173355" y="468249"/>
                </a:lnTo>
                <a:lnTo>
                  <a:pt x="173641" y="468249"/>
                </a:lnTo>
                <a:lnTo>
                  <a:pt x="130873" y="467487"/>
                </a:lnTo>
                <a:lnTo>
                  <a:pt x="131159" y="467487"/>
                </a:lnTo>
                <a:lnTo>
                  <a:pt x="88106" y="465392"/>
                </a:lnTo>
                <a:lnTo>
                  <a:pt x="88487" y="465392"/>
                </a:lnTo>
                <a:lnTo>
                  <a:pt x="45244" y="462153"/>
                </a:lnTo>
                <a:lnTo>
                  <a:pt x="45530" y="462153"/>
                </a:lnTo>
                <a:lnTo>
                  <a:pt x="2286" y="457581"/>
                </a:lnTo>
                <a:lnTo>
                  <a:pt x="0" y="479203"/>
                </a:lnTo>
                <a:close/>
              </a:path>
            </a:pathLst>
          </a:custGeom>
          <a:solidFill>
            <a:schemeClr val="accent1">
              <a:lumMod val="75000"/>
            </a:schemeClr>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E09E0AB-44B6-40E7-81FB-DFEEBA006AAD}"/>
              </a:ext>
            </a:extLst>
          </p:cNvPr>
          <p:cNvSpPr/>
          <p:nvPr/>
        </p:nvSpPr>
        <p:spPr>
          <a:xfrm>
            <a:off x="7910605" y="4842832"/>
            <a:ext cx="1429980" cy="647519"/>
          </a:xfrm>
          <a:custGeom>
            <a:avLst/>
            <a:gdLst>
              <a:gd name="connsiteX0" fmla="*/ 1239 w 1082040"/>
              <a:gd name="connsiteY0" fmla="*/ 83249 h 489966"/>
              <a:gd name="connsiteX1" fmla="*/ 45054 w 1082040"/>
              <a:gd name="connsiteY1" fmla="*/ 0 h 489966"/>
              <a:gd name="connsiteX2" fmla="*/ 95917 w 1082040"/>
              <a:gd name="connsiteY2" fmla="*/ 79153 h 489966"/>
              <a:gd name="connsiteX3" fmla="*/ 92679 w 1082040"/>
              <a:gd name="connsiteY3" fmla="*/ 94107 h 489966"/>
              <a:gd name="connsiteX4" fmla="*/ 77629 w 1082040"/>
              <a:gd name="connsiteY4" fmla="*/ 90869 h 489966"/>
              <a:gd name="connsiteX5" fmla="*/ 36862 w 1082040"/>
              <a:gd name="connsiteY5" fmla="*/ 27432 h 489966"/>
              <a:gd name="connsiteX6" fmla="*/ 55627 w 1082040"/>
              <a:gd name="connsiteY6" fmla="*/ 26670 h 489966"/>
              <a:gd name="connsiteX7" fmla="*/ 20479 w 1082040"/>
              <a:gd name="connsiteY7" fmla="*/ 93345 h 489966"/>
              <a:gd name="connsiteX8" fmla="*/ 5811 w 1082040"/>
              <a:gd name="connsiteY8" fmla="*/ 97917 h 489966"/>
              <a:gd name="connsiteX9" fmla="*/ 1239 w 1082040"/>
              <a:gd name="connsiteY9" fmla="*/ 83249 h 489966"/>
              <a:gd name="connsiteX10" fmla="*/ 1082041 w 1082040"/>
              <a:gd name="connsiteY10" fmla="*/ 479203 h 489966"/>
              <a:gd name="connsiteX11" fmla="*/ 1038607 w 1082040"/>
              <a:gd name="connsiteY11" fmla="*/ 483775 h 489966"/>
              <a:gd name="connsiteX12" fmla="*/ 995078 w 1082040"/>
              <a:gd name="connsiteY12" fmla="*/ 487109 h 489966"/>
              <a:gd name="connsiteX13" fmla="*/ 951739 w 1082040"/>
              <a:gd name="connsiteY13" fmla="*/ 489109 h 489966"/>
              <a:gd name="connsiteX14" fmla="*/ 908686 w 1082040"/>
              <a:gd name="connsiteY14" fmla="*/ 489966 h 489966"/>
              <a:gd name="connsiteX15" fmla="*/ 865823 w 1082040"/>
              <a:gd name="connsiteY15" fmla="*/ 489585 h 489966"/>
              <a:gd name="connsiteX16" fmla="*/ 823437 w 1082040"/>
              <a:gd name="connsiteY16" fmla="*/ 488061 h 489966"/>
              <a:gd name="connsiteX17" fmla="*/ 781336 w 1082040"/>
              <a:gd name="connsiteY17" fmla="*/ 485299 h 489966"/>
              <a:gd name="connsiteX18" fmla="*/ 739808 w 1082040"/>
              <a:gd name="connsiteY18" fmla="*/ 481489 h 489966"/>
              <a:gd name="connsiteX19" fmla="*/ 698850 w 1082040"/>
              <a:gd name="connsiteY19" fmla="*/ 476536 h 489966"/>
              <a:gd name="connsiteX20" fmla="*/ 658464 w 1082040"/>
              <a:gd name="connsiteY20" fmla="*/ 470535 h 489966"/>
              <a:gd name="connsiteX21" fmla="*/ 618745 w 1082040"/>
              <a:gd name="connsiteY21" fmla="*/ 463391 h 489966"/>
              <a:gd name="connsiteX22" fmla="*/ 579787 w 1082040"/>
              <a:gd name="connsiteY22" fmla="*/ 455200 h 489966"/>
              <a:gd name="connsiteX23" fmla="*/ 541687 w 1082040"/>
              <a:gd name="connsiteY23" fmla="*/ 446056 h 489966"/>
              <a:gd name="connsiteX24" fmla="*/ 504445 w 1082040"/>
              <a:gd name="connsiteY24" fmla="*/ 435769 h 489966"/>
              <a:gd name="connsiteX25" fmla="*/ 468059 w 1082040"/>
              <a:gd name="connsiteY25" fmla="*/ 424625 h 489966"/>
              <a:gd name="connsiteX26" fmla="*/ 432721 w 1082040"/>
              <a:gd name="connsiteY26" fmla="*/ 412528 h 489966"/>
              <a:gd name="connsiteX27" fmla="*/ 398431 w 1082040"/>
              <a:gd name="connsiteY27" fmla="*/ 399479 h 489966"/>
              <a:gd name="connsiteX28" fmla="*/ 365189 w 1082040"/>
              <a:gd name="connsiteY28" fmla="*/ 385477 h 489966"/>
              <a:gd name="connsiteX29" fmla="*/ 333185 w 1082040"/>
              <a:gd name="connsiteY29" fmla="*/ 370618 h 489966"/>
              <a:gd name="connsiteX30" fmla="*/ 302419 w 1082040"/>
              <a:gd name="connsiteY30" fmla="*/ 354806 h 489966"/>
              <a:gd name="connsiteX31" fmla="*/ 272987 w 1082040"/>
              <a:gd name="connsiteY31" fmla="*/ 338233 h 489966"/>
              <a:gd name="connsiteX32" fmla="*/ 244888 w 1082040"/>
              <a:gd name="connsiteY32" fmla="*/ 320802 h 489966"/>
              <a:gd name="connsiteX33" fmla="*/ 218219 w 1082040"/>
              <a:gd name="connsiteY33" fmla="*/ 302609 h 489966"/>
              <a:gd name="connsiteX34" fmla="*/ 193072 w 1082040"/>
              <a:gd name="connsiteY34" fmla="*/ 283559 h 489966"/>
              <a:gd name="connsiteX35" fmla="*/ 169546 w 1082040"/>
              <a:gd name="connsiteY35" fmla="*/ 263652 h 489966"/>
              <a:gd name="connsiteX36" fmla="*/ 147638 w 1082040"/>
              <a:gd name="connsiteY36" fmla="*/ 243173 h 489966"/>
              <a:gd name="connsiteX37" fmla="*/ 137161 w 1082040"/>
              <a:gd name="connsiteY37" fmla="*/ 232505 h 489966"/>
              <a:gd name="connsiteX38" fmla="*/ 127350 w 1082040"/>
              <a:gd name="connsiteY38" fmla="*/ 221742 h 489966"/>
              <a:gd name="connsiteX39" fmla="*/ 117825 w 1082040"/>
              <a:gd name="connsiteY39" fmla="*/ 210788 h 489966"/>
              <a:gd name="connsiteX40" fmla="*/ 108776 w 1082040"/>
              <a:gd name="connsiteY40" fmla="*/ 199644 h 489966"/>
              <a:gd name="connsiteX41" fmla="*/ 100204 w 1082040"/>
              <a:gd name="connsiteY41" fmla="*/ 188404 h 489966"/>
              <a:gd name="connsiteX42" fmla="*/ 92108 w 1082040"/>
              <a:gd name="connsiteY42" fmla="*/ 176975 h 489966"/>
              <a:gd name="connsiteX43" fmla="*/ 84487 w 1082040"/>
              <a:gd name="connsiteY43" fmla="*/ 165259 h 489966"/>
              <a:gd name="connsiteX44" fmla="*/ 77439 w 1082040"/>
              <a:gd name="connsiteY44" fmla="*/ 153448 h 489966"/>
              <a:gd name="connsiteX45" fmla="*/ 70866 w 1082040"/>
              <a:gd name="connsiteY45" fmla="*/ 141446 h 489966"/>
              <a:gd name="connsiteX46" fmla="*/ 64676 w 1082040"/>
              <a:gd name="connsiteY46" fmla="*/ 129350 h 489966"/>
              <a:gd name="connsiteX47" fmla="*/ 58960 w 1082040"/>
              <a:gd name="connsiteY47" fmla="*/ 116967 h 489966"/>
              <a:gd name="connsiteX48" fmla="*/ 54008 w 1082040"/>
              <a:gd name="connsiteY48" fmla="*/ 104584 h 489966"/>
              <a:gd name="connsiteX49" fmla="*/ 49435 w 1082040"/>
              <a:gd name="connsiteY49" fmla="*/ 91630 h 489966"/>
              <a:gd name="connsiteX50" fmla="*/ 45435 w 1082040"/>
              <a:gd name="connsiteY50" fmla="*/ 78772 h 489966"/>
              <a:gd name="connsiteX51" fmla="*/ 42006 w 1082040"/>
              <a:gd name="connsiteY51" fmla="*/ 65818 h 489966"/>
              <a:gd name="connsiteX52" fmla="*/ 39149 w 1082040"/>
              <a:gd name="connsiteY52" fmla="*/ 52673 h 489966"/>
              <a:gd name="connsiteX53" fmla="*/ 37053 w 1082040"/>
              <a:gd name="connsiteY53" fmla="*/ 39529 h 489966"/>
              <a:gd name="connsiteX54" fmla="*/ 35434 w 1082040"/>
              <a:gd name="connsiteY54" fmla="*/ 26384 h 489966"/>
              <a:gd name="connsiteX55" fmla="*/ 35148 w 1082040"/>
              <a:gd name="connsiteY55" fmla="*/ 22384 h 489966"/>
              <a:gd name="connsiteX56" fmla="*/ 56865 w 1082040"/>
              <a:gd name="connsiteY56" fmla="*/ 20765 h 489966"/>
              <a:gd name="connsiteX57" fmla="*/ 57055 w 1082040"/>
              <a:gd name="connsiteY57" fmla="*/ 24575 h 489966"/>
              <a:gd name="connsiteX58" fmla="*/ 57055 w 1082040"/>
              <a:gd name="connsiteY58" fmla="*/ 24098 h 489966"/>
              <a:gd name="connsiteX59" fmla="*/ 58579 w 1082040"/>
              <a:gd name="connsiteY59" fmla="*/ 36767 h 489966"/>
              <a:gd name="connsiteX60" fmla="*/ 58484 w 1082040"/>
              <a:gd name="connsiteY60" fmla="*/ 36290 h 489966"/>
              <a:gd name="connsiteX61" fmla="*/ 60580 w 1082040"/>
              <a:gd name="connsiteY61" fmla="*/ 48958 h 489966"/>
              <a:gd name="connsiteX62" fmla="*/ 60485 w 1082040"/>
              <a:gd name="connsiteY62" fmla="*/ 48387 h 489966"/>
              <a:gd name="connsiteX63" fmla="*/ 63151 w 1082040"/>
              <a:gd name="connsiteY63" fmla="*/ 60960 h 489966"/>
              <a:gd name="connsiteX64" fmla="*/ 63056 w 1082040"/>
              <a:gd name="connsiteY64" fmla="*/ 60484 h 489966"/>
              <a:gd name="connsiteX65" fmla="*/ 66390 w 1082040"/>
              <a:gd name="connsiteY65" fmla="*/ 72962 h 489966"/>
              <a:gd name="connsiteX66" fmla="*/ 66199 w 1082040"/>
              <a:gd name="connsiteY66" fmla="*/ 72580 h 489966"/>
              <a:gd name="connsiteX67" fmla="*/ 70105 w 1082040"/>
              <a:gd name="connsiteY67" fmla="*/ 85058 h 489966"/>
              <a:gd name="connsiteX68" fmla="*/ 69914 w 1082040"/>
              <a:gd name="connsiteY68" fmla="*/ 84582 h 489966"/>
              <a:gd name="connsiteX69" fmla="*/ 74391 w 1082040"/>
              <a:gd name="connsiteY69" fmla="*/ 97060 h 489966"/>
              <a:gd name="connsiteX70" fmla="*/ 74201 w 1082040"/>
              <a:gd name="connsiteY70" fmla="*/ 96583 h 489966"/>
              <a:gd name="connsiteX71" fmla="*/ 79058 w 1082040"/>
              <a:gd name="connsiteY71" fmla="*/ 108585 h 489966"/>
              <a:gd name="connsiteX72" fmla="*/ 78868 w 1082040"/>
              <a:gd name="connsiteY72" fmla="*/ 108204 h 489966"/>
              <a:gd name="connsiteX73" fmla="*/ 84297 w 1082040"/>
              <a:gd name="connsiteY73" fmla="*/ 120110 h 489966"/>
              <a:gd name="connsiteX74" fmla="*/ 84106 w 1082040"/>
              <a:gd name="connsiteY74" fmla="*/ 119729 h 489966"/>
              <a:gd name="connsiteX75" fmla="*/ 90107 w 1082040"/>
              <a:gd name="connsiteY75" fmla="*/ 131445 h 489966"/>
              <a:gd name="connsiteX76" fmla="*/ 89916 w 1082040"/>
              <a:gd name="connsiteY76" fmla="*/ 131159 h 489966"/>
              <a:gd name="connsiteX77" fmla="*/ 96393 w 1082040"/>
              <a:gd name="connsiteY77" fmla="*/ 142780 h 489966"/>
              <a:gd name="connsiteX78" fmla="*/ 96203 w 1082040"/>
              <a:gd name="connsiteY78" fmla="*/ 142494 h 489966"/>
              <a:gd name="connsiteX79" fmla="*/ 103061 w 1082040"/>
              <a:gd name="connsiteY79" fmla="*/ 153924 h 489966"/>
              <a:gd name="connsiteX80" fmla="*/ 102776 w 1082040"/>
              <a:gd name="connsiteY80" fmla="*/ 153543 h 489966"/>
              <a:gd name="connsiteX81" fmla="*/ 110205 w 1082040"/>
              <a:gd name="connsiteY81" fmla="*/ 164878 h 489966"/>
              <a:gd name="connsiteX82" fmla="*/ 110015 w 1082040"/>
              <a:gd name="connsiteY82" fmla="*/ 164592 h 489966"/>
              <a:gd name="connsiteX83" fmla="*/ 117825 w 1082040"/>
              <a:gd name="connsiteY83" fmla="*/ 175736 h 489966"/>
              <a:gd name="connsiteX84" fmla="*/ 117635 w 1082040"/>
              <a:gd name="connsiteY84" fmla="*/ 175450 h 489966"/>
              <a:gd name="connsiteX85" fmla="*/ 126017 w 1082040"/>
              <a:gd name="connsiteY85" fmla="*/ 186404 h 489966"/>
              <a:gd name="connsiteX86" fmla="*/ 125826 w 1082040"/>
              <a:gd name="connsiteY86" fmla="*/ 186119 h 489966"/>
              <a:gd name="connsiteX87" fmla="*/ 134589 w 1082040"/>
              <a:gd name="connsiteY87" fmla="*/ 196977 h 489966"/>
              <a:gd name="connsiteX88" fmla="*/ 134303 w 1082040"/>
              <a:gd name="connsiteY88" fmla="*/ 196691 h 489966"/>
              <a:gd name="connsiteX89" fmla="*/ 143638 w 1082040"/>
              <a:gd name="connsiteY89" fmla="*/ 207454 h 489966"/>
              <a:gd name="connsiteX90" fmla="*/ 143447 w 1082040"/>
              <a:gd name="connsiteY90" fmla="*/ 207169 h 489966"/>
              <a:gd name="connsiteX91" fmla="*/ 153067 w 1082040"/>
              <a:gd name="connsiteY91" fmla="*/ 217742 h 489966"/>
              <a:gd name="connsiteX92" fmla="*/ 152782 w 1082040"/>
              <a:gd name="connsiteY92" fmla="*/ 217456 h 489966"/>
              <a:gd name="connsiteX93" fmla="*/ 162974 w 1082040"/>
              <a:gd name="connsiteY93" fmla="*/ 227838 h 489966"/>
              <a:gd name="connsiteX94" fmla="*/ 162592 w 1082040"/>
              <a:gd name="connsiteY94" fmla="*/ 227457 h 489966"/>
              <a:gd name="connsiteX95" fmla="*/ 184119 w 1082040"/>
              <a:gd name="connsiteY95" fmla="*/ 247650 h 489966"/>
              <a:gd name="connsiteX96" fmla="*/ 183738 w 1082040"/>
              <a:gd name="connsiteY96" fmla="*/ 247269 h 489966"/>
              <a:gd name="connsiteX97" fmla="*/ 206884 w 1082040"/>
              <a:gd name="connsiteY97" fmla="*/ 266795 h 489966"/>
              <a:gd name="connsiteX98" fmla="*/ 206408 w 1082040"/>
              <a:gd name="connsiteY98" fmla="*/ 266414 h 489966"/>
              <a:gd name="connsiteX99" fmla="*/ 231172 w 1082040"/>
              <a:gd name="connsiteY99" fmla="*/ 285083 h 489966"/>
              <a:gd name="connsiteX100" fmla="*/ 230696 w 1082040"/>
              <a:gd name="connsiteY100" fmla="*/ 284797 h 489966"/>
              <a:gd name="connsiteX101" fmla="*/ 256985 w 1082040"/>
              <a:gd name="connsiteY101" fmla="*/ 302705 h 489966"/>
              <a:gd name="connsiteX102" fmla="*/ 256604 w 1082040"/>
              <a:gd name="connsiteY102" fmla="*/ 302514 h 489966"/>
              <a:gd name="connsiteX103" fmla="*/ 284227 w 1082040"/>
              <a:gd name="connsiteY103" fmla="*/ 319659 h 489966"/>
              <a:gd name="connsiteX104" fmla="*/ 283846 w 1082040"/>
              <a:gd name="connsiteY104" fmla="*/ 319469 h 489966"/>
              <a:gd name="connsiteX105" fmla="*/ 312897 w 1082040"/>
              <a:gd name="connsiteY105" fmla="*/ 335852 h 489966"/>
              <a:gd name="connsiteX106" fmla="*/ 312516 w 1082040"/>
              <a:gd name="connsiteY106" fmla="*/ 335661 h 489966"/>
              <a:gd name="connsiteX107" fmla="*/ 342900 w 1082040"/>
              <a:gd name="connsiteY107" fmla="*/ 351187 h 489966"/>
              <a:gd name="connsiteX108" fmla="*/ 342520 w 1082040"/>
              <a:gd name="connsiteY108" fmla="*/ 350996 h 489966"/>
              <a:gd name="connsiteX109" fmla="*/ 374143 w 1082040"/>
              <a:gd name="connsiteY109" fmla="*/ 365760 h 489966"/>
              <a:gd name="connsiteX110" fmla="*/ 373761 w 1082040"/>
              <a:gd name="connsiteY110" fmla="*/ 365570 h 489966"/>
              <a:gd name="connsiteX111" fmla="*/ 406623 w 1082040"/>
              <a:gd name="connsiteY111" fmla="*/ 379381 h 489966"/>
              <a:gd name="connsiteX112" fmla="*/ 406337 w 1082040"/>
              <a:gd name="connsiteY112" fmla="*/ 379190 h 489966"/>
              <a:gd name="connsiteX113" fmla="*/ 440246 w 1082040"/>
              <a:gd name="connsiteY113" fmla="*/ 392144 h 489966"/>
              <a:gd name="connsiteX114" fmla="*/ 439865 w 1082040"/>
              <a:gd name="connsiteY114" fmla="*/ 392049 h 489966"/>
              <a:gd name="connsiteX115" fmla="*/ 474917 w 1082040"/>
              <a:gd name="connsiteY115" fmla="*/ 404051 h 489966"/>
              <a:gd name="connsiteX116" fmla="*/ 474536 w 1082040"/>
              <a:gd name="connsiteY116" fmla="*/ 403955 h 489966"/>
              <a:gd name="connsiteX117" fmla="*/ 510636 w 1082040"/>
              <a:gd name="connsiteY117" fmla="*/ 415004 h 489966"/>
              <a:gd name="connsiteX118" fmla="*/ 510350 w 1082040"/>
              <a:gd name="connsiteY118" fmla="*/ 414909 h 489966"/>
              <a:gd name="connsiteX119" fmla="*/ 547307 w 1082040"/>
              <a:gd name="connsiteY119" fmla="*/ 425005 h 489966"/>
              <a:gd name="connsiteX120" fmla="*/ 546926 w 1082040"/>
              <a:gd name="connsiteY120" fmla="*/ 424910 h 489966"/>
              <a:gd name="connsiteX121" fmla="*/ 584740 w 1082040"/>
              <a:gd name="connsiteY121" fmla="*/ 434054 h 489966"/>
              <a:gd name="connsiteX122" fmla="*/ 584455 w 1082040"/>
              <a:gd name="connsiteY122" fmla="*/ 433959 h 489966"/>
              <a:gd name="connsiteX123" fmla="*/ 623126 w 1082040"/>
              <a:gd name="connsiteY123" fmla="*/ 442055 h 489966"/>
              <a:gd name="connsiteX124" fmla="*/ 622745 w 1082040"/>
              <a:gd name="connsiteY124" fmla="*/ 442055 h 489966"/>
              <a:gd name="connsiteX125" fmla="*/ 662083 w 1082040"/>
              <a:gd name="connsiteY125" fmla="*/ 449104 h 489966"/>
              <a:gd name="connsiteX126" fmla="*/ 661798 w 1082040"/>
              <a:gd name="connsiteY126" fmla="*/ 449104 h 489966"/>
              <a:gd name="connsiteX127" fmla="*/ 701898 w 1082040"/>
              <a:gd name="connsiteY127" fmla="*/ 455105 h 489966"/>
              <a:gd name="connsiteX128" fmla="*/ 701612 w 1082040"/>
              <a:gd name="connsiteY128" fmla="*/ 455009 h 489966"/>
              <a:gd name="connsiteX129" fmla="*/ 742284 w 1082040"/>
              <a:gd name="connsiteY129" fmla="*/ 459962 h 489966"/>
              <a:gd name="connsiteX130" fmla="*/ 741998 w 1082040"/>
              <a:gd name="connsiteY130" fmla="*/ 459867 h 489966"/>
              <a:gd name="connsiteX131" fmla="*/ 783242 w 1082040"/>
              <a:gd name="connsiteY131" fmla="*/ 463677 h 489966"/>
              <a:gd name="connsiteX132" fmla="*/ 782956 w 1082040"/>
              <a:gd name="connsiteY132" fmla="*/ 463677 h 489966"/>
              <a:gd name="connsiteX133" fmla="*/ 824675 w 1082040"/>
              <a:gd name="connsiteY133" fmla="*/ 466344 h 489966"/>
              <a:gd name="connsiteX134" fmla="*/ 824294 w 1082040"/>
              <a:gd name="connsiteY134" fmla="*/ 466344 h 489966"/>
              <a:gd name="connsiteX135" fmla="*/ 866490 w 1082040"/>
              <a:gd name="connsiteY135" fmla="*/ 467868 h 489966"/>
              <a:gd name="connsiteX136" fmla="*/ 866204 w 1082040"/>
              <a:gd name="connsiteY136" fmla="*/ 467868 h 489966"/>
              <a:gd name="connsiteX137" fmla="*/ 908686 w 1082040"/>
              <a:gd name="connsiteY137" fmla="*/ 468249 h 489966"/>
              <a:gd name="connsiteX138" fmla="*/ 908400 w 1082040"/>
              <a:gd name="connsiteY138" fmla="*/ 468249 h 489966"/>
              <a:gd name="connsiteX139" fmla="*/ 951167 w 1082040"/>
              <a:gd name="connsiteY139" fmla="*/ 467487 h 489966"/>
              <a:gd name="connsiteX140" fmla="*/ 950881 w 1082040"/>
              <a:gd name="connsiteY140" fmla="*/ 467487 h 489966"/>
              <a:gd name="connsiteX141" fmla="*/ 993839 w 1082040"/>
              <a:gd name="connsiteY141" fmla="*/ 465392 h 489966"/>
              <a:gd name="connsiteX142" fmla="*/ 993553 w 1082040"/>
              <a:gd name="connsiteY142" fmla="*/ 465392 h 489966"/>
              <a:gd name="connsiteX143" fmla="*/ 1036797 w 1082040"/>
              <a:gd name="connsiteY143" fmla="*/ 462153 h 489966"/>
              <a:gd name="connsiteX144" fmla="*/ 1036511 w 1082040"/>
              <a:gd name="connsiteY144" fmla="*/ 462153 h 489966"/>
              <a:gd name="connsiteX145" fmla="*/ 1079755 w 1082040"/>
              <a:gd name="connsiteY145" fmla="*/ 457581 h 489966"/>
              <a:gd name="connsiteX146" fmla="*/ 1082041 w 1082040"/>
              <a:gd name="connsiteY146" fmla="*/ 479203 h 48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82040" h="489966">
                <a:moveTo>
                  <a:pt x="1239" y="83249"/>
                </a:moveTo>
                <a:lnTo>
                  <a:pt x="45054" y="0"/>
                </a:lnTo>
                <a:lnTo>
                  <a:pt x="95917" y="79153"/>
                </a:lnTo>
                <a:cubicBezTo>
                  <a:pt x="99156" y="84201"/>
                  <a:pt x="97727" y="90869"/>
                  <a:pt x="92679" y="94107"/>
                </a:cubicBezTo>
                <a:cubicBezTo>
                  <a:pt x="87631" y="97346"/>
                  <a:pt x="80868" y="95917"/>
                  <a:pt x="77629" y="90869"/>
                </a:cubicBezTo>
                <a:lnTo>
                  <a:pt x="36862" y="27432"/>
                </a:lnTo>
                <a:lnTo>
                  <a:pt x="55627" y="26670"/>
                </a:lnTo>
                <a:lnTo>
                  <a:pt x="20479" y="93345"/>
                </a:lnTo>
                <a:cubicBezTo>
                  <a:pt x="17622" y="98679"/>
                  <a:pt x="11145" y="100679"/>
                  <a:pt x="5811" y="97917"/>
                </a:cubicBezTo>
                <a:cubicBezTo>
                  <a:pt x="477" y="95155"/>
                  <a:pt x="-1523" y="88583"/>
                  <a:pt x="1239" y="83249"/>
                </a:cubicBezTo>
                <a:close/>
                <a:moveTo>
                  <a:pt x="1082041" y="479203"/>
                </a:moveTo>
                <a:lnTo>
                  <a:pt x="1038607" y="483775"/>
                </a:lnTo>
                <a:lnTo>
                  <a:pt x="995078" y="487109"/>
                </a:lnTo>
                <a:lnTo>
                  <a:pt x="951739" y="489109"/>
                </a:lnTo>
                <a:lnTo>
                  <a:pt x="908686" y="489966"/>
                </a:lnTo>
                <a:lnTo>
                  <a:pt x="865823" y="489585"/>
                </a:lnTo>
                <a:lnTo>
                  <a:pt x="823437" y="488061"/>
                </a:lnTo>
                <a:lnTo>
                  <a:pt x="781336" y="485299"/>
                </a:lnTo>
                <a:lnTo>
                  <a:pt x="739808" y="481489"/>
                </a:lnTo>
                <a:lnTo>
                  <a:pt x="698850" y="476536"/>
                </a:lnTo>
                <a:lnTo>
                  <a:pt x="658464" y="470535"/>
                </a:lnTo>
                <a:lnTo>
                  <a:pt x="618745" y="463391"/>
                </a:lnTo>
                <a:lnTo>
                  <a:pt x="579787" y="455200"/>
                </a:lnTo>
                <a:lnTo>
                  <a:pt x="541687" y="446056"/>
                </a:lnTo>
                <a:lnTo>
                  <a:pt x="504445" y="435769"/>
                </a:lnTo>
                <a:lnTo>
                  <a:pt x="468059" y="424625"/>
                </a:lnTo>
                <a:lnTo>
                  <a:pt x="432721" y="412528"/>
                </a:lnTo>
                <a:lnTo>
                  <a:pt x="398431" y="399479"/>
                </a:lnTo>
                <a:lnTo>
                  <a:pt x="365189" y="385477"/>
                </a:lnTo>
                <a:lnTo>
                  <a:pt x="333185" y="370618"/>
                </a:lnTo>
                <a:lnTo>
                  <a:pt x="302419" y="354806"/>
                </a:lnTo>
                <a:lnTo>
                  <a:pt x="272987" y="338233"/>
                </a:lnTo>
                <a:lnTo>
                  <a:pt x="244888" y="320802"/>
                </a:lnTo>
                <a:lnTo>
                  <a:pt x="218219" y="302609"/>
                </a:lnTo>
                <a:lnTo>
                  <a:pt x="193072" y="283559"/>
                </a:lnTo>
                <a:lnTo>
                  <a:pt x="169546" y="263652"/>
                </a:lnTo>
                <a:lnTo>
                  <a:pt x="147638" y="243173"/>
                </a:lnTo>
                <a:lnTo>
                  <a:pt x="137161" y="232505"/>
                </a:lnTo>
                <a:lnTo>
                  <a:pt x="127350" y="221742"/>
                </a:lnTo>
                <a:lnTo>
                  <a:pt x="117825" y="210788"/>
                </a:lnTo>
                <a:lnTo>
                  <a:pt x="108776" y="199644"/>
                </a:lnTo>
                <a:lnTo>
                  <a:pt x="100204" y="188404"/>
                </a:lnTo>
                <a:lnTo>
                  <a:pt x="92108" y="176975"/>
                </a:lnTo>
                <a:lnTo>
                  <a:pt x="84487" y="165259"/>
                </a:lnTo>
                <a:lnTo>
                  <a:pt x="77439" y="153448"/>
                </a:lnTo>
                <a:lnTo>
                  <a:pt x="70866" y="141446"/>
                </a:lnTo>
                <a:lnTo>
                  <a:pt x="64676" y="129350"/>
                </a:lnTo>
                <a:lnTo>
                  <a:pt x="58960" y="116967"/>
                </a:lnTo>
                <a:lnTo>
                  <a:pt x="54008" y="104584"/>
                </a:lnTo>
                <a:lnTo>
                  <a:pt x="49435" y="91630"/>
                </a:lnTo>
                <a:lnTo>
                  <a:pt x="45435" y="78772"/>
                </a:lnTo>
                <a:lnTo>
                  <a:pt x="42006" y="65818"/>
                </a:lnTo>
                <a:lnTo>
                  <a:pt x="39149" y="52673"/>
                </a:lnTo>
                <a:lnTo>
                  <a:pt x="37053" y="39529"/>
                </a:lnTo>
                <a:lnTo>
                  <a:pt x="35434" y="26384"/>
                </a:lnTo>
                <a:lnTo>
                  <a:pt x="35148" y="22384"/>
                </a:lnTo>
                <a:lnTo>
                  <a:pt x="56865" y="20765"/>
                </a:lnTo>
                <a:lnTo>
                  <a:pt x="57055" y="24575"/>
                </a:lnTo>
                <a:lnTo>
                  <a:pt x="57055" y="24098"/>
                </a:lnTo>
                <a:lnTo>
                  <a:pt x="58579" y="36767"/>
                </a:lnTo>
                <a:lnTo>
                  <a:pt x="58484" y="36290"/>
                </a:lnTo>
                <a:lnTo>
                  <a:pt x="60580" y="48958"/>
                </a:lnTo>
                <a:lnTo>
                  <a:pt x="60485" y="48387"/>
                </a:lnTo>
                <a:lnTo>
                  <a:pt x="63151" y="60960"/>
                </a:lnTo>
                <a:lnTo>
                  <a:pt x="63056" y="60484"/>
                </a:lnTo>
                <a:lnTo>
                  <a:pt x="66390" y="72962"/>
                </a:lnTo>
                <a:lnTo>
                  <a:pt x="66199" y="72580"/>
                </a:lnTo>
                <a:lnTo>
                  <a:pt x="70105" y="85058"/>
                </a:lnTo>
                <a:lnTo>
                  <a:pt x="69914" y="84582"/>
                </a:lnTo>
                <a:lnTo>
                  <a:pt x="74391" y="97060"/>
                </a:lnTo>
                <a:lnTo>
                  <a:pt x="74201" y="96583"/>
                </a:lnTo>
                <a:lnTo>
                  <a:pt x="79058" y="108585"/>
                </a:lnTo>
                <a:lnTo>
                  <a:pt x="78868" y="108204"/>
                </a:lnTo>
                <a:lnTo>
                  <a:pt x="84297" y="120110"/>
                </a:lnTo>
                <a:lnTo>
                  <a:pt x="84106" y="119729"/>
                </a:lnTo>
                <a:lnTo>
                  <a:pt x="90107" y="131445"/>
                </a:lnTo>
                <a:lnTo>
                  <a:pt x="89916" y="131159"/>
                </a:lnTo>
                <a:lnTo>
                  <a:pt x="96393" y="142780"/>
                </a:lnTo>
                <a:lnTo>
                  <a:pt x="96203" y="142494"/>
                </a:lnTo>
                <a:lnTo>
                  <a:pt x="103061" y="153924"/>
                </a:lnTo>
                <a:lnTo>
                  <a:pt x="102776" y="153543"/>
                </a:lnTo>
                <a:lnTo>
                  <a:pt x="110205" y="164878"/>
                </a:lnTo>
                <a:lnTo>
                  <a:pt x="110015" y="164592"/>
                </a:lnTo>
                <a:lnTo>
                  <a:pt x="117825" y="175736"/>
                </a:lnTo>
                <a:lnTo>
                  <a:pt x="117635" y="175450"/>
                </a:lnTo>
                <a:lnTo>
                  <a:pt x="126017" y="186404"/>
                </a:lnTo>
                <a:lnTo>
                  <a:pt x="125826" y="186119"/>
                </a:lnTo>
                <a:lnTo>
                  <a:pt x="134589" y="196977"/>
                </a:lnTo>
                <a:lnTo>
                  <a:pt x="134303" y="196691"/>
                </a:lnTo>
                <a:lnTo>
                  <a:pt x="143638" y="207454"/>
                </a:lnTo>
                <a:lnTo>
                  <a:pt x="143447" y="207169"/>
                </a:lnTo>
                <a:lnTo>
                  <a:pt x="153067" y="217742"/>
                </a:lnTo>
                <a:lnTo>
                  <a:pt x="152782" y="217456"/>
                </a:lnTo>
                <a:lnTo>
                  <a:pt x="162974" y="227838"/>
                </a:lnTo>
                <a:lnTo>
                  <a:pt x="162592" y="227457"/>
                </a:lnTo>
                <a:lnTo>
                  <a:pt x="184119" y="247650"/>
                </a:lnTo>
                <a:lnTo>
                  <a:pt x="183738" y="247269"/>
                </a:lnTo>
                <a:lnTo>
                  <a:pt x="206884" y="266795"/>
                </a:lnTo>
                <a:lnTo>
                  <a:pt x="206408" y="266414"/>
                </a:lnTo>
                <a:lnTo>
                  <a:pt x="231172" y="285083"/>
                </a:lnTo>
                <a:lnTo>
                  <a:pt x="230696" y="284797"/>
                </a:lnTo>
                <a:lnTo>
                  <a:pt x="256985" y="302705"/>
                </a:lnTo>
                <a:lnTo>
                  <a:pt x="256604" y="302514"/>
                </a:lnTo>
                <a:lnTo>
                  <a:pt x="284227" y="319659"/>
                </a:lnTo>
                <a:lnTo>
                  <a:pt x="283846" y="319469"/>
                </a:lnTo>
                <a:lnTo>
                  <a:pt x="312897" y="335852"/>
                </a:lnTo>
                <a:lnTo>
                  <a:pt x="312516" y="335661"/>
                </a:lnTo>
                <a:lnTo>
                  <a:pt x="342900" y="351187"/>
                </a:lnTo>
                <a:lnTo>
                  <a:pt x="342520" y="350996"/>
                </a:lnTo>
                <a:lnTo>
                  <a:pt x="374143" y="365760"/>
                </a:lnTo>
                <a:lnTo>
                  <a:pt x="373761" y="365570"/>
                </a:lnTo>
                <a:lnTo>
                  <a:pt x="406623" y="379381"/>
                </a:lnTo>
                <a:lnTo>
                  <a:pt x="406337" y="379190"/>
                </a:lnTo>
                <a:lnTo>
                  <a:pt x="440246" y="392144"/>
                </a:lnTo>
                <a:lnTo>
                  <a:pt x="439865" y="392049"/>
                </a:lnTo>
                <a:lnTo>
                  <a:pt x="474917" y="404051"/>
                </a:lnTo>
                <a:lnTo>
                  <a:pt x="474536" y="403955"/>
                </a:lnTo>
                <a:lnTo>
                  <a:pt x="510636" y="415004"/>
                </a:lnTo>
                <a:lnTo>
                  <a:pt x="510350" y="414909"/>
                </a:lnTo>
                <a:lnTo>
                  <a:pt x="547307" y="425005"/>
                </a:lnTo>
                <a:lnTo>
                  <a:pt x="546926" y="424910"/>
                </a:lnTo>
                <a:lnTo>
                  <a:pt x="584740" y="434054"/>
                </a:lnTo>
                <a:lnTo>
                  <a:pt x="584455" y="433959"/>
                </a:lnTo>
                <a:lnTo>
                  <a:pt x="623126" y="442055"/>
                </a:lnTo>
                <a:lnTo>
                  <a:pt x="622745" y="442055"/>
                </a:lnTo>
                <a:lnTo>
                  <a:pt x="662083" y="449104"/>
                </a:lnTo>
                <a:lnTo>
                  <a:pt x="661798" y="449104"/>
                </a:lnTo>
                <a:lnTo>
                  <a:pt x="701898" y="455105"/>
                </a:lnTo>
                <a:lnTo>
                  <a:pt x="701612" y="455009"/>
                </a:lnTo>
                <a:lnTo>
                  <a:pt x="742284" y="459962"/>
                </a:lnTo>
                <a:lnTo>
                  <a:pt x="741998" y="459867"/>
                </a:lnTo>
                <a:lnTo>
                  <a:pt x="783242" y="463677"/>
                </a:lnTo>
                <a:lnTo>
                  <a:pt x="782956" y="463677"/>
                </a:lnTo>
                <a:lnTo>
                  <a:pt x="824675" y="466344"/>
                </a:lnTo>
                <a:lnTo>
                  <a:pt x="824294" y="466344"/>
                </a:lnTo>
                <a:lnTo>
                  <a:pt x="866490" y="467868"/>
                </a:lnTo>
                <a:lnTo>
                  <a:pt x="866204" y="467868"/>
                </a:lnTo>
                <a:lnTo>
                  <a:pt x="908686" y="468249"/>
                </a:lnTo>
                <a:lnTo>
                  <a:pt x="908400" y="468249"/>
                </a:lnTo>
                <a:lnTo>
                  <a:pt x="951167" y="467487"/>
                </a:lnTo>
                <a:lnTo>
                  <a:pt x="950881" y="467487"/>
                </a:lnTo>
                <a:lnTo>
                  <a:pt x="993839" y="465392"/>
                </a:lnTo>
                <a:lnTo>
                  <a:pt x="993553" y="465392"/>
                </a:lnTo>
                <a:lnTo>
                  <a:pt x="1036797" y="462153"/>
                </a:lnTo>
                <a:lnTo>
                  <a:pt x="1036511" y="462153"/>
                </a:lnTo>
                <a:lnTo>
                  <a:pt x="1079755" y="457581"/>
                </a:lnTo>
                <a:lnTo>
                  <a:pt x="1082041" y="479203"/>
                </a:lnTo>
                <a:close/>
              </a:path>
            </a:pathLst>
          </a:custGeom>
          <a:solidFill>
            <a:schemeClr val="accent1">
              <a:lumMod val="75000"/>
            </a:schemeClr>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814C377-4E92-4397-B4F1-D9520CBF882C}"/>
              </a:ext>
            </a:extLst>
          </p:cNvPr>
          <p:cNvSpPr/>
          <p:nvPr/>
        </p:nvSpPr>
        <p:spPr>
          <a:xfrm>
            <a:off x="10040469" y="4195691"/>
            <a:ext cx="1429980" cy="647392"/>
          </a:xfrm>
          <a:custGeom>
            <a:avLst/>
            <a:gdLst>
              <a:gd name="connsiteX0" fmla="*/ 1239 w 1082040"/>
              <a:gd name="connsiteY0" fmla="*/ 406622 h 489870"/>
              <a:gd name="connsiteX1" fmla="*/ 45054 w 1082040"/>
              <a:gd name="connsiteY1" fmla="*/ 489871 h 489870"/>
              <a:gd name="connsiteX2" fmla="*/ 95917 w 1082040"/>
              <a:gd name="connsiteY2" fmla="*/ 410718 h 489870"/>
              <a:gd name="connsiteX3" fmla="*/ 92679 w 1082040"/>
              <a:gd name="connsiteY3" fmla="*/ 395764 h 489870"/>
              <a:gd name="connsiteX4" fmla="*/ 77630 w 1082040"/>
              <a:gd name="connsiteY4" fmla="*/ 399002 h 489870"/>
              <a:gd name="connsiteX5" fmla="*/ 36862 w 1082040"/>
              <a:gd name="connsiteY5" fmla="*/ 462439 h 489870"/>
              <a:gd name="connsiteX6" fmla="*/ 55627 w 1082040"/>
              <a:gd name="connsiteY6" fmla="*/ 463201 h 489870"/>
              <a:gd name="connsiteX7" fmla="*/ 20480 w 1082040"/>
              <a:gd name="connsiteY7" fmla="*/ 396526 h 489870"/>
              <a:gd name="connsiteX8" fmla="*/ 5811 w 1082040"/>
              <a:gd name="connsiteY8" fmla="*/ 391954 h 489870"/>
              <a:gd name="connsiteX9" fmla="*/ 1239 w 1082040"/>
              <a:gd name="connsiteY9" fmla="*/ 406622 h 489870"/>
              <a:gd name="connsiteX10" fmla="*/ 1082041 w 1082040"/>
              <a:gd name="connsiteY10" fmla="*/ 10763 h 489870"/>
              <a:gd name="connsiteX11" fmla="*/ 1038606 w 1082040"/>
              <a:gd name="connsiteY11" fmla="*/ 6191 h 489870"/>
              <a:gd name="connsiteX12" fmla="*/ 995078 w 1082040"/>
              <a:gd name="connsiteY12" fmla="*/ 2858 h 489870"/>
              <a:gd name="connsiteX13" fmla="*/ 951738 w 1082040"/>
              <a:gd name="connsiteY13" fmla="*/ 762 h 489870"/>
              <a:gd name="connsiteX14" fmla="*/ 908686 w 1082040"/>
              <a:gd name="connsiteY14" fmla="*/ 0 h 489870"/>
              <a:gd name="connsiteX15" fmla="*/ 865823 w 1082040"/>
              <a:gd name="connsiteY15" fmla="*/ 381 h 489870"/>
              <a:gd name="connsiteX16" fmla="*/ 823437 w 1082040"/>
              <a:gd name="connsiteY16" fmla="*/ 1905 h 489870"/>
              <a:gd name="connsiteX17" fmla="*/ 781337 w 1082040"/>
              <a:gd name="connsiteY17" fmla="*/ 4572 h 489870"/>
              <a:gd name="connsiteX18" fmla="*/ 739807 w 1082040"/>
              <a:gd name="connsiteY18" fmla="*/ 8382 h 489870"/>
              <a:gd name="connsiteX19" fmla="*/ 698850 w 1082040"/>
              <a:gd name="connsiteY19" fmla="*/ 13430 h 489870"/>
              <a:gd name="connsiteX20" fmla="*/ 658464 w 1082040"/>
              <a:gd name="connsiteY20" fmla="*/ 19431 h 489870"/>
              <a:gd name="connsiteX21" fmla="*/ 618745 w 1082040"/>
              <a:gd name="connsiteY21" fmla="*/ 26575 h 489870"/>
              <a:gd name="connsiteX22" fmla="*/ 579787 w 1082040"/>
              <a:gd name="connsiteY22" fmla="*/ 34766 h 489870"/>
              <a:gd name="connsiteX23" fmla="*/ 541687 w 1082040"/>
              <a:gd name="connsiteY23" fmla="*/ 43910 h 489870"/>
              <a:gd name="connsiteX24" fmla="*/ 504445 w 1082040"/>
              <a:gd name="connsiteY24" fmla="*/ 54102 h 489870"/>
              <a:gd name="connsiteX25" fmla="*/ 468059 w 1082040"/>
              <a:gd name="connsiteY25" fmla="*/ 65246 h 489870"/>
              <a:gd name="connsiteX26" fmla="*/ 432721 w 1082040"/>
              <a:gd name="connsiteY26" fmla="*/ 77438 h 489870"/>
              <a:gd name="connsiteX27" fmla="*/ 398431 w 1082040"/>
              <a:gd name="connsiteY27" fmla="*/ 90488 h 489870"/>
              <a:gd name="connsiteX28" fmla="*/ 365189 w 1082040"/>
              <a:gd name="connsiteY28" fmla="*/ 104394 h 489870"/>
              <a:gd name="connsiteX29" fmla="*/ 333185 w 1082040"/>
              <a:gd name="connsiteY29" fmla="*/ 119348 h 489870"/>
              <a:gd name="connsiteX30" fmla="*/ 302419 w 1082040"/>
              <a:gd name="connsiteY30" fmla="*/ 135065 h 489870"/>
              <a:gd name="connsiteX31" fmla="*/ 272987 w 1082040"/>
              <a:gd name="connsiteY31" fmla="*/ 151638 h 489870"/>
              <a:gd name="connsiteX32" fmla="*/ 244889 w 1082040"/>
              <a:gd name="connsiteY32" fmla="*/ 169164 h 489870"/>
              <a:gd name="connsiteX33" fmla="*/ 218219 w 1082040"/>
              <a:gd name="connsiteY33" fmla="*/ 187357 h 489870"/>
              <a:gd name="connsiteX34" fmla="*/ 193073 w 1082040"/>
              <a:gd name="connsiteY34" fmla="*/ 206407 h 489870"/>
              <a:gd name="connsiteX35" fmla="*/ 169545 w 1082040"/>
              <a:gd name="connsiteY35" fmla="*/ 226314 h 489870"/>
              <a:gd name="connsiteX36" fmla="*/ 147638 w 1082040"/>
              <a:gd name="connsiteY36" fmla="*/ 246793 h 489870"/>
              <a:gd name="connsiteX37" fmla="*/ 137161 w 1082040"/>
              <a:gd name="connsiteY37" fmla="*/ 257461 h 489870"/>
              <a:gd name="connsiteX38" fmla="*/ 127350 w 1082040"/>
              <a:gd name="connsiteY38" fmla="*/ 268129 h 489870"/>
              <a:gd name="connsiteX39" fmla="*/ 117825 w 1082040"/>
              <a:gd name="connsiteY39" fmla="*/ 279083 h 489870"/>
              <a:gd name="connsiteX40" fmla="*/ 108776 w 1082040"/>
              <a:gd name="connsiteY40" fmla="*/ 290132 h 489870"/>
              <a:gd name="connsiteX41" fmla="*/ 100204 w 1082040"/>
              <a:gd name="connsiteY41" fmla="*/ 301466 h 489870"/>
              <a:gd name="connsiteX42" fmla="*/ 92107 w 1082040"/>
              <a:gd name="connsiteY42" fmla="*/ 312992 h 489870"/>
              <a:gd name="connsiteX43" fmla="*/ 84487 w 1082040"/>
              <a:gd name="connsiteY43" fmla="*/ 324612 h 489870"/>
              <a:gd name="connsiteX44" fmla="*/ 77439 w 1082040"/>
              <a:gd name="connsiteY44" fmla="*/ 336518 h 489870"/>
              <a:gd name="connsiteX45" fmla="*/ 70867 w 1082040"/>
              <a:gd name="connsiteY45" fmla="*/ 348425 h 489870"/>
              <a:gd name="connsiteX46" fmla="*/ 64675 w 1082040"/>
              <a:gd name="connsiteY46" fmla="*/ 360521 h 489870"/>
              <a:gd name="connsiteX47" fmla="*/ 58960 w 1082040"/>
              <a:gd name="connsiteY47" fmla="*/ 372904 h 489870"/>
              <a:gd name="connsiteX48" fmla="*/ 54007 w 1082040"/>
              <a:gd name="connsiteY48" fmla="*/ 385382 h 489870"/>
              <a:gd name="connsiteX49" fmla="*/ 49435 w 1082040"/>
              <a:gd name="connsiteY49" fmla="*/ 398240 h 489870"/>
              <a:gd name="connsiteX50" fmla="*/ 45435 w 1082040"/>
              <a:gd name="connsiteY50" fmla="*/ 411194 h 489870"/>
              <a:gd name="connsiteX51" fmla="*/ 42006 w 1082040"/>
              <a:gd name="connsiteY51" fmla="*/ 424148 h 489870"/>
              <a:gd name="connsiteX52" fmla="*/ 39148 w 1082040"/>
              <a:gd name="connsiteY52" fmla="*/ 437198 h 489870"/>
              <a:gd name="connsiteX53" fmla="*/ 37053 w 1082040"/>
              <a:gd name="connsiteY53" fmla="*/ 450342 h 489870"/>
              <a:gd name="connsiteX54" fmla="*/ 35434 w 1082040"/>
              <a:gd name="connsiteY54" fmla="*/ 463487 h 489870"/>
              <a:gd name="connsiteX55" fmla="*/ 35148 w 1082040"/>
              <a:gd name="connsiteY55" fmla="*/ 467487 h 489870"/>
              <a:gd name="connsiteX56" fmla="*/ 56865 w 1082040"/>
              <a:gd name="connsiteY56" fmla="*/ 469106 h 489870"/>
              <a:gd name="connsiteX57" fmla="*/ 57055 w 1082040"/>
              <a:gd name="connsiteY57" fmla="*/ 465296 h 489870"/>
              <a:gd name="connsiteX58" fmla="*/ 57055 w 1082040"/>
              <a:gd name="connsiteY58" fmla="*/ 465773 h 489870"/>
              <a:gd name="connsiteX59" fmla="*/ 58580 w 1082040"/>
              <a:gd name="connsiteY59" fmla="*/ 453104 h 489870"/>
              <a:gd name="connsiteX60" fmla="*/ 58484 w 1082040"/>
              <a:gd name="connsiteY60" fmla="*/ 453581 h 489870"/>
              <a:gd name="connsiteX61" fmla="*/ 60579 w 1082040"/>
              <a:gd name="connsiteY61" fmla="*/ 441008 h 489870"/>
              <a:gd name="connsiteX62" fmla="*/ 60485 w 1082040"/>
              <a:gd name="connsiteY62" fmla="*/ 441579 h 489870"/>
              <a:gd name="connsiteX63" fmla="*/ 63151 w 1082040"/>
              <a:gd name="connsiteY63" fmla="*/ 429006 h 489870"/>
              <a:gd name="connsiteX64" fmla="*/ 63056 w 1082040"/>
              <a:gd name="connsiteY64" fmla="*/ 429482 h 489870"/>
              <a:gd name="connsiteX65" fmla="*/ 66390 w 1082040"/>
              <a:gd name="connsiteY65" fmla="*/ 416909 h 489870"/>
              <a:gd name="connsiteX66" fmla="*/ 66199 w 1082040"/>
              <a:gd name="connsiteY66" fmla="*/ 417386 h 489870"/>
              <a:gd name="connsiteX67" fmla="*/ 70104 w 1082040"/>
              <a:gd name="connsiteY67" fmla="*/ 404908 h 489870"/>
              <a:gd name="connsiteX68" fmla="*/ 69914 w 1082040"/>
              <a:gd name="connsiteY68" fmla="*/ 405384 h 489870"/>
              <a:gd name="connsiteX69" fmla="*/ 74391 w 1082040"/>
              <a:gd name="connsiteY69" fmla="*/ 392906 h 489870"/>
              <a:gd name="connsiteX70" fmla="*/ 74200 w 1082040"/>
              <a:gd name="connsiteY70" fmla="*/ 393287 h 489870"/>
              <a:gd name="connsiteX71" fmla="*/ 79058 w 1082040"/>
              <a:gd name="connsiteY71" fmla="*/ 381286 h 489870"/>
              <a:gd name="connsiteX72" fmla="*/ 78868 w 1082040"/>
              <a:gd name="connsiteY72" fmla="*/ 381667 h 489870"/>
              <a:gd name="connsiteX73" fmla="*/ 84297 w 1082040"/>
              <a:gd name="connsiteY73" fmla="*/ 369761 h 489870"/>
              <a:gd name="connsiteX74" fmla="*/ 84106 w 1082040"/>
              <a:gd name="connsiteY74" fmla="*/ 370237 h 489870"/>
              <a:gd name="connsiteX75" fmla="*/ 90107 w 1082040"/>
              <a:gd name="connsiteY75" fmla="*/ 358521 h 489870"/>
              <a:gd name="connsiteX76" fmla="*/ 89917 w 1082040"/>
              <a:gd name="connsiteY76" fmla="*/ 358807 h 489870"/>
              <a:gd name="connsiteX77" fmla="*/ 96394 w 1082040"/>
              <a:gd name="connsiteY77" fmla="*/ 347186 h 489870"/>
              <a:gd name="connsiteX78" fmla="*/ 96203 w 1082040"/>
              <a:gd name="connsiteY78" fmla="*/ 347472 h 489870"/>
              <a:gd name="connsiteX79" fmla="*/ 103061 w 1082040"/>
              <a:gd name="connsiteY79" fmla="*/ 335947 h 489870"/>
              <a:gd name="connsiteX80" fmla="*/ 102775 w 1082040"/>
              <a:gd name="connsiteY80" fmla="*/ 336328 h 489870"/>
              <a:gd name="connsiteX81" fmla="*/ 110205 w 1082040"/>
              <a:gd name="connsiteY81" fmla="*/ 325088 h 489870"/>
              <a:gd name="connsiteX82" fmla="*/ 110014 w 1082040"/>
              <a:gd name="connsiteY82" fmla="*/ 325374 h 489870"/>
              <a:gd name="connsiteX83" fmla="*/ 117920 w 1082040"/>
              <a:gd name="connsiteY83" fmla="*/ 314135 h 489870"/>
              <a:gd name="connsiteX84" fmla="*/ 117635 w 1082040"/>
              <a:gd name="connsiteY84" fmla="*/ 314420 h 489870"/>
              <a:gd name="connsiteX85" fmla="*/ 126016 w 1082040"/>
              <a:gd name="connsiteY85" fmla="*/ 303467 h 489870"/>
              <a:gd name="connsiteX86" fmla="*/ 125731 w 1082040"/>
              <a:gd name="connsiteY86" fmla="*/ 303752 h 489870"/>
              <a:gd name="connsiteX87" fmla="*/ 134589 w 1082040"/>
              <a:gd name="connsiteY87" fmla="*/ 292989 h 489870"/>
              <a:gd name="connsiteX88" fmla="*/ 134303 w 1082040"/>
              <a:gd name="connsiteY88" fmla="*/ 293180 h 489870"/>
              <a:gd name="connsiteX89" fmla="*/ 143638 w 1082040"/>
              <a:gd name="connsiteY89" fmla="*/ 282512 h 489870"/>
              <a:gd name="connsiteX90" fmla="*/ 143447 w 1082040"/>
              <a:gd name="connsiteY90" fmla="*/ 282702 h 489870"/>
              <a:gd name="connsiteX91" fmla="*/ 153067 w 1082040"/>
              <a:gd name="connsiteY91" fmla="*/ 272225 h 489870"/>
              <a:gd name="connsiteX92" fmla="*/ 152781 w 1082040"/>
              <a:gd name="connsiteY92" fmla="*/ 272510 h 489870"/>
              <a:gd name="connsiteX93" fmla="*/ 162973 w 1082040"/>
              <a:gd name="connsiteY93" fmla="*/ 262128 h 489870"/>
              <a:gd name="connsiteX94" fmla="*/ 162592 w 1082040"/>
              <a:gd name="connsiteY94" fmla="*/ 262414 h 489870"/>
              <a:gd name="connsiteX95" fmla="*/ 184119 w 1082040"/>
              <a:gd name="connsiteY95" fmla="*/ 242316 h 489870"/>
              <a:gd name="connsiteX96" fmla="*/ 183738 w 1082040"/>
              <a:gd name="connsiteY96" fmla="*/ 242697 h 489870"/>
              <a:gd name="connsiteX97" fmla="*/ 206884 w 1082040"/>
              <a:gd name="connsiteY97" fmla="*/ 223171 h 489870"/>
              <a:gd name="connsiteX98" fmla="*/ 206407 w 1082040"/>
              <a:gd name="connsiteY98" fmla="*/ 223552 h 489870"/>
              <a:gd name="connsiteX99" fmla="*/ 231173 w 1082040"/>
              <a:gd name="connsiteY99" fmla="*/ 204788 h 489870"/>
              <a:gd name="connsiteX100" fmla="*/ 230696 w 1082040"/>
              <a:gd name="connsiteY100" fmla="*/ 205169 h 489870"/>
              <a:gd name="connsiteX101" fmla="*/ 256985 w 1082040"/>
              <a:gd name="connsiteY101" fmla="*/ 187166 h 489870"/>
              <a:gd name="connsiteX102" fmla="*/ 256604 w 1082040"/>
              <a:gd name="connsiteY102" fmla="*/ 187452 h 489870"/>
              <a:gd name="connsiteX103" fmla="*/ 284227 w 1082040"/>
              <a:gd name="connsiteY103" fmla="*/ 170212 h 489870"/>
              <a:gd name="connsiteX104" fmla="*/ 283845 w 1082040"/>
              <a:gd name="connsiteY104" fmla="*/ 170498 h 489870"/>
              <a:gd name="connsiteX105" fmla="*/ 312897 w 1082040"/>
              <a:gd name="connsiteY105" fmla="*/ 154115 h 489870"/>
              <a:gd name="connsiteX106" fmla="*/ 312516 w 1082040"/>
              <a:gd name="connsiteY106" fmla="*/ 154305 h 489870"/>
              <a:gd name="connsiteX107" fmla="*/ 342901 w 1082040"/>
              <a:gd name="connsiteY107" fmla="*/ 138779 h 489870"/>
              <a:gd name="connsiteX108" fmla="*/ 342520 w 1082040"/>
              <a:gd name="connsiteY108" fmla="*/ 138970 h 489870"/>
              <a:gd name="connsiteX109" fmla="*/ 374143 w 1082040"/>
              <a:gd name="connsiteY109" fmla="*/ 124206 h 489870"/>
              <a:gd name="connsiteX110" fmla="*/ 373761 w 1082040"/>
              <a:gd name="connsiteY110" fmla="*/ 124397 h 489870"/>
              <a:gd name="connsiteX111" fmla="*/ 406623 w 1082040"/>
              <a:gd name="connsiteY111" fmla="*/ 110585 h 489870"/>
              <a:gd name="connsiteX112" fmla="*/ 406337 w 1082040"/>
              <a:gd name="connsiteY112" fmla="*/ 110776 h 489870"/>
              <a:gd name="connsiteX113" fmla="*/ 440246 w 1082040"/>
              <a:gd name="connsiteY113" fmla="*/ 97822 h 489870"/>
              <a:gd name="connsiteX114" fmla="*/ 439960 w 1082040"/>
              <a:gd name="connsiteY114" fmla="*/ 97917 h 489870"/>
              <a:gd name="connsiteX115" fmla="*/ 474917 w 1082040"/>
              <a:gd name="connsiteY115" fmla="*/ 85820 h 489870"/>
              <a:gd name="connsiteX116" fmla="*/ 474536 w 1082040"/>
              <a:gd name="connsiteY116" fmla="*/ 86011 h 489870"/>
              <a:gd name="connsiteX117" fmla="*/ 510636 w 1082040"/>
              <a:gd name="connsiteY117" fmla="*/ 74962 h 489870"/>
              <a:gd name="connsiteX118" fmla="*/ 510350 w 1082040"/>
              <a:gd name="connsiteY118" fmla="*/ 75057 h 489870"/>
              <a:gd name="connsiteX119" fmla="*/ 547307 w 1082040"/>
              <a:gd name="connsiteY119" fmla="*/ 64865 h 489870"/>
              <a:gd name="connsiteX120" fmla="*/ 546926 w 1082040"/>
              <a:gd name="connsiteY120" fmla="*/ 64961 h 489870"/>
              <a:gd name="connsiteX121" fmla="*/ 584740 w 1082040"/>
              <a:gd name="connsiteY121" fmla="*/ 55912 h 489870"/>
              <a:gd name="connsiteX122" fmla="*/ 584454 w 1082040"/>
              <a:gd name="connsiteY122" fmla="*/ 56007 h 489870"/>
              <a:gd name="connsiteX123" fmla="*/ 623126 w 1082040"/>
              <a:gd name="connsiteY123" fmla="*/ 47816 h 489870"/>
              <a:gd name="connsiteX124" fmla="*/ 622745 w 1082040"/>
              <a:gd name="connsiteY124" fmla="*/ 47911 h 489870"/>
              <a:gd name="connsiteX125" fmla="*/ 662083 w 1082040"/>
              <a:gd name="connsiteY125" fmla="*/ 40862 h 489870"/>
              <a:gd name="connsiteX126" fmla="*/ 661797 w 1082040"/>
              <a:gd name="connsiteY126" fmla="*/ 40862 h 489870"/>
              <a:gd name="connsiteX127" fmla="*/ 701898 w 1082040"/>
              <a:gd name="connsiteY127" fmla="*/ 34862 h 489870"/>
              <a:gd name="connsiteX128" fmla="*/ 701612 w 1082040"/>
              <a:gd name="connsiteY128" fmla="*/ 34957 h 489870"/>
              <a:gd name="connsiteX129" fmla="*/ 742284 w 1082040"/>
              <a:gd name="connsiteY129" fmla="*/ 30004 h 489870"/>
              <a:gd name="connsiteX130" fmla="*/ 741998 w 1082040"/>
              <a:gd name="connsiteY130" fmla="*/ 30004 h 489870"/>
              <a:gd name="connsiteX131" fmla="*/ 783241 w 1082040"/>
              <a:gd name="connsiteY131" fmla="*/ 26289 h 489870"/>
              <a:gd name="connsiteX132" fmla="*/ 782956 w 1082040"/>
              <a:gd name="connsiteY132" fmla="*/ 26289 h 489870"/>
              <a:gd name="connsiteX133" fmla="*/ 824675 w 1082040"/>
              <a:gd name="connsiteY133" fmla="*/ 23527 h 489870"/>
              <a:gd name="connsiteX134" fmla="*/ 824294 w 1082040"/>
              <a:gd name="connsiteY134" fmla="*/ 23527 h 489870"/>
              <a:gd name="connsiteX135" fmla="*/ 866490 w 1082040"/>
              <a:gd name="connsiteY135" fmla="*/ 22098 h 489870"/>
              <a:gd name="connsiteX136" fmla="*/ 866204 w 1082040"/>
              <a:gd name="connsiteY136" fmla="*/ 22098 h 489870"/>
              <a:gd name="connsiteX137" fmla="*/ 908686 w 1082040"/>
              <a:gd name="connsiteY137" fmla="*/ 21717 h 489870"/>
              <a:gd name="connsiteX138" fmla="*/ 908400 w 1082040"/>
              <a:gd name="connsiteY138" fmla="*/ 21717 h 489870"/>
              <a:gd name="connsiteX139" fmla="*/ 951167 w 1082040"/>
              <a:gd name="connsiteY139" fmla="*/ 22479 h 489870"/>
              <a:gd name="connsiteX140" fmla="*/ 950882 w 1082040"/>
              <a:gd name="connsiteY140" fmla="*/ 22479 h 489870"/>
              <a:gd name="connsiteX141" fmla="*/ 993839 w 1082040"/>
              <a:gd name="connsiteY141" fmla="*/ 24575 h 489870"/>
              <a:gd name="connsiteX142" fmla="*/ 993553 w 1082040"/>
              <a:gd name="connsiteY142" fmla="*/ 24575 h 489870"/>
              <a:gd name="connsiteX143" fmla="*/ 1036797 w 1082040"/>
              <a:gd name="connsiteY143" fmla="*/ 27813 h 489870"/>
              <a:gd name="connsiteX144" fmla="*/ 1036511 w 1082040"/>
              <a:gd name="connsiteY144" fmla="*/ 27813 h 489870"/>
              <a:gd name="connsiteX145" fmla="*/ 1079754 w 1082040"/>
              <a:gd name="connsiteY145" fmla="*/ 32385 h 489870"/>
              <a:gd name="connsiteX146" fmla="*/ 1082041 w 1082040"/>
              <a:gd name="connsiteY146" fmla="*/ 10763 h 48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82040" h="489870">
                <a:moveTo>
                  <a:pt x="1239" y="406622"/>
                </a:moveTo>
                <a:lnTo>
                  <a:pt x="45054" y="489871"/>
                </a:lnTo>
                <a:lnTo>
                  <a:pt x="95917" y="410718"/>
                </a:lnTo>
                <a:cubicBezTo>
                  <a:pt x="99156" y="405670"/>
                  <a:pt x="97727" y="399002"/>
                  <a:pt x="92679" y="395764"/>
                </a:cubicBezTo>
                <a:cubicBezTo>
                  <a:pt x="87631" y="392525"/>
                  <a:pt x="80868" y="393954"/>
                  <a:pt x="77630" y="399002"/>
                </a:cubicBezTo>
                <a:lnTo>
                  <a:pt x="36862" y="462439"/>
                </a:lnTo>
                <a:lnTo>
                  <a:pt x="55627" y="463201"/>
                </a:lnTo>
                <a:lnTo>
                  <a:pt x="20480" y="396526"/>
                </a:lnTo>
                <a:cubicBezTo>
                  <a:pt x="17622" y="391192"/>
                  <a:pt x="11145" y="389192"/>
                  <a:pt x="5811" y="391954"/>
                </a:cubicBezTo>
                <a:cubicBezTo>
                  <a:pt x="477" y="394716"/>
                  <a:pt x="-1523" y="401288"/>
                  <a:pt x="1239" y="406622"/>
                </a:cubicBezTo>
                <a:close/>
                <a:moveTo>
                  <a:pt x="1082041" y="10763"/>
                </a:moveTo>
                <a:lnTo>
                  <a:pt x="1038606" y="6191"/>
                </a:lnTo>
                <a:lnTo>
                  <a:pt x="995078" y="2858"/>
                </a:lnTo>
                <a:lnTo>
                  <a:pt x="951738" y="762"/>
                </a:lnTo>
                <a:lnTo>
                  <a:pt x="908686" y="0"/>
                </a:lnTo>
                <a:lnTo>
                  <a:pt x="865823" y="381"/>
                </a:lnTo>
                <a:lnTo>
                  <a:pt x="823437" y="1905"/>
                </a:lnTo>
                <a:lnTo>
                  <a:pt x="781337" y="4572"/>
                </a:lnTo>
                <a:lnTo>
                  <a:pt x="739807" y="8382"/>
                </a:lnTo>
                <a:lnTo>
                  <a:pt x="698850" y="13430"/>
                </a:lnTo>
                <a:lnTo>
                  <a:pt x="658464" y="19431"/>
                </a:lnTo>
                <a:lnTo>
                  <a:pt x="618745" y="26575"/>
                </a:lnTo>
                <a:lnTo>
                  <a:pt x="579787" y="34766"/>
                </a:lnTo>
                <a:lnTo>
                  <a:pt x="541687" y="43910"/>
                </a:lnTo>
                <a:lnTo>
                  <a:pt x="504445" y="54102"/>
                </a:lnTo>
                <a:lnTo>
                  <a:pt x="468059" y="65246"/>
                </a:lnTo>
                <a:lnTo>
                  <a:pt x="432721" y="77438"/>
                </a:lnTo>
                <a:lnTo>
                  <a:pt x="398431" y="90488"/>
                </a:lnTo>
                <a:lnTo>
                  <a:pt x="365189" y="104394"/>
                </a:lnTo>
                <a:lnTo>
                  <a:pt x="333185" y="119348"/>
                </a:lnTo>
                <a:lnTo>
                  <a:pt x="302419" y="135065"/>
                </a:lnTo>
                <a:lnTo>
                  <a:pt x="272987" y="151638"/>
                </a:lnTo>
                <a:lnTo>
                  <a:pt x="244889" y="169164"/>
                </a:lnTo>
                <a:lnTo>
                  <a:pt x="218219" y="187357"/>
                </a:lnTo>
                <a:lnTo>
                  <a:pt x="193073" y="206407"/>
                </a:lnTo>
                <a:lnTo>
                  <a:pt x="169545" y="226314"/>
                </a:lnTo>
                <a:lnTo>
                  <a:pt x="147638" y="246793"/>
                </a:lnTo>
                <a:lnTo>
                  <a:pt x="137161" y="257461"/>
                </a:lnTo>
                <a:lnTo>
                  <a:pt x="127350" y="268129"/>
                </a:lnTo>
                <a:lnTo>
                  <a:pt x="117825" y="279083"/>
                </a:lnTo>
                <a:lnTo>
                  <a:pt x="108776" y="290132"/>
                </a:lnTo>
                <a:lnTo>
                  <a:pt x="100204" y="301466"/>
                </a:lnTo>
                <a:lnTo>
                  <a:pt x="92107" y="312992"/>
                </a:lnTo>
                <a:lnTo>
                  <a:pt x="84487" y="324612"/>
                </a:lnTo>
                <a:lnTo>
                  <a:pt x="77439" y="336518"/>
                </a:lnTo>
                <a:lnTo>
                  <a:pt x="70867" y="348425"/>
                </a:lnTo>
                <a:lnTo>
                  <a:pt x="64675" y="360521"/>
                </a:lnTo>
                <a:lnTo>
                  <a:pt x="58960" y="372904"/>
                </a:lnTo>
                <a:lnTo>
                  <a:pt x="54007" y="385382"/>
                </a:lnTo>
                <a:lnTo>
                  <a:pt x="49435" y="398240"/>
                </a:lnTo>
                <a:lnTo>
                  <a:pt x="45435" y="411194"/>
                </a:lnTo>
                <a:lnTo>
                  <a:pt x="42006" y="424148"/>
                </a:lnTo>
                <a:lnTo>
                  <a:pt x="39148" y="437198"/>
                </a:lnTo>
                <a:lnTo>
                  <a:pt x="37053" y="450342"/>
                </a:lnTo>
                <a:lnTo>
                  <a:pt x="35434" y="463487"/>
                </a:lnTo>
                <a:lnTo>
                  <a:pt x="35148" y="467487"/>
                </a:lnTo>
                <a:lnTo>
                  <a:pt x="56865" y="469106"/>
                </a:lnTo>
                <a:lnTo>
                  <a:pt x="57055" y="465296"/>
                </a:lnTo>
                <a:lnTo>
                  <a:pt x="57055" y="465773"/>
                </a:lnTo>
                <a:lnTo>
                  <a:pt x="58580" y="453104"/>
                </a:lnTo>
                <a:lnTo>
                  <a:pt x="58484" y="453581"/>
                </a:lnTo>
                <a:lnTo>
                  <a:pt x="60579" y="441008"/>
                </a:lnTo>
                <a:lnTo>
                  <a:pt x="60485" y="441579"/>
                </a:lnTo>
                <a:lnTo>
                  <a:pt x="63151" y="429006"/>
                </a:lnTo>
                <a:lnTo>
                  <a:pt x="63056" y="429482"/>
                </a:lnTo>
                <a:lnTo>
                  <a:pt x="66390" y="416909"/>
                </a:lnTo>
                <a:lnTo>
                  <a:pt x="66199" y="417386"/>
                </a:lnTo>
                <a:lnTo>
                  <a:pt x="70104" y="404908"/>
                </a:lnTo>
                <a:lnTo>
                  <a:pt x="69914" y="405384"/>
                </a:lnTo>
                <a:lnTo>
                  <a:pt x="74391" y="392906"/>
                </a:lnTo>
                <a:lnTo>
                  <a:pt x="74200" y="393287"/>
                </a:lnTo>
                <a:lnTo>
                  <a:pt x="79058" y="381286"/>
                </a:lnTo>
                <a:lnTo>
                  <a:pt x="78868" y="381667"/>
                </a:lnTo>
                <a:lnTo>
                  <a:pt x="84297" y="369761"/>
                </a:lnTo>
                <a:lnTo>
                  <a:pt x="84106" y="370237"/>
                </a:lnTo>
                <a:lnTo>
                  <a:pt x="90107" y="358521"/>
                </a:lnTo>
                <a:lnTo>
                  <a:pt x="89917" y="358807"/>
                </a:lnTo>
                <a:lnTo>
                  <a:pt x="96394" y="347186"/>
                </a:lnTo>
                <a:lnTo>
                  <a:pt x="96203" y="347472"/>
                </a:lnTo>
                <a:lnTo>
                  <a:pt x="103061" y="335947"/>
                </a:lnTo>
                <a:lnTo>
                  <a:pt x="102775" y="336328"/>
                </a:lnTo>
                <a:lnTo>
                  <a:pt x="110205" y="325088"/>
                </a:lnTo>
                <a:lnTo>
                  <a:pt x="110014" y="325374"/>
                </a:lnTo>
                <a:lnTo>
                  <a:pt x="117920" y="314135"/>
                </a:lnTo>
                <a:lnTo>
                  <a:pt x="117635" y="314420"/>
                </a:lnTo>
                <a:lnTo>
                  <a:pt x="126016" y="303467"/>
                </a:lnTo>
                <a:lnTo>
                  <a:pt x="125731" y="303752"/>
                </a:lnTo>
                <a:lnTo>
                  <a:pt x="134589" y="292989"/>
                </a:lnTo>
                <a:lnTo>
                  <a:pt x="134303" y="293180"/>
                </a:lnTo>
                <a:lnTo>
                  <a:pt x="143638" y="282512"/>
                </a:lnTo>
                <a:lnTo>
                  <a:pt x="143447" y="282702"/>
                </a:lnTo>
                <a:lnTo>
                  <a:pt x="153067" y="272225"/>
                </a:lnTo>
                <a:lnTo>
                  <a:pt x="152781" y="272510"/>
                </a:lnTo>
                <a:lnTo>
                  <a:pt x="162973" y="262128"/>
                </a:lnTo>
                <a:lnTo>
                  <a:pt x="162592" y="262414"/>
                </a:lnTo>
                <a:lnTo>
                  <a:pt x="184119" y="242316"/>
                </a:lnTo>
                <a:lnTo>
                  <a:pt x="183738" y="242697"/>
                </a:lnTo>
                <a:lnTo>
                  <a:pt x="206884" y="223171"/>
                </a:lnTo>
                <a:lnTo>
                  <a:pt x="206407" y="223552"/>
                </a:lnTo>
                <a:lnTo>
                  <a:pt x="231173" y="204788"/>
                </a:lnTo>
                <a:lnTo>
                  <a:pt x="230696" y="205169"/>
                </a:lnTo>
                <a:lnTo>
                  <a:pt x="256985" y="187166"/>
                </a:lnTo>
                <a:lnTo>
                  <a:pt x="256604" y="187452"/>
                </a:lnTo>
                <a:lnTo>
                  <a:pt x="284227" y="170212"/>
                </a:lnTo>
                <a:lnTo>
                  <a:pt x="283845" y="170498"/>
                </a:lnTo>
                <a:lnTo>
                  <a:pt x="312897" y="154115"/>
                </a:lnTo>
                <a:lnTo>
                  <a:pt x="312516" y="154305"/>
                </a:lnTo>
                <a:lnTo>
                  <a:pt x="342901" y="138779"/>
                </a:lnTo>
                <a:lnTo>
                  <a:pt x="342520" y="138970"/>
                </a:lnTo>
                <a:lnTo>
                  <a:pt x="374143" y="124206"/>
                </a:lnTo>
                <a:lnTo>
                  <a:pt x="373761" y="124397"/>
                </a:lnTo>
                <a:lnTo>
                  <a:pt x="406623" y="110585"/>
                </a:lnTo>
                <a:lnTo>
                  <a:pt x="406337" y="110776"/>
                </a:lnTo>
                <a:lnTo>
                  <a:pt x="440246" y="97822"/>
                </a:lnTo>
                <a:lnTo>
                  <a:pt x="439960" y="97917"/>
                </a:lnTo>
                <a:lnTo>
                  <a:pt x="474917" y="85820"/>
                </a:lnTo>
                <a:lnTo>
                  <a:pt x="474536" y="86011"/>
                </a:lnTo>
                <a:lnTo>
                  <a:pt x="510636" y="74962"/>
                </a:lnTo>
                <a:lnTo>
                  <a:pt x="510350" y="75057"/>
                </a:lnTo>
                <a:lnTo>
                  <a:pt x="547307" y="64865"/>
                </a:lnTo>
                <a:lnTo>
                  <a:pt x="546926" y="64961"/>
                </a:lnTo>
                <a:lnTo>
                  <a:pt x="584740" y="55912"/>
                </a:lnTo>
                <a:lnTo>
                  <a:pt x="584454" y="56007"/>
                </a:lnTo>
                <a:lnTo>
                  <a:pt x="623126" y="47816"/>
                </a:lnTo>
                <a:lnTo>
                  <a:pt x="622745" y="47911"/>
                </a:lnTo>
                <a:lnTo>
                  <a:pt x="662083" y="40862"/>
                </a:lnTo>
                <a:lnTo>
                  <a:pt x="661797" y="40862"/>
                </a:lnTo>
                <a:lnTo>
                  <a:pt x="701898" y="34862"/>
                </a:lnTo>
                <a:lnTo>
                  <a:pt x="701612" y="34957"/>
                </a:lnTo>
                <a:lnTo>
                  <a:pt x="742284" y="30004"/>
                </a:lnTo>
                <a:lnTo>
                  <a:pt x="741998" y="30004"/>
                </a:lnTo>
                <a:lnTo>
                  <a:pt x="783241" y="26289"/>
                </a:lnTo>
                <a:lnTo>
                  <a:pt x="782956" y="26289"/>
                </a:lnTo>
                <a:lnTo>
                  <a:pt x="824675" y="23527"/>
                </a:lnTo>
                <a:lnTo>
                  <a:pt x="824294" y="23527"/>
                </a:lnTo>
                <a:lnTo>
                  <a:pt x="866490" y="22098"/>
                </a:lnTo>
                <a:lnTo>
                  <a:pt x="866204" y="22098"/>
                </a:lnTo>
                <a:lnTo>
                  <a:pt x="908686" y="21717"/>
                </a:lnTo>
                <a:lnTo>
                  <a:pt x="908400" y="21717"/>
                </a:lnTo>
                <a:lnTo>
                  <a:pt x="951167" y="22479"/>
                </a:lnTo>
                <a:lnTo>
                  <a:pt x="950882" y="22479"/>
                </a:lnTo>
                <a:lnTo>
                  <a:pt x="993839" y="24575"/>
                </a:lnTo>
                <a:lnTo>
                  <a:pt x="993553" y="24575"/>
                </a:lnTo>
                <a:lnTo>
                  <a:pt x="1036797" y="27813"/>
                </a:lnTo>
                <a:lnTo>
                  <a:pt x="1036511" y="27813"/>
                </a:lnTo>
                <a:lnTo>
                  <a:pt x="1079754" y="32385"/>
                </a:lnTo>
                <a:lnTo>
                  <a:pt x="1082041" y="10763"/>
                </a:lnTo>
                <a:close/>
              </a:path>
            </a:pathLst>
          </a:custGeom>
          <a:solidFill>
            <a:schemeClr val="accent1">
              <a:lumMod val="75000"/>
            </a:schemeClr>
          </a:solidFill>
          <a:ln w="9525" cap="flat">
            <a:noFill/>
            <a:prstDash val="solid"/>
            <a:miter/>
          </a:ln>
        </p:spPr>
        <p:txBody>
          <a:bodyPr rtlCol="0" anchor="ctr"/>
          <a:lstStyle/>
          <a:p>
            <a:endParaRPr lang="en-GB"/>
          </a:p>
        </p:txBody>
      </p:sp>
      <p:sp>
        <p:nvSpPr>
          <p:cNvPr id="22" name="Slide Number Placeholder 5">
            <a:extLst>
              <a:ext uri="{FF2B5EF4-FFF2-40B4-BE49-F238E27FC236}">
                <a16:creationId xmlns:a16="http://schemas.microsoft.com/office/drawing/2014/main" id="{282DEAF5-4807-4914-8053-F1FDE183443D}"/>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3" name="Straight Connector 22">
            <a:extLst>
              <a:ext uri="{FF2B5EF4-FFF2-40B4-BE49-F238E27FC236}">
                <a16:creationId xmlns:a16="http://schemas.microsoft.com/office/drawing/2014/main" id="{46DDA927-F7E8-4580-80D2-6714D210CED3}"/>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A_Xchange full colour landscape.png" descr="A_Xchange full colour landscape.png">
            <a:extLst>
              <a:ext uri="{FF2B5EF4-FFF2-40B4-BE49-F238E27FC236}">
                <a16:creationId xmlns:a16="http://schemas.microsoft.com/office/drawing/2014/main" id="{6B096724-F017-40B6-9673-9BAE0B77E82D}"/>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A421BE08-B3A0-4A10-842B-4727B51E2849}"/>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8" name="Group 27">
            <a:extLst>
              <a:ext uri="{FF2B5EF4-FFF2-40B4-BE49-F238E27FC236}">
                <a16:creationId xmlns:a16="http://schemas.microsoft.com/office/drawing/2014/main" id="{1414EBB2-A0A8-44AF-9884-277EB59F4491}"/>
              </a:ext>
            </a:extLst>
          </p:cNvPr>
          <p:cNvGrpSpPr/>
          <p:nvPr userDrawn="1"/>
        </p:nvGrpSpPr>
        <p:grpSpPr>
          <a:xfrm>
            <a:off x="328473" y="6289674"/>
            <a:ext cx="2266315" cy="431800"/>
            <a:chOff x="6519545" y="598622"/>
            <a:chExt cx="2266315" cy="431800"/>
          </a:xfrm>
        </p:grpSpPr>
        <p:pic>
          <p:nvPicPr>
            <p:cNvPr id="29" name="Picture 28">
              <a:extLst>
                <a:ext uri="{FF2B5EF4-FFF2-40B4-BE49-F238E27FC236}">
                  <a16:creationId xmlns:a16="http://schemas.microsoft.com/office/drawing/2014/main" id="{BD1C8DA5-F6A5-419F-BACA-71D259451D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0" name="Text Box 2">
              <a:extLst>
                <a:ext uri="{FF2B5EF4-FFF2-40B4-BE49-F238E27FC236}">
                  <a16:creationId xmlns:a16="http://schemas.microsoft.com/office/drawing/2014/main" id="{4359F360-BA2C-45C2-9970-1ABC967DA954}"/>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72634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evron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40E12AD-8C87-4852-B7E2-6718928498ED}"/>
              </a:ext>
            </a:extLst>
          </p:cNvPr>
          <p:cNvSpPr/>
          <p:nvPr/>
        </p:nvSpPr>
        <p:spPr>
          <a:xfrm>
            <a:off x="622200" y="2737293"/>
            <a:ext cx="3774318" cy="611749"/>
          </a:xfrm>
          <a:custGeom>
            <a:avLst/>
            <a:gdLst>
              <a:gd name="connsiteX0" fmla="*/ 0 w 3774318"/>
              <a:gd name="connsiteY0" fmla="*/ 0 h 611749"/>
              <a:gd name="connsiteX1" fmla="*/ 3575992 w 3774318"/>
              <a:gd name="connsiteY1" fmla="*/ 0 h 611749"/>
              <a:gd name="connsiteX2" fmla="*/ 3774318 w 3774318"/>
              <a:gd name="connsiteY2" fmla="*/ 305875 h 611749"/>
              <a:gd name="connsiteX3" fmla="*/ 3575992 w 3774318"/>
              <a:gd name="connsiteY3" fmla="*/ 611749 h 611749"/>
              <a:gd name="connsiteX4" fmla="*/ 0 w 3774318"/>
              <a:gd name="connsiteY4" fmla="*/ 611749 h 611749"/>
              <a:gd name="connsiteX5" fmla="*/ 198193 w 3774318"/>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318" h="611749">
                <a:moveTo>
                  <a:pt x="0" y="0"/>
                </a:moveTo>
                <a:lnTo>
                  <a:pt x="3575992" y="0"/>
                </a:lnTo>
                <a:lnTo>
                  <a:pt x="3774318" y="305875"/>
                </a:lnTo>
                <a:lnTo>
                  <a:pt x="3575992" y="611749"/>
                </a:lnTo>
                <a:lnTo>
                  <a:pt x="0" y="611749"/>
                </a:lnTo>
                <a:lnTo>
                  <a:pt x="198193" y="305875"/>
                </a:lnTo>
                <a:close/>
              </a:path>
            </a:pathLst>
          </a:custGeom>
          <a:solidFill>
            <a:schemeClr val="accent1">
              <a:lumMod val="75000"/>
            </a:schemeClr>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11" name="Freeform: Shape 10">
            <a:extLst>
              <a:ext uri="{FF2B5EF4-FFF2-40B4-BE49-F238E27FC236}">
                <a16:creationId xmlns:a16="http://schemas.microsoft.com/office/drawing/2014/main" id="{529B0597-E382-4F68-94FF-6DC97AAE96CE}"/>
              </a:ext>
            </a:extLst>
          </p:cNvPr>
          <p:cNvSpPr/>
          <p:nvPr/>
        </p:nvSpPr>
        <p:spPr>
          <a:xfrm>
            <a:off x="4233598" y="2737293"/>
            <a:ext cx="3724803" cy="611749"/>
          </a:xfrm>
          <a:custGeom>
            <a:avLst/>
            <a:gdLst>
              <a:gd name="connsiteX0" fmla="*/ 0 w 3724803"/>
              <a:gd name="connsiteY0" fmla="*/ 0 h 611749"/>
              <a:gd name="connsiteX1" fmla="*/ 3525679 w 3724803"/>
              <a:gd name="connsiteY1" fmla="*/ 0 h 611749"/>
              <a:gd name="connsiteX2" fmla="*/ 3724803 w 3724803"/>
              <a:gd name="connsiteY2" fmla="*/ 305875 h 611749"/>
              <a:gd name="connsiteX3" fmla="*/ 3525679 w 3724803"/>
              <a:gd name="connsiteY3" fmla="*/ 611749 h 611749"/>
              <a:gd name="connsiteX4" fmla="*/ 0 w 3724803"/>
              <a:gd name="connsiteY4" fmla="*/ 611749 h 611749"/>
              <a:gd name="connsiteX5" fmla="*/ 199125 w 3724803"/>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4803" h="611749">
                <a:moveTo>
                  <a:pt x="0" y="0"/>
                </a:moveTo>
                <a:lnTo>
                  <a:pt x="3525679" y="0"/>
                </a:lnTo>
                <a:lnTo>
                  <a:pt x="3724803" y="305875"/>
                </a:lnTo>
                <a:lnTo>
                  <a:pt x="3525679" y="611749"/>
                </a:lnTo>
                <a:lnTo>
                  <a:pt x="0" y="611749"/>
                </a:lnTo>
                <a:lnTo>
                  <a:pt x="199125" y="305875"/>
                </a:lnTo>
                <a:close/>
              </a:path>
            </a:pathLst>
          </a:custGeom>
          <a:solidFill>
            <a:schemeClr val="accent1">
              <a:lumMod val="75000"/>
            </a:schemeClr>
          </a:solidFill>
          <a:ln w="13307" cap="flat">
            <a:noFill/>
            <a:prstDash val="solid"/>
            <a:miter/>
          </a:ln>
        </p:spPr>
        <p:txBody>
          <a:bodyPr rtlCol="0" anchor="ctr"/>
          <a:lstStyle/>
          <a:p>
            <a:pPr algn="ctr"/>
            <a:r>
              <a:rPr lang="en-GB" sz="1100" b="0" dirty="0">
                <a:solidFill>
                  <a:schemeClr val="bg1"/>
                </a:solidFill>
                <a:latin typeface="+mn-lt"/>
              </a:rPr>
              <a:t>Text</a:t>
            </a:r>
          </a:p>
        </p:txBody>
      </p:sp>
      <p:sp>
        <p:nvSpPr>
          <p:cNvPr id="2" name="Title 1">
            <a:extLst>
              <a:ext uri="{FF2B5EF4-FFF2-40B4-BE49-F238E27FC236}">
                <a16:creationId xmlns:a16="http://schemas.microsoft.com/office/drawing/2014/main" id="{C043EA3B-A8EB-4393-9AF5-613B420F2362}"/>
              </a:ext>
            </a:extLst>
          </p:cNvPr>
          <p:cNvSpPr>
            <a:spLocks noGrp="1"/>
          </p:cNvSpPr>
          <p:nvPr>
            <p:ph type="title" hasCustomPrompt="1"/>
          </p:nvPr>
        </p:nvSpPr>
        <p:spPr>
          <a:xfrm>
            <a:off x="328474" y="559294"/>
            <a:ext cx="7629928" cy="710214"/>
          </a:xfrm>
        </p:spPr>
        <p:txBody>
          <a:bodyPr/>
          <a:lstStyle>
            <a:lvl1pPr>
              <a:defRPr/>
            </a:lvl1pPr>
          </a:lstStyle>
          <a:p>
            <a:r>
              <a:rPr lang="en-US" dirty="0"/>
              <a:t>Click to add a title text</a:t>
            </a:r>
            <a:endParaRPr lang="en-GB" dirty="0"/>
          </a:p>
        </p:txBody>
      </p:sp>
      <p:sp>
        <p:nvSpPr>
          <p:cNvPr id="5" name="Freeform: Shape 4">
            <a:extLst>
              <a:ext uri="{FF2B5EF4-FFF2-40B4-BE49-F238E27FC236}">
                <a16:creationId xmlns:a16="http://schemas.microsoft.com/office/drawing/2014/main" id="{2C60C3E2-277C-4827-A2EF-1BD520944B78}"/>
              </a:ext>
            </a:extLst>
          </p:cNvPr>
          <p:cNvSpPr/>
          <p:nvPr/>
        </p:nvSpPr>
        <p:spPr>
          <a:xfrm>
            <a:off x="622200" y="2080177"/>
            <a:ext cx="5607969" cy="613346"/>
          </a:xfrm>
          <a:custGeom>
            <a:avLst/>
            <a:gdLst>
              <a:gd name="connsiteX0" fmla="*/ 0 w 5607969"/>
              <a:gd name="connsiteY0" fmla="*/ 0 h 613346"/>
              <a:gd name="connsiteX1" fmla="*/ 5408179 w 5607969"/>
              <a:gd name="connsiteY1" fmla="*/ 0 h 613346"/>
              <a:gd name="connsiteX2" fmla="*/ 5607969 w 5607969"/>
              <a:gd name="connsiteY2" fmla="*/ 306673 h 613346"/>
              <a:gd name="connsiteX3" fmla="*/ 5408179 w 5607969"/>
              <a:gd name="connsiteY3" fmla="*/ 613347 h 613346"/>
              <a:gd name="connsiteX4" fmla="*/ 0 w 5607969"/>
              <a:gd name="connsiteY4" fmla="*/ 613347 h 613346"/>
              <a:gd name="connsiteX5" fmla="*/ 199657 w 5607969"/>
              <a:gd name="connsiteY5" fmla="*/ 306673 h 6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7969" h="613346">
                <a:moveTo>
                  <a:pt x="0" y="0"/>
                </a:moveTo>
                <a:lnTo>
                  <a:pt x="5408179" y="0"/>
                </a:lnTo>
                <a:lnTo>
                  <a:pt x="5607969" y="306673"/>
                </a:lnTo>
                <a:lnTo>
                  <a:pt x="5408179" y="613347"/>
                </a:lnTo>
                <a:lnTo>
                  <a:pt x="0" y="613347"/>
                </a:lnTo>
                <a:lnTo>
                  <a:pt x="199657" y="306673"/>
                </a:lnTo>
                <a:close/>
              </a:path>
            </a:pathLst>
          </a:custGeom>
          <a:solidFill>
            <a:schemeClr val="accent1"/>
          </a:solidFill>
          <a:ln w="13307" cap="flat">
            <a:noFill/>
            <a:prstDash val="solid"/>
            <a:miter/>
          </a:ln>
        </p:spPr>
        <p:txBody>
          <a:bodyPr rtlCol="0" anchor="ctr"/>
          <a:lstStyle/>
          <a:p>
            <a:pPr algn="ctr"/>
            <a:r>
              <a:rPr lang="en-GB" sz="1100" b="0" dirty="0">
                <a:solidFill>
                  <a:schemeClr val="bg1"/>
                </a:solidFill>
                <a:latin typeface="+mn-lt"/>
              </a:rPr>
              <a:t>Text</a:t>
            </a:r>
          </a:p>
        </p:txBody>
      </p:sp>
      <p:sp>
        <p:nvSpPr>
          <p:cNvPr id="7" name="Freeform: Shape 6">
            <a:extLst>
              <a:ext uri="{FF2B5EF4-FFF2-40B4-BE49-F238E27FC236}">
                <a16:creationId xmlns:a16="http://schemas.microsoft.com/office/drawing/2014/main" id="{A3AC057E-0B9B-4790-AF11-E97E263C92D4}"/>
              </a:ext>
            </a:extLst>
          </p:cNvPr>
          <p:cNvSpPr/>
          <p:nvPr/>
        </p:nvSpPr>
        <p:spPr>
          <a:xfrm>
            <a:off x="6056068" y="2080177"/>
            <a:ext cx="5545676" cy="613346"/>
          </a:xfrm>
          <a:custGeom>
            <a:avLst/>
            <a:gdLst>
              <a:gd name="connsiteX0" fmla="*/ 0 w 5545676"/>
              <a:gd name="connsiteY0" fmla="*/ 0 h 613346"/>
              <a:gd name="connsiteX1" fmla="*/ 5346685 w 5545676"/>
              <a:gd name="connsiteY1" fmla="*/ 0 h 613346"/>
              <a:gd name="connsiteX2" fmla="*/ 5545677 w 5545676"/>
              <a:gd name="connsiteY2" fmla="*/ 306673 h 613346"/>
              <a:gd name="connsiteX3" fmla="*/ 5346685 w 5545676"/>
              <a:gd name="connsiteY3" fmla="*/ 613347 h 613346"/>
              <a:gd name="connsiteX4" fmla="*/ 0 w 5545676"/>
              <a:gd name="connsiteY4" fmla="*/ 613347 h 613346"/>
              <a:gd name="connsiteX5" fmla="*/ 198991 w 5545676"/>
              <a:gd name="connsiteY5" fmla="*/ 306673 h 6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5676" h="613346">
                <a:moveTo>
                  <a:pt x="0" y="0"/>
                </a:moveTo>
                <a:lnTo>
                  <a:pt x="5346685" y="0"/>
                </a:lnTo>
                <a:lnTo>
                  <a:pt x="5545677" y="306673"/>
                </a:lnTo>
                <a:lnTo>
                  <a:pt x="5346685" y="613347"/>
                </a:lnTo>
                <a:lnTo>
                  <a:pt x="0" y="613347"/>
                </a:lnTo>
                <a:lnTo>
                  <a:pt x="198991" y="306673"/>
                </a:lnTo>
                <a:close/>
              </a:path>
            </a:pathLst>
          </a:custGeom>
          <a:solidFill>
            <a:schemeClr val="accent1"/>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13" name="Freeform: Shape 12">
            <a:extLst>
              <a:ext uri="{FF2B5EF4-FFF2-40B4-BE49-F238E27FC236}">
                <a16:creationId xmlns:a16="http://schemas.microsoft.com/office/drawing/2014/main" id="{A4AFF188-CAB9-4991-8189-5258E47ECF37}"/>
              </a:ext>
            </a:extLst>
          </p:cNvPr>
          <p:cNvSpPr/>
          <p:nvPr/>
        </p:nvSpPr>
        <p:spPr>
          <a:xfrm>
            <a:off x="7798675" y="2737293"/>
            <a:ext cx="3803069" cy="611749"/>
          </a:xfrm>
          <a:custGeom>
            <a:avLst/>
            <a:gdLst>
              <a:gd name="connsiteX0" fmla="*/ 0 w 3803069"/>
              <a:gd name="connsiteY0" fmla="*/ 0 h 611749"/>
              <a:gd name="connsiteX1" fmla="*/ 3604876 w 3803069"/>
              <a:gd name="connsiteY1" fmla="*/ 0 h 611749"/>
              <a:gd name="connsiteX2" fmla="*/ 3803069 w 3803069"/>
              <a:gd name="connsiteY2" fmla="*/ 305875 h 611749"/>
              <a:gd name="connsiteX3" fmla="*/ 3604876 w 3803069"/>
              <a:gd name="connsiteY3" fmla="*/ 611749 h 611749"/>
              <a:gd name="connsiteX4" fmla="*/ 0 w 3803069"/>
              <a:gd name="connsiteY4" fmla="*/ 611749 h 611749"/>
              <a:gd name="connsiteX5" fmla="*/ 198193 w 3803069"/>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3069" h="611749">
                <a:moveTo>
                  <a:pt x="0" y="0"/>
                </a:moveTo>
                <a:lnTo>
                  <a:pt x="3604876" y="0"/>
                </a:lnTo>
                <a:lnTo>
                  <a:pt x="3803069" y="305875"/>
                </a:lnTo>
                <a:lnTo>
                  <a:pt x="3604876" y="611749"/>
                </a:lnTo>
                <a:lnTo>
                  <a:pt x="0" y="611749"/>
                </a:lnTo>
                <a:lnTo>
                  <a:pt x="198193" y="305875"/>
                </a:lnTo>
                <a:close/>
              </a:path>
            </a:pathLst>
          </a:custGeom>
          <a:solidFill>
            <a:schemeClr val="accent1">
              <a:lumMod val="75000"/>
            </a:schemeClr>
          </a:solidFill>
          <a:ln w="13307" cap="flat">
            <a:noFill/>
            <a:prstDash val="solid"/>
            <a:miter/>
          </a:ln>
        </p:spPr>
        <p:txBody>
          <a:bodyPr rtlCol="0" anchor="ctr"/>
          <a:lstStyle/>
          <a:p>
            <a:pPr algn="ctr"/>
            <a:r>
              <a:rPr lang="en-GB" sz="1100" b="0" dirty="0">
                <a:solidFill>
                  <a:schemeClr val="bg1"/>
                </a:solidFill>
                <a:latin typeface="+mn-lt"/>
              </a:rPr>
              <a:t>Text</a:t>
            </a:r>
          </a:p>
        </p:txBody>
      </p:sp>
      <p:sp>
        <p:nvSpPr>
          <p:cNvPr id="15" name="Freeform: Shape 14">
            <a:extLst>
              <a:ext uri="{FF2B5EF4-FFF2-40B4-BE49-F238E27FC236}">
                <a16:creationId xmlns:a16="http://schemas.microsoft.com/office/drawing/2014/main" id="{BAF436FA-574F-4C9B-8F44-4622D4C5610C}"/>
              </a:ext>
            </a:extLst>
          </p:cNvPr>
          <p:cNvSpPr/>
          <p:nvPr/>
        </p:nvSpPr>
        <p:spPr>
          <a:xfrm>
            <a:off x="622200" y="3397733"/>
            <a:ext cx="2830339" cy="611749"/>
          </a:xfrm>
          <a:custGeom>
            <a:avLst/>
            <a:gdLst>
              <a:gd name="connsiteX0" fmla="*/ 0 w 2830339"/>
              <a:gd name="connsiteY0" fmla="*/ 0 h 611749"/>
              <a:gd name="connsiteX1" fmla="*/ 2632279 w 2830339"/>
              <a:gd name="connsiteY1" fmla="*/ 0 h 611749"/>
              <a:gd name="connsiteX2" fmla="*/ 2830339 w 2830339"/>
              <a:gd name="connsiteY2" fmla="*/ 305875 h 611749"/>
              <a:gd name="connsiteX3" fmla="*/ 2632279 w 2830339"/>
              <a:gd name="connsiteY3" fmla="*/ 611750 h 611749"/>
              <a:gd name="connsiteX4" fmla="*/ 0 w 2830339"/>
              <a:gd name="connsiteY4" fmla="*/ 611750 h 611749"/>
              <a:gd name="connsiteX5" fmla="*/ 198060 w 2830339"/>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339" h="611749">
                <a:moveTo>
                  <a:pt x="0" y="0"/>
                </a:moveTo>
                <a:lnTo>
                  <a:pt x="2632279" y="0"/>
                </a:lnTo>
                <a:lnTo>
                  <a:pt x="2830339" y="305875"/>
                </a:lnTo>
                <a:lnTo>
                  <a:pt x="2632279" y="611750"/>
                </a:lnTo>
                <a:lnTo>
                  <a:pt x="0" y="611750"/>
                </a:lnTo>
                <a:lnTo>
                  <a:pt x="198060" y="305875"/>
                </a:lnTo>
                <a:close/>
              </a:path>
            </a:pathLst>
          </a:custGeom>
          <a:solidFill>
            <a:srgbClr val="FFC000"/>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17" name="Freeform: Shape 16">
            <a:extLst>
              <a:ext uri="{FF2B5EF4-FFF2-40B4-BE49-F238E27FC236}">
                <a16:creationId xmlns:a16="http://schemas.microsoft.com/office/drawing/2014/main" id="{593F8E1B-BA51-465C-8AD6-86056079A91E}"/>
              </a:ext>
            </a:extLst>
          </p:cNvPr>
          <p:cNvSpPr/>
          <p:nvPr/>
        </p:nvSpPr>
        <p:spPr>
          <a:xfrm>
            <a:off x="3307189" y="3397733"/>
            <a:ext cx="2828742" cy="611749"/>
          </a:xfrm>
          <a:custGeom>
            <a:avLst/>
            <a:gdLst>
              <a:gd name="connsiteX0" fmla="*/ 0 w 2828742"/>
              <a:gd name="connsiteY0" fmla="*/ 0 h 611749"/>
              <a:gd name="connsiteX1" fmla="*/ 2630682 w 2828742"/>
              <a:gd name="connsiteY1" fmla="*/ 0 h 611749"/>
              <a:gd name="connsiteX2" fmla="*/ 2828742 w 2828742"/>
              <a:gd name="connsiteY2" fmla="*/ 305875 h 611749"/>
              <a:gd name="connsiteX3" fmla="*/ 2630682 w 2828742"/>
              <a:gd name="connsiteY3" fmla="*/ 611750 h 611749"/>
              <a:gd name="connsiteX4" fmla="*/ 0 w 2828742"/>
              <a:gd name="connsiteY4" fmla="*/ 611750 h 611749"/>
              <a:gd name="connsiteX5" fmla="*/ 198060 w 2828742"/>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8742" h="611749">
                <a:moveTo>
                  <a:pt x="0" y="0"/>
                </a:moveTo>
                <a:lnTo>
                  <a:pt x="2630682" y="0"/>
                </a:lnTo>
                <a:lnTo>
                  <a:pt x="2828742" y="305875"/>
                </a:lnTo>
                <a:lnTo>
                  <a:pt x="2630682" y="611750"/>
                </a:lnTo>
                <a:lnTo>
                  <a:pt x="0" y="611750"/>
                </a:lnTo>
                <a:lnTo>
                  <a:pt x="198060" y="305875"/>
                </a:lnTo>
                <a:close/>
              </a:path>
            </a:pathLst>
          </a:custGeom>
          <a:solidFill>
            <a:srgbClr val="FFC000"/>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19" name="Freeform: Shape 18">
            <a:extLst>
              <a:ext uri="{FF2B5EF4-FFF2-40B4-BE49-F238E27FC236}">
                <a16:creationId xmlns:a16="http://schemas.microsoft.com/office/drawing/2014/main" id="{9538AE6B-DB76-4E29-A1C5-669D55F360FC}"/>
              </a:ext>
            </a:extLst>
          </p:cNvPr>
          <p:cNvSpPr/>
          <p:nvPr/>
        </p:nvSpPr>
        <p:spPr>
          <a:xfrm>
            <a:off x="5993775" y="3397733"/>
            <a:ext cx="2827144" cy="611749"/>
          </a:xfrm>
          <a:custGeom>
            <a:avLst/>
            <a:gdLst>
              <a:gd name="connsiteX0" fmla="*/ 0 w 2827144"/>
              <a:gd name="connsiteY0" fmla="*/ 0 h 611749"/>
              <a:gd name="connsiteX1" fmla="*/ 2629085 w 2827144"/>
              <a:gd name="connsiteY1" fmla="*/ 0 h 611749"/>
              <a:gd name="connsiteX2" fmla="*/ 2827144 w 2827144"/>
              <a:gd name="connsiteY2" fmla="*/ 305875 h 611749"/>
              <a:gd name="connsiteX3" fmla="*/ 2629085 w 2827144"/>
              <a:gd name="connsiteY3" fmla="*/ 611750 h 611749"/>
              <a:gd name="connsiteX4" fmla="*/ 0 w 2827144"/>
              <a:gd name="connsiteY4" fmla="*/ 611750 h 611749"/>
              <a:gd name="connsiteX5" fmla="*/ 198060 w 2827144"/>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7144" h="611749">
                <a:moveTo>
                  <a:pt x="0" y="0"/>
                </a:moveTo>
                <a:lnTo>
                  <a:pt x="2629085" y="0"/>
                </a:lnTo>
                <a:lnTo>
                  <a:pt x="2827144" y="305875"/>
                </a:lnTo>
                <a:lnTo>
                  <a:pt x="2629085" y="611750"/>
                </a:lnTo>
                <a:lnTo>
                  <a:pt x="0" y="611750"/>
                </a:lnTo>
                <a:lnTo>
                  <a:pt x="198060" y="305875"/>
                </a:lnTo>
                <a:close/>
              </a:path>
            </a:pathLst>
          </a:custGeom>
          <a:solidFill>
            <a:srgbClr val="FFC000"/>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21" name="Freeform: Shape 20">
            <a:extLst>
              <a:ext uri="{FF2B5EF4-FFF2-40B4-BE49-F238E27FC236}">
                <a16:creationId xmlns:a16="http://schemas.microsoft.com/office/drawing/2014/main" id="{B22F30A7-185E-4EBF-AEA3-C06EE3E0C3A2}"/>
              </a:ext>
            </a:extLst>
          </p:cNvPr>
          <p:cNvSpPr/>
          <p:nvPr/>
        </p:nvSpPr>
        <p:spPr>
          <a:xfrm>
            <a:off x="8675569" y="3397733"/>
            <a:ext cx="2926175" cy="611749"/>
          </a:xfrm>
          <a:custGeom>
            <a:avLst/>
            <a:gdLst>
              <a:gd name="connsiteX0" fmla="*/ 0 w 2926175"/>
              <a:gd name="connsiteY0" fmla="*/ 0 h 611749"/>
              <a:gd name="connsiteX1" fmla="*/ 2727050 w 2926175"/>
              <a:gd name="connsiteY1" fmla="*/ 0 h 611749"/>
              <a:gd name="connsiteX2" fmla="*/ 2926175 w 2926175"/>
              <a:gd name="connsiteY2" fmla="*/ 305875 h 611749"/>
              <a:gd name="connsiteX3" fmla="*/ 2727050 w 2926175"/>
              <a:gd name="connsiteY3" fmla="*/ 611750 h 611749"/>
              <a:gd name="connsiteX4" fmla="*/ 0 w 2926175"/>
              <a:gd name="connsiteY4" fmla="*/ 611750 h 611749"/>
              <a:gd name="connsiteX5" fmla="*/ 199125 w 2926175"/>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6175" h="611749">
                <a:moveTo>
                  <a:pt x="0" y="0"/>
                </a:moveTo>
                <a:lnTo>
                  <a:pt x="2727050" y="0"/>
                </a:lnTo>
                <a:lnTo>
                  <a:pt x="2926175" y="305875"/>
                </a:lnTo>
                <a:lnTo>
                  <a:pt x="2727050" y="611750"/>
                </a:lnTo>
                <a:lnTo>
                  <a:pt x="0" y="611750"/>
                </a:lnTo>
                <a:lnTo>
                  <a:pt x="199125" y="305875"/>
                </a:lnTo>
                <a:close/>
              </a:path>
            </a:pathLst>
          </a:custGeom>
          <a:solidFill>
            <a:srgbClr val="FFC000"/>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23" name="Freeform: Shape 22">
            <a:extLst>
              <a:ext uri="{FF2B5EF4-FFF2-40B4-BE49-F238E27FC236}">
                <a16:creationId xmlns:a16="http://schemas.microsoft.com/office/drawing/2014/main" id="{E562A443-75CC-407E-B578-9FDD67E5C2E1}"/>
              </a:ext>
            </a:extLst>
          </p:cNvPr>
          <p:cNvSpPr/>
          <p:nvPr/>
        </p:nvSpPr>
        <p:spPr>
          <a:xfrm>
            <a:off x="622200" y="4058194"/>
            <a:ext cx="2290466" cy="611749"/>
          </a:xfrm>
          <a:custGeom>
            <a:avLst/>
            <a:gdLst>
              <a:gd name="connsiteX0" fmla="*/ 0 w 2290466"/>
              <a:gd name="connsiteY0" fmla="*/ 0 h 611749"/>
              <a:gd name="connsiteX1" fmla="*/ 2091342 w 2290466"/>
              <a:gd name="connsiteY1" fmla="*/ 0 h 611749"/>
              <a:gd name="connsiteX2" fmla="*/ 2290467 w 2290466"/>
              <a:gd name="connsiteY2" fmla="*/ 305875 h 611749"/>
              <a:gd name="connsiteX3" fmla="*/ 2091342 w 2290466"/>
              <a:gd name="connsiteY3" fmla="*/ 611749 h 611749"/>
              <a:gd name="connsiteX4" fmla="*/ 0 w 2290466"/>
              <a:gd name="connsiteY4" fmla="*/ 611749 h 611749"/>
              <a:gd name="connsiteX5" fmla="*/ 199125 w 2290466"/>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466" h="611749">
                <a:moveTo>
                  <a:pt x="0" y="0"/>
                </a:moveTo>
                <a:lnTo>
                  <a:pt x="2091342" y="0"/>
                </a:lnTo>
                <a:lnTo>
                  <a:pt x="2290467" y="305875"/>
                </a:lnTo>
                <a:lnTo>
                  <a:pt x="2091342" y="611749"/>
                </a:lnTo>
                <a:lnTo>
                  <a:pt x="0" y="611749"/>
                </a:lnTo>
                <a:lnTo>
                  <a:pt x="199125" y="305875"/>
                </a:lnTo>
                <a:close/>
              </a:path>
            </a:pathLst>
          </a:custGeom>
          <a:solidFill>
            <a:schemeClr val="accent1">
              <a:lumMod val="50000"/>
            </a:schemeClr>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25" name="Freeform: Shape 24">
            <a:extLst>
              <a:ext uri="{FF2B5EF4-FFF2-40B4-BE49-F238E27FC236}">
                <a16:creationId xmlns:a16="http://schemas.microsoft.com/office/drawing/2014/main" id="{84E8AEB2-E113-4F0D-9C74-5FD804362775}"/>
              </a:ext>
            </a:extLst>
          </p:cNvPr>
          <p:cNvSpPr/>
          <p:nvPr/>
        </p:nvSpPr>
        <p:spPr>
          <a:xfrm>
            <a:off x="2740162" y="4058194"/>
            <a:ext cx="2408663" cy="611749"/>
          </a:xfrm>
          <a:custGeom>
            <a:avLst/>
            <a:gdLst>
              <a:gd name="connsiteX0" fmla="*/ 0 w 2408663"/>
              <a:gd name="connsiteY0" fmla="*/ 0 h 611749"/>
              <a:gd name="connsiteX1" fmla="*/ 2210604 w 2408663"/>
              <a:gd name="connsiteY1" fmla="*/ 0 h 611749"/>
              <a:gd name="connsiteX2" fmla="*/ 2408664 w 2408663"/>
              <a:gd name="connsiteY2" fmla="*/ 305875 h 611749"/>
              <a:gd name="connsiteX3" fmla="*/ 2210604 w 2408663"/>
              <a:gd name="connsiteY3" fmla="*/ 611749 h 611749"/>
              <a:gd name="connsiteX4" fmla="*/ 0 w 2408663"/>
              <a:gd name="connsiteY4" fmla="*/ 611749 h 611749"/>
              <a:gd name="connsiteX5" fmla="*/ 198060 w 2408663"/>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8663" h="611749">
                <a:moveTo>
                  <a:pt x="0" y="0"/>
                </a:moveTo>
                <a:lnTo>
                  <a:pt x="2210604" y="0"/>
                </a:lnTo>
                <a:lnTo>
                  <a:pt x="2408664" y="305875"/>
                </a:lnTo>
                <a:lnTo>
                  <a:pt x="2210604" y="611749"/>
                </a:lnTo>
                <a:lnTo>
                  <a:pt x="0" y="611749"/>
                </a:lnTo>
                <a:lnTo>
                  <a:pt x="198060" y="305875"/>
                </a:lnTo>
                <a:close/>
              </a:path>
            </a:pathLst>
          </a:custGeom>
          <a:solidFill>
            <a:schemeClr val="accent1">
              <a:lumMod val="75000"/>
            </a:schemeClr>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27" name="Freeform: Shape 26">
            <a:extLst>
              <a:ext uri="{FF2B5EF4-FFF2-40B4-BE49-F238E27FC236}">
                <a16:creationId xmlns:a16="http://schemas.microsoft.com/office/drawing/2014/main" id="{28ACADDE-D451-4E75-9C81-4B9C47DA7E42}"/>
              </a:ext>
            </a:extLst>
          </p:cNvPr>
          <p:cNvSpPr/>
          <p:nvPr/>
        </p:nvSpPr>
        <p:spPr>
          <a:xfrm>
            <a:off x="4985906" y="4058194"/>
            <a:ext cx="2287271" cy="611749"/>
          </a:xfrm>
          <a:custGeom>
            <a:avLst/>
            <a:gdLst>
              <a:gd name="connsiteX0" fmla="*/ 0 w 2287271"/>
              <a:gd name="connsiteY0" fmla="*/ 0 h 611749"/>
              <a:gd name="connsiteX1" fmla="*/ 2088946 w 2287271"/>
              <a:gd name="connsiteY1" fmla="*/ 0 h 611749"/>
              <a:gd name="connsiteX2" fmla="*/ 2287272 w 2287271"/>
              <a:gd name="connsiteY2" fmla="*/ 305875 h 611749"/>
              <a:gd name="connsiteX3" fmla="*/ 2088946 w 2287271"/>
              <a:gd name="connsiteY3" fmla="*/ 611749 h 611749"/>
              <a:gd name="connsiteX4" fmla="*/ 0 w 2287271"/>
              <a:gd name="connsiteY4" fmla="*/ 611749 h 611749"/>
              <a:gd name="connsiteX5" fmla="*/ 198326 w 2287271"/>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271" h="611749">
                <a:moveTo>
                  <a:pt x="0" y="0"/>
                </a:moveTo>
                <a:lnTo>
                  <a:pt x="2088946" y="0"/>
                </a:lnTo>
                <a:lnTo>
                  <a:pt x="2287272" y="305875"/>
                </a:lnTo>
                <a:lnTo>
                  <a:pt x="2088946" y="611749"/>
                </a:lnTo>
                <a:lnTo>
                  <a:pt x="0" y="611749"/>
                </a:lnTo>
                <a:lnTo>
                  <a:pt x="198326" y="305875"/>
                </a:lnTo>
                <a:close/>
              </a:path>
            </a:pathLst>
          </a:custGeom>
          <a:solidFill>
            <a:schemeClr val="accent1"/>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29" name="Freeform: Shape 28">
            <a:extLst>
              <a:ext uri="{FF2B5EF4-FFF2-40B4-BE49-F238E27FC236}">
                <a16:creationId xmlns:a16="http://schemas.microsoft.com/office/drawing/2014/main" id="{0A20962A-F821-4938-B26D-693BD3F1C665}"/>
              </a:ext>
            </a:extLst>
          </p:cNvPr>
          <p:cNvSpPr/>
          <p:nvPr/>
        </p:nvSpPr>
        <p:spPr>
          <a:xfrm>
            <a:off x="7097479" y="4058194"/>
            <a:ext cx="2347968" cy="611749"/>
          </a:xfrm>
          <a:custGeom>
            <a:avLst/>
            <a:gdLst>
              <a:gd name="connsiteX0" fmla="*/ 0 w 2347968"/>
              <a:gd name="connsiteY0" fmla="*/ 0 h 611749"/>
              <a:gd name="connsiteX1" fmla="*/ 2149908 w 2347968"/>
              <a:gd name="connsiteY1" fmla="*/ 0 h 611749"/>
              <a:gd name="connsiteX2" fmla="*/ 2347968 w 2347968"/>
              <a:gd name="connsiteY2" fmla="*/ 305875 h 611749"/>
              <a:gd name="connsiteX3" fmla="*/ 2149908 w 2347968"/>
              <a:gd name="connsiteY3" fmla="*/ 611749 h 611749"/>
              <a:gd name="connsiteX4" fmla="*/ 0 w 2347968"/>
              <a:gd name="connsiteY4" fmla="*/ 611749 h 611749"/>
              <a:gd name="connsiteX5" fmla="*/ 198060 w 2347968"/>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7968" h="611749">
                <a:moveTo>
                  <a:pt x="0" y="0"/>
                </a:moveTo>
                <a:lnTo>
                  <a:pt x="2149908" y="0"/>
                </a:lnTo>
                <a:lnTo>
                  <a:pt x="2347968" y="305875"/>
                </a:lnTo>
                <a:lnTo>
                  <a:pt x="2149908" y="611749"/>
                </a:lnTo>
                <a:lnTo>
                  <a:pt x="0" y="611749"/>
                </a:lnTo>
                <a:lnTo>
                  <a:pt x="198060" y="305875"/>
                </a:lnTo>
                <a:close/>
              </a:path>
            </a:pathLst>
          </a:custGeom>
          <a:solidFill>
            <a:schemeClr val="accent1">
              <a:lumMod val="60000"/>
              <a:lumOff val="40000"/>
            </a:schemeClr>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31" name="Freeform: Shape 30">
            <a:extLst>
              <a:ext uri="{FF2B5EF4-FFF2-40B4-BE49-F238E27FC236}">
                <a16:creationId xmlns:a16="http://schemas.microsoft.com/office/drawing/2014/main" id="{48CCB85F-1DB3-4232-85AC-FDCBFA769D03}"/>
              </a:ext>
            </a:extLst>
          </p:cNvPr>
          <p:cNvSpPr/>
          <p:nvPr/>
        </p:nvSpPr>
        <p:spPr>
          <a:xfrm>
            <a:off x="9274541" y="4058194"/>
            <a:ext cx="2327203" cy="611749"/>
          </a:xfrm>
          <a:custGeom>
            <a:avLst/>
            <a:gdLst>
              <a:gd name="connsiteX0" fmla="*/ 0 w 2327203"/>
              <a:gd name="connsiteY0" fmla="*/ 0 h 611749"/>
              <a:gd name="connsiteX1" fmla="*/ 2129676 w 2327203"/>
              <a:gd name="connsiteY1" fmla="*/ 0 h 611749"/>
              <a:gd name="connsiteX2" fmla="*/ 2327204 w 2327203"/>
              <a:gd name="connsiteY2" fmla="*/ 305875 h 611749"/>
              <a:gd name="connsiteX3" fmla="*/ 2129676 w 2327203"/>
              <a:gd name="connsiteY3" fmla="*/ 611749 h 611749"/>
              <a:gd name="connsiteX4" fmla="*/ 0 w 2327203"/>
              <a:gd name="connsiteY4" fmla="*/ 611749 h 611749"/>
              <a:gd name="connsiteX5" fmla="*/ 197528 w 2327203"/>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03" h="611749">
                <a:moveTo>
                  <a:pt x="0" y="0"/>
                </a:moveTo>
                <a:lnTo>
                  <a:pt x="2129676" y="0"/>
                </a:lnTo>
                <a:lnTo>
                  <a:pt x="2327204" y="305875"/>
                </a:lnTo>
                <a:lnTo>
                  <a:pt x="2129676" y="611749"/>
                </a:lnTo>
                <a:lnTo>
                  <a:pt x="0" y="611749"/>
                </a:lnTo>
                <a:lnTo>
                  <a:pt x="197528" y="305875"/>
                </a:lnTo>
                <a:close/>
              </a:path>
            </a:pathLst>
          </a:custGeom>
          <a:solidFill>
            <a:schemeClr val="accent1">
              <a:lumMod val="40000"/>
              <a:lumOff val="60000"/>
            </a:schemeClr>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33" name="Freeform: Shape 32">
            <a:extLst>
              <a:ext uri="{FF2B5EF4-FFF2-40B4-BE49-F238E27FC236}">
                <a16:creationId xmlns:a16="http://schemas.microsoft.com/office/drawing/2014/main" id="{F7827D34-B935-4CFB-A8C0-7E3739802412}"/>
              </a:ext>
            </a:extLst>
          </p:cNvPr>
          <p:cNvSpPr/>
          <p:nvPr/>
        </p:nvSpPr>
        <p:spPr>
          <a:xfrm>
            <a:off x="622200" y="4718655"/>
            <a:ext cx="1728231" cy="613346"/>
          </a:xfrm>
          <a:custGeom>
            <a:avLst/>
            <a:gdLst>
              <a:gd name="connsiteX0" fmla="*/ 0 w 1728231"/>
              <a:gd name="connsiteY0" fmla="*/ 0 h 613346"/>
              <a:gd name="connsiteX1" fmla="*/ 1528309 w 1728231"/>
              <a:gd name="connsiteY1" fmla="*/ 0 h 613346"/>
              <a:gd name="connsiteX2" fmla="*/ 1728232 w 1728231"/>
              <a:gd name="connsiteY2" fmla="*/ 306673 h 613346"/>
              <a:gd name="connsiteX3" fmla="*/ 1528309 w 1728231"/>
              <a:gd name="connsiteY3" fmla="*/ 613347 h 613346"/>
              <a:gd name="connsiteX4" fmla="*/ 0 w 1728231"/>
              <a:gd name="connsiteY4" fmla="*/ 613347 h 613346"/>
              <a:gd name="connsiteX5" fmla="*/ 199923 w 1728231"/>
              <a:gd name="connsiteY5" fmla="*/ 306673 h 6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8231" h="613346">
                <a:moveTo>
                  <a:pt x="0" y="0"/>
                </a:moveTo>
                <a:lnTo>
                  <a:pt x="1528309" y="0"/>
                </a:lnTo>
                <a:lnTo>
                  <a:pt x="1728232" y="306673"/>
                </a:lnTo>
                <a:lnTo>
                  <a:pt x="1528309" y="613347"/>
                </a:lnTo>
                <a:lnTo>
                  <a:pt x="0" y="613347"/>
                </a:lnTo>
                <a:lnTo>
                  <a:pt x="199923" y="306673"/>
                </a:lnTo>
                <a:close/>
              </a:path>
            </a:pathLst>
          </a:custGeom>
          <a:solidFill>
            <a:schemeClr val="accent1">
              <a:lumMod val="75000"/>
            </a:schemeClr>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35" name="Freeform: Shape 34">
            <a:extLst>
              <a:ext uri="{FF2B5EF4-FFF2-40B4-BE49-F238E27FC236}">
                <a16:creationId xmlns:a16="http://schemas.microsoft.com/office/drawing/2014/main" id="{041C9B54-83DD-449A-94BC-DF97A7B8FA04}"/>
              </a:ext>
            </a:extLst>
          </p:cNvPr>
          <p:cNvSpPr/>
          <p:nvPr/>
        </p:nvSpPr>
        <p:spPr>
          <a:xfrm>
            <a:off x="2176331" y="4718655"/>
            <a:ext cx="1717051" cy="613346"/>
          </a:xfrm>
          <a:custGeom>
            <a:avLst/>
            <a:gdLst>
              <a:gd name="connsiteX0" fmla="*/ 0 w 1717051"/>
              <a:gd name="connsiteY0" fmla="*/ 0 h 613346"/>
              <a:gd name="connsiteX1" fmla="*/ 1518459 w 1717051"/>
              <a:gd name="connsiteY1" fmla="*/ 0 h 613346"/>
              <a:gd name="connsiteX2" fmla="*/ 1717051 w 1717051"/>
              <a:gd name="connsiteY2" fmla="*/ 306673 h 613346"/>
              <a:gd name="connsiteX3" fmla="*/ 1518459 w 1717051"/>
              <a:gd name="connsiteY3" fmla="*/ 613347 h 613346"/>
              <a:gd name="connsiteX4" fmla="*/ 0 w 1717051"/>
              <a:gd name="connsiteY4" fmla="*/ 613347 h 613346"/>
              <a:gd name="connsiteX5" fmla="*/ 198592 w 1717051"/>
              <a:gd name="connsiteY5" fmla="*/ 306673 h 6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051" h="613346">
                <a:moveTo>
                  <a:pt x="0" y="0"/>
                </a:moveTo>
                <a:lnTo>
                  <a:pt x="1518459" y="0"/>
                </a:lnTo>
                <a:lnTo>
                  <a:pt x="1717051" y="306673"/>
                </a:lnTo>
                <a:lnTo>
                  <a:pt x="1518459" y="613347"/>
                </a:lnTo>
                <a:lnTo>
                  <a:pt x="0" y="613347"/>
                </a:lnTo>
                <a:lnTo>
                  <a:pt x="198592" y="306673"/>
                </a:lnTo>
                <a:close/>
              </a:path>
            </a:pathLst>
          </a:custGeom>
          <a:solidFill>
            <a:srgbClr val="FFC000"/>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37" name="Freeform: Shape 36">
            <a:extLst>
              <a:ext uri="{FF2B5EF4-FFF2-40B4-BE49-F238E27FC236}">
                <a16:creationId xmlns:a16="http://schemas.microsoft.com/office/drawing/2014/main" id="{87144784-7BFC-481C-B90A-F96F76E80DDD}"/>
              </a:ext>
            </a:extLst>
          </p:cNvPr>
          <p:cNvSpPr/>
          <p:nvPr/>
        </p:nvSpPr>
        <p:spPr>
          <a:xfrm>
            <a:off x="3717684" y="4718655"/>
            <a:ext cx="1717051" cy="613346"/>
          </a:xfrm>
          <a:custGeom>
            <a:avLst/>
            <a:gdLst>
              <a:gd name="connsiteX0" fmla="*/ 0 w 1717051"/>
              <a:gd name="connsiteY0" fmla="*/ 0 h 613346"/>
              <a:gd name="connsiteX1" fmla="*/ 1518459 w 1717051"/>
              <a:gd name="connsiteY1" fmla="*/ 0 h 613346"/>
              <a:gd name="connsiteX2" fmla="*/ 1717051 w 1717051"/>
              <a:gd name="connsiteY2" fmla="*/ 306673 h 613346"/>
              <a:gd name="connsiteX3" fmla="*/ 1518459 w 1717051"/>
              <a:gd name="connsiteY3" fmla="*/ 613347 h 613346"/>
              <a:gd name="connsiteX4" fmla="*/ 0 w 1717051"/>
              <a:gd name="connsiteY4" fmla="*/ 613347 h 613346"/>
              <a:gd name="connsiteX5" fmla="*/ 198592 w 1717051"/>
              <a:gd name="connsiteY5" fmla="*/ 306673 h 6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051" h="613346">
                <a:moveTo>
                  <a:pt x="0" y="0"/>
                </a:moveTo>
                <a:lnTo>
                  <a:pt x="1518459" y="0"/>
                </a:lnTo>
                <a:lnTo>
                  <a:pt x="1717051" y="306673"/>
                </a:lnTo>
                <a:lnTo>
                  <a:pt x="1518459" y="613347"/>
                </a:lnTo>
                <a:lnTo>
                  <a:pt x="0" y="613347"/>
                </a:lnTo>
                <a:lnTo>
                  <a:pt x="198592" y="306673"/>
                </a:lnTo>
                <a:close/>
              </a:path>
            </a:pathLst>
          </a:custGeom>
          <a:solidFill>
            <a:schemeClr val="accent1">
              <a:lumMod val="75000"/>
            </a:schemeClr>
          </a:solidFill>
          <a:ln w="13307" cap="flat">
            <a:noFill/>
            <a:prstDash val="solid"/>
            <a:miter/>
          </a:ln>
        </p:spPr>
        <p:txBody>
          <a:bodyPr rtlCol="0" anchor="ctr"/>
          <a:lstStyle/>
          <a:p>
            <a:pPr algn="ctr"/>
            <a:r>
              <a:rPr lang="en-GB" sz="1100" b="0" dirty="0">
                <a:solidFill>
                  <a:schemeClr val="bg1"/>
                </a:solidFill>
                <a:latin typeface="+mn-lt"/>
              </a:rPr>
              <a:t>Text</a:t>
            </a:r>
          </a:p>
        </p:txBody>
      </p:sp>
      <p:sp>
        <p:nvSpPr>
          <p:cNvPr id="39" name="Freeform: Shape 38">
            <a:extLst>
              <a:ext uri="{FF2B5EF4-FFF2-40B4-BE49-F238E27FC236}">
                <a16:creationId xmlns:a16="http://schemas.microsoft.com/office/drawing/2014/main" id="{38A6BCD0-EA02-4400-BE89-CDCA2E61011E}"/>
              </a:ext>
            </a:extLst>
          </p:cNvPr>
          <p:cNvSpPr/>
          <p:nvPr/>
        </p:nvSpPr>
        <p:spPr>
          <a:xfrm>
            <a:off x="5259037" y="4718655"/>
            <a:ext cx="1717051" cy="613346"/>
          </a:xfrm>
          <a:custGeom>
            <a:avLst/>
            <a:gdLst>
              <a:gd name="connsiteX0" fmla="*/ 0 w 1717051"/>
              <a:gd name="connsiteY0" fmla="*/ 0 h 613346"/>
              <a:gd name="connsiteX1" fmla="*/ 1518459 w 1717051"/>
              <a:gd name="connsiteY1" fmla="*/ 0 h 613346"/>
              <a:gd name="connsiteX2" fmla="*/ 1717051 w 1717051"/>
              <a:gd name="connsiteY2" fmla="*/ 306673 h 613346"/>
              <a:gd name="connsiteX3" fmla="*/ 1518459 w 1717051"/>
              <a:gd name="connsiteY3" fmla="*/ 613347 h 613346"/>
              <a:gd name="connsiteX4" fmla="*/ 0 w 1717051"/>
              <a:gd name="connsiteY4" fmla="*/ 613347 h 613346"/>
              <a:gd name="connsiteX5" fmla="*/ 198592 w 1717051"/>
              <a:gd name="connsiteY5" fmla="*/ 306673 h 6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051" h="613346">
                <a:moveTo>
                  <a:pt x="0" y="0"/>
                </a:moveTo>
                <a:lnTo>
                  <a:pt x="1518459" y="0"/>
                </a:lnTo>
                <a:lnTo>
                  <a:pt x="1717051" y="306673"/>
                </a:lnTo>
                <a:lnTo>
                  <a:pt x="1518459" y="613347"/>
                </a:lnTo>
                <a:lnTo>
                  <a:pt x="0" y="613347"/>
                </a:lnTo>
                <a:lnTo>
                  <a:pt x="198592" y="306673"/>
                </a:lnTo>
                <a:close/>
              </a:path>
            </a:pathLst>
          </a:custGeom>
          <a:solidFill>
            <a:srgbClr val="FFC000"/>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41" name="Freeform: Shape 40">
            <a:extLst>
              <a:ext uri="{FF2B5EF4-FFF2-40B4-BE49-F238E27FC236}">
                <a16:creationId xmlns:a16="http://schemas.microsoft.com/office/drawing/2014/main" id="{D56ED99C-AC6A-4FF6-A687-D480830BE046}"/>
              </a:ext>
            </a:extLst>
          </p:cNvPr>
          <p:cNvSpPr/>
          <p:nvPr/>
        </p:nvSpPr>
        <p:spPr>
          <a:xfrm>
            <a:off x="6801987" y="4718655"/>
            <a:ext cx="1715453" cy="613346"/>
          </a:xfrm>
          <a:custGeom>
            <a:avLst/>
            <a:gdLst>
              <a:gd name="connsiteX0" fmla="*/ 0 w 1715453"/>
              <a:gd name="connsiteY0" fmla="*/ 0 h 613346"/>
              <a:gd name="connsiteX1" fmla="*/ 1516862 w 1715453"/>
              <a:gd name="connsiteY1" fmla="*/ 0 h 613346"/>
              <a:gd name="connsiteX2" fmla="*/ 1715454 w 1715453"/>
              <a:gd name="connsiteY2" fmla="*/ 306673 h 613346"/>
              <a:gd name="connsiteX3" fmla="*/ 1516862 w 1715453"/>
              <a:gd name="connsiteY3" fmla="*/ 613347 h 613346"/>
              <a:gd name="connsiteX4" fmla="*/ 0 w 1715453"/>
              <a:gd name="connsiteY4" fmla="*/ 613347 h 613346"/>
              <a:gd name="connsiteX5" fmla="*/ 198592 w 1715453"/>
              <a:gd name="connsiteY5" fmla="*/ 306673 h 6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453" h="613346">
                <a:moveTo>
                  <a:pt x="0" y="0"/>
                </a:moveTo>
                <a:lnTo>
                  <a:pt x="1516862" y="0"/>
                </a:lnTo>
                <a:lnTo>
                  <a:pt x="1715454" y="306673"/>
                </a:lnTo>
                <a:lnTo>
                  <a:pt x="1516862" y="613347"/>
                </a:lnTo>
                <a:lnTo>
                  <a:pt x="0" y="613347"/>
                </a:lnTo>
                <a:lnTo>
                  <a:pt x="198592" y="306673"/>
                </a:lnTo>
                <a:close/>
              </a:path>
            </a:pathLst>
          </a:custGeom>
          <a:solidFill>
            <a:schemeClr val="accent1">
              <a:lumMod val="75000"/>
            </a:schemeClr>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43" name="Freeform: Shape 42">
            <a:extLst>
              <a:ext uri="{FF2B5EF4-FFF2-40B4-BE49-F238E27FC236}">
                <a16:creationId xmlns:a16="http://schemas.microsoft.com/office/drawing/2014/main" id="{1253679E-E72B-4CF3-AFC7-1361A00564E0}"/>
              </a:ext>
            </a:extLst>
          </p:cNvPr>
          <p:cNvSpPr/>
          <p:nvPr/>
        </p:nvSpPr>
        <p:spPr>
          <a:xfrm>
            <a:off x="8343340" y="4716999"/>
            <a:ext cx="1715454" cy="611749"/>
          </a:xfrm>
          <a:custGeom>
            <a:avLst/>
            <a:gdLst>
              <a:gd name="connsiteX0" fmla="*/ 0 w 1715454"/>
              <a:gd name="connsiteY0" fmla="*/ 0 h 611749"/>
              <a:gd name="connsiteX1" fmla="*/ 1517394 w 1715454"/>
              <a:gd name="connsiteY1" fmla="*/ 0 h 611749"/>
              <a:gd name="connsiteX2" fmla="*/ 1715454 w 1715454"/>
              <a:gd name="connsiteY2" fmla="*/ 305875 h 611749"/>
              <a:gd name="connsiteX3" fmla="*/ 1517394 w 1715454"/>
              <a:gd name="connsiteY3" fmla="*/ 611750 h 611749"/>
              <a:gd name="connsiteX4" fmla="*/ 0 w 1715454"/>
              <a:gd name="connsiteY4" fmla="*/ 611750 h 611749"/>
              <a:gd name="connsiteX5" fmla="*/ 198060 w 1715454"/>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454" h="611749">
                <a:moveTo>
                  <a:pt x="0" y="0"/>
                </a:moveTo>
                <a:lnTo>
                  <a:pt x="1517394" y="0"/>
                </a:lnTo>
                <a:lnTo>
                  <a:pt x="1715454" y="305875"/>
                </a:lnTo>
                <a:lnTo>
                  <a:pt x="1517394" y="611750"/>
                </a:lnTo>
                <a:lnTo>
                  <a:pt x="0" y="611750"/>
                </a:lnTo>
                <a:lnTo>
                  <a:pt x="198060" y="305875"/>
                </a:lnTo>
                <a:close/>
              </a:path>
            </a:pathLst>
          </a:custGeom>
          <a:solidFill>
            <a:srgbClr val="FFC000"/>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45" name="Freeform: Shape 44">
            <a:extLst>
              <a:ext uri="{FF2B5EF4-FFF2-40B4-BE49-F238E27FC236}">
                <a16:creationId xmlns:a16="http://schemas.microsoft.com/office/drawing/2014/main" id="{9D718C94-772C-4533-B170-73B6D13F80CE}"/>
              </a:ext>
            </a:extLst>
          </p:cNvPr>
          <p:cNvSpPr/>
          <p:nvPr/>
        </p:nvSpPr>
        <p:spPr>
          <a:xfrm>
            <a:off x="9884693" y="4707474"/>
            <a:ext cx="1717051" cy="611749"/>
          </a:xfrm>
          <a:custGeom>
            <a:avLst/>
            <a:gdLst>
              <a:gd name="connsiteX0" fmla="*/ 0 w 1717051"/>
              <a:gd name="connsiteY0" fmla="*/ 0 h 611749"/>
              <a:gd name="connsiteX1" fmla="*/ 1518991 w 1717051"/>
              <a:gd name="connsiteY1" fmla="*/ 0 h 611749"/>
              <a:gd name="connsiteX2" fmla="*/ 1717051 w 1717051"/>
              <a:gd name="connsiteY2" fmla="*/ 305875 h 611749"/>
              <a:gd name="connsiteX3" fmla="*/ 1518991 w 1717051"/>
              <a:gd name="connsiteY3" fmla="*/ 611750 h 611749"/>
              <a:gd name="connsiteX4" fmla="*/ 0 w 1717051"/>
              <a:gd name="connsiteY4" fmla="*/ 611750 h 611749"/>
              <a:gd name="connsiteX5" fmla="*/ 198060 w 1717051"/>
              <a:gd name="connsiteY5" fmla="*/ 305875 h 6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051" h="611749">
                <a:moveTo>
                  <a:pt x="0" y="0"/>
                </a:moveTo>
                <a:lnTo>
                  <a:pt x="1518991" y="0"/>
                </a:lnTo>
                <a:lnTo>
                  <a:pt x="1717051" y="305875"/>
                </a:lnTo>
                <a:lnTo>
                  <a:pt x="1518991" y="611750"/>
                </a:lnTo>
                <a:lnTo>
                  <a:pt x="0" y="611750"/>
                </a:lnTo>
                <a:lnTo>
                  <a:pt x="198060" y="305875"/>
                </a:lnTo>
                <a:close/>
              </a:path>
            </a:pathLst>
          </a:custGeom>
          <a:solidFill>
            <a:schemeClr val="accent1">
              <a:lumMod val="75000"/>
            </a:schemeClr>
          </a:solidFill>
          <a:ln w="13307" cap="flat">
            <a:noFill/>
            <a:prstDash val="solid"/>
            <a:miter/>
          </a:ln>
        </p:spPr>
        <p:txBody>
          <a:bodyPr rtlCol="0" anchor="ctr"/>
          <a:lstStyle/>
          <a:p>
            <a:pPr algn="ctr"/>
            <a:r>
              <a:rPr lang="en-GB" sz="1100" b="0">
                <a:solidFill>
                  <a:schemeClr val="bg1"/>
                </a:solidFill>
                <a:latin typeface="+mn-lt"/>
              </a:rPr>
              <a:t>Text</a:t>
            </a:r>
            <a:endParaRPr lang="en-GB" sz="1100" b="0" dirty="0">
              <a:solidFill>
                <a:schemeClr val="bg1"/>
              </a:solidFill>
              <a:latin typeface="+mn-lt"/>
            </a:endParaRPr>
          </a:p>
        </p:txBody>
      </p:sp>
      <p:sp>
        <p:nvSpPr>
          <p:cNvPr id="26" name="Slide Number Placeholder 5">
            <a:extLst>
              <a:ext uri="{FF2B5EF4-FFF2-40B4-BE49-F238E27FC236}">
                <a16:creationId xmlns:a16="http://schemas.microsoft.com/office/drawing/2014/main" id="{6F56720F-D12D-460A-AA75-A13FAC6225B6}"/>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8" name="Straight Connector 27">
            <a:extLst>
              <a:ext uri="{FF2B5EF4-FFF2-40B4-BE49-F238E27FC236}">
                <a16:creationId xmlns:a16="http://schemas.microsoft.com/office/drawing/2014/main" id="{7705112E-B5C1-4608-93B5-7F38F381D0D4}"/>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A_Xchange full colour landscape.png" descr="A_Xchange full colour landscape.png">
            <a:extLst>
              <a:ext uri="{FF2B5EF4-FFF2-40B4-BE49-F238E27FC236}">
                <a16:creationId xmlns:a16="http://schemas.microsoft.com/office/drawing/2014/main" id="{55E698A3-28D8-40D6-B705-A9A825AE24BB}"/>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A15A3A88-EF27-4209-9B48-84FC8975028A}"/>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8" name="Group 37">
            <a:extLst>
              <a:ext uri="{FF2B5EF4-FFF2-40B4-BE49-F238E27FC236}">
                <a16:creationId xmlns:a16="http://schemas.microsoft.com/office/drawing/2014/main" id="{13883DCE-654C-4DCC-8809-60E8944B0C61}"/>
              </a:ext>
            </a:extLst>
          </p:cNvPr>
          <p:cNvGrpSpPr/>
          <p:nvPr userDrawn="1"/>
        </p:nvGrpSpPr>
        <p:grpSpPr>
          <a:xfrm>
            <a:off x="328473" y="6289674"/>
            <a:ext cx="2266315" cy="431800"/>
            <a:chOff x="6519545" y="598622"/>
            <a:chExt cx="2266315" cy="431800"/>
          </a:xfrm>
        </p:grpSpPr>
        <p:pic>
          <p:nvPicPr>
            <p:cNvPr id="40" name="Picture 39">
              <a:extLst>
                <a:ext uri="{FF2B5EF4-FFF2-40B4-BE49-F238E27FC236}">
                  <a16:creationId xmlns:a16="http://schemas.microsoft.com/office/drawing/2014/main" id="{BABD5BA2-A365-43F7-8A24-6E09A4D1DD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42" name="Text Box 2">
              <a:extLst>
                <a:ext uri="{FF2B5EF4-FFF2-40B4-BE49-F238E27FC236}">
                  <a16:creationId xmlns:a16="http://schemas.microsoft.com/office/drawing/2014/main" id="{2AF0F966-520E-4E4F-A501-0E1FF9CCA1AA}"/>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37400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uzzle pie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B29A-A06B-48CA-9C8C-ACE117D94E0E}"/>
              </a:ext>
            </a:extLst>
          </p:cNvPr>
          <p:cNvSpPr>
            <a:spLocks noGrp="1"/>
          </p:cNvSpPr>
          <p:nvPr>
            <p:ph type="title" hasCustomPrompt="1"/>
          </p:nvPr>
        </p:nvSpPr>
        <p:spPr>
          <a:xfrm>
            <a:off x="328473" y="559294"/>
            <a:ext cx="6997169" cy="710214"/>
          </a:xfrm>
        </p:spPr>
        <p:txBody>
          <a:bodyPr/>
          <a:lstStyle>
            <a:lvl1pPr>
              <a:defRPr/>
            </a:lvl1pPr>
          </a:lstStyle>
          <a:p>
            <a:r>
              <a:rPr lang="en-US" dirty="0"/>
              <a:t>Puzzle pieces</a:t>
            </a:r>
            <a:endParaRPr lang="en-GB" dirty="0"/>
          </a:p>
        </p:txBody>
      </p:sp>
      <p:sp>
        <p:nvSpPr>
          <p:cNvPr id="5" name="Freeform: Shape 4">
            <a:extLst>
              <a:ext uri="{FF2B5EF4-FFF2-40B4-BE49-F238E27FC236}">
                <a16:creationId xmlns:a16="http://schemas.microsoft.com/office/drawing/2014/main" id="{62028568-5A15-4B36-80FE-2459C0CB6F4D}"/>
              </a:ext>
            </a:extLst>
          </p:cNvPr>
          <p:cNvSpPr/>
          <p:nvPr/>
        </p:nvSpPr>
        <p:spPr>
          <a:xfrm>
            <a:off x="325646" y="1645282"/>
            <a:ext cx="1695731" cy="1335475"/>
          </a:xfrm>
          <a:custGeom>
            <a:avLst/>
            <a:gdLst>
              <a:gd name="connsiteX0" fmla="*/ 0 w 1695731"/>
              <a:gd name="connsiteY0" fmla="*/ 0 h 1335475"/>
              <a:gd name="connsiteX1" fmla="*/ 1338531 w 1695731"/>
              <a:gd name="connsiteY1" fmla="*/ 0 h 1335475"/>
              <a:gd name="connsiteX2" fmla="*/ 1338531 w 1695731"/>
              <a:gd name="connsiteY2" fmla="*/ 492293 h 1335475"/>
              <a:gd name="connsiteX3" fmla="*/ 1484008 w 1695731"/>
              <a:gd name="connsiteY3" fmla="*/ 443995 h 1335475"/>
              <a:gd name="connsiteX4" fmla="*/ 1695676 w 1695731"/>
              <a:gd name="connsiteY4" fmla="*/ 674721 h 1335475"/>
              <a:gd name="connsiteX5" fmla="*/ 1511939 w 1695731"/>
              <a:gd name="connsiteY5" fmla="*/ 881298 h 1335475"/>
              <a:gd name="connsiteX6" fmla="*/ 1338531 w 1695731"/>
              <a:gd name="connsiteY6" fmla="*/ 849002 h 1335475"/>
              <a:gd name="connsiteX7" fmla="*/ 1338531 w 1695731"/>
              <a:gd name="connsiteY7" fmla="*/ 1335476 h 1335475"/>
              <a:gd name="connsiteX8" fmla="*/ 845656 w 1695731"/>
              <a:gd name="connsiteY8" fmla="*/ 1335476 h 1335475"/>
              <a:gd name="connsiteX9" fmla="*/ 881589 w 1695731"/>
              <a:gd name="connsiteY9" fmla="*/ 1160322 h 1335475"/>
              <a:gd name="connsiteX10" fmla="*/ 672975 w 1695731"/>
              <a:gd name="connsiteY10" fmla="*/ 984586 h 1335475"/>
              <a:gd name="connsiteX11" fmla="*/ 446759 w 1695731"/>
              <a:gd name="connsiteY11" fmla="*/ 1186799 h 1335475"/>
              <a:gd name="connsiteX12" fmla="*/ 493020 w 1695731"/>
              <a:gd name="connsiteY12" fmla="*/ 1335476 h 1335475"/>
              <a:gd name="connsiteX13" fmla="*/ 0 w 1695731"/>
              <a:gd name="connsiteY13" fmla="*/ 1335476 h 1335475"/>
              <a:gd name="connsiteX14" fmla="*/ 0 w 1695731"/>
              <a:gd name="connsiteY14" fmla="*/ 0 h 13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5731" h="1335475">
                <a:moveTo>
                  <a:pt x="0" y="0"/>
                </a:moveTo>
                <a:lnTo>
                  <a:pt x="1338531" y="0"/>
                </a:lnTo>
                <a:lnTo>
                  <a:pt x="1338531" y="492293"/>
                </a:lnTo>
                <a:cubicBezTo>
                  <a:pt x="1362098" y="565613"/>
                  <a:pt x="1382610" y="448359"/>
                  <a:pt x="1484008" y="443995"/>
                </a:cubicBezTo>
                <a:cubicBezTo>
                  <a:pt x="1585405" y="439485"/>
                  <a:pt x="1698586" y="540591"/>
                  <a:pt x="1695676" y="674721"/>
                </a:cubicBezTo>
                <a:cubicBezTo>
                  <a:pt x="1692767" y="809432"/>
                  <a:pt x="1611882" y="875479"/>
                  <a:pt x="1511939" y="881298"/>
                </a:cubicBezTo>
                <a:cubicBezTo>
                  <a:pt x="1411997" y="887117"/>
                  <a:pt x="1369518" y="771463"/>
                  <a:pt x="1338531" y="849002"/>
                </a:cubicBezTo>
                <a:lnTo>
                  <a:pt x="1338531" y="1335476"/>
                </a:lnTo>
                <a:lnTo>
                  <a:pt x="845656" y="1335476"/>
                </a:lnTo>
                <a:cubicBezTo>
                  <a:pt x="769281" y="1306235"/>
                  <a:pt x="884498" y="1271757"/>
                  <a:pt x="881589" y="1160322"/>
                </a:cubicBezTo>
                <a:cubicBezTo>
                  <a:pt x="878679" y="1049032"/>
                  <a:pt x="797067" y="983859"/>
                  <a:pt x="672975" y="984586"/>
                </a:cubicBezTo>
                <a:cubicBezTo>
                  <a:pt x="548738" y="985314"/>
                  <a:pt x="446759" y="1075364"/>
                  <a:pt x="446759" y="1186799"/>
                </a:cubicBezTo>
                <a:cubicBezTo>
                  <a:pt x="446759" y="1298089"/>
                  <a:pt x="563431" y="1312054"/>
                  <a:pt x="493020" y="1335476"/>
                </a:cubicBezTo>
                <a:lnTo>
                  <a:pt x="0" y="1335476"/>
                </a:lnTo>
                <a:lnTo>
                  <a:pt x="0" y="0"/>
                </a:lnTo>
                <a:close/>
              </a:path>
            </a:pathLst>
          </a:custGeom>
          <a:solidFill>
            <a:schemeClr val="accent3">
              <a:lumMod val="75000"/>
            </a:schemeClr>
          </a:solidFill>
          <a:ln w="14540" cap="flat">
            <a:noFill/>
            <a:prstDash val="solid"/>
            <a:miter/>
          </a:ln>
        </p:spPr>
        <p:txBody>
          <a:bodyPr rtlCol="0" anchor="ctr"/>
          <a:lstStyle/>
          <a:p>
            <a:endParaRPr lang="en-GB" dirty="0"/>
          </a:p>
        </p:txBody>
      </p:sp>
      <p:sp>
        <p:nvSpPr>
          <p:cNvPr id="7" name="Freeform: Shape 6">
            <a:extLst>
              <a:ext uri="{FF2B5EF4-FFF2-40B4-BE49-F238E27FC236}">
                <a16:creationId xmlns:a16="http://schemas.microsoft.com/office/drawing/2014/main" id="{FCEE814D-820B-4DA0-868B-986DB4F5ECB7}"/>
              </a:ext>
            </a:extLst>
          </p:cNvPr>
          <p:cNvSpPr/>
          <p:nvPr/>
        </p:nvSpPr>
        <p:spPr>
          <a:xfrm>
            <a:off x="325646" y="2623994"/>
            <a:ext cx="1338967" cy="1690494"/>
          </a:xfrm>
          <a:custGeom>
            <a:avLst/>
            <a:gdLst>
              <a:gd name="connsiteX0" fmla="*/ 0 w 1338967"/>
              <a:gd name="connsiteY0" fmla="*/ 1690494 h 1690494"/>
              <a:gd name="connsiteX1" fmla="*/ 0 w 1338967"/>
              <a:gd name="connsiteY1" fmla="*/ 356037 h 1690494"/>
              <a:gd name="connsiteX2" fmla="*/ 493602 w 1338967"/>
              <a:gd name="connsiteY2" fmla="*/ 356037 h 1690494"/>
              <a:gd name="connsiteX3" fmla="*/ 445159 w 1338967"/>
              <a:gd name="connsiteY3" fmla="*/ 210996 h 1690494"/>
              <a:gd name="connsiteX4" fmla="*/ 676467 w 1338967"/>
              <a:gd name="connsiteY4" fmla="*/ 55 h 1690494"/>
              <a:gd name="connsiteX5" fmla="*/ 883625 w 1338967"/>
              <a:gd name="connsiteY5" fmla="*/ 183210 h 1690494"/>
              <a:gd name="connsiteX6" fmla="*/ 851330 w 1338967"/>
              <a:gd name="connsiteY6" fmla="*/ 356037 h 1690494"/>
              <a:gd name="connsiteX7" fmla="*/ 1338967 w 1338967"/>
              <a:gd name="connsiteY7" fmla="*/ 356037 h 1690494"/>
              <a:gd name="connsiteX8" fmla="*/ 1338967 w 1338967"/>
              <a:gd name="connsiteY8" fmla="*/ 847457 h 1690494"/>
              <a:gd name="connsiteX9" fmla="*/ 1163377 w 1338967"/>
              <a:gd name="connsiteY9" fmla="*/ 811524 h 1690494"/>
              <a:gd name="connsiteX10" fmla="*/ 987205 w 1338967"/>
              <a:gd name="connsiteY10" fmla="*/ 1019556 h 1690494"/>
              <a:gd name="connsiteX11" fmla="*/ 1189854 w 1338967"/>
              <a:gd name="connsiteY11" fmla="*/ 1245190 h 1690494"/>
              <a:gd name="connsiteX12" fmla="*/ 1338967 w 1338967"/>
              <a:gd name="connsiteY12" fmla="*/ 1199074 h 1690494"/>
              <a:gd name="connsiteX13" fmla="*/ 1338967 w 1338967"/>
              <a:gd name="connsiteY13" fmla="*/ 1690494 h 1690494"/>
              <a:gd name="connsiteX14" fmla="*/ 0 w 1338967"/>
              <a:gd name="connsiteY14" fmla="*/ 1690494 h 16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8967" h="1690494">
                <a:moveTo>
                  <a:pt x="0" y="1690494"/>
                </a:moveTo>
                <a:lnTo>
                  <a:pt x="0" y="356037"/>
                </a:lnTo>
                <a:lnTo>
                  <a:pt x="493602" y="356037"/>
                </a:lnTo>
                <a:cubicBezTo>
                  <a:pt x="567068" y="332615"/>
                  <a:pt x="449523" y="312103"/>
                  <a:pt x="445159" y="210996"/>
                </a:cubicBezTo>
                <a:cubicBezTo>
                  <a:pt x="440649" y="109890"/>
                  <a:pt x="542046" y="-2854"/>
                  <a:pt x="676467" y="55"/>
                </a:cubicBezTo>
                <a:cubicBezTo>
                  <a:pt x="811614" y="2965"/>
                  <a:pt x="877661" y="83559"/>
                  <a:pt x="883625" y="183210"/>
                </a:cubicBezTo>
                <a:cubicBezTo>
                  <a:pt x="889444" y="282716"/>
                  <a:pt x="773354" y="325196"/>
                  <a:pt x="851330" y="356037"/>
                </a:cubicBezTo>
                <a:lnTo>
                  <a:pt x="1338967" y="356037"/>
                </a:lnTo>
                <a:lnTo>
                  <a:pt x="1338967" y="847457"/>
                </a:lnTo>
                <a:cubicBezTo>
                  <a:pt x="1309581" y="923687"/>
                  <a:pt x="1275103" y="808615"/>
                  <a:pt x="1163377" y="811524"/>
                </a:cubicBezTo>
                <a:cubicBezTo>
                  <a:pt x="1051796" y="814579"/>
                  <a:pt x="986477" y="895755"/>
                  <a:pt x="987205" y="1019556"/>
                </a:cubicBezTo>
                <a:cubicBezTo>
                  <a:pt x="987932" y="1143357"/>
                  <a:pt x="1078273" y="1245190"/>
                  <a:pt x="1189854" y="1245190"/>
                </a:cubicBezTo>
                <a:cubicBezTo>
                  <a:pt x="1301580" y="1245190"/>
                  <a:pt x="1315400" y="1128663"/>
                  <a:pt x="1338967" y="1199074"/>
                </a:cubicBezTo>
                <a:lnTo>
                  <a:pt x="1338967" y="1690494"/>
                </a:lnTo>
                <a:lnTo>
                  <a:pt x="0" y="1690494"/>
                </a:lnTo>
                <a:close/>
              </a:path>
            </a:pathLst>
          </a:custGeom>
          <a:solidFill>
            <a:schemeClr val="accent4"/>
          </a:solidFill>
          <a:ln w="1454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32E7A53-D6A6-48D3-8296-4FC9A2CCD134}"/>
              </a:ext>
            </a:extLst>
          </p:cNvPr>
          <p:cNvSpPr/>
          <p:nvPr/>
        </p:nvSpPr>
        <p:spPr>
          <a:xfrm>
            <a:off x="1303485" y="2980758"/>
            <a:ext cx="1695731" cy="1335476"/>
          </a:xfrm>
          <a:custGeom>
            <a:avLst/>
            <a:gdLst>
              <a:gd name="connsiteX0" fmla="*/ 1695731 w 1695731"/>
              <a:gd name="connsiteY0" fmla="*/ 1335476 h 1335476"/>
              <a:gd name="connsiteX1" fmla="*/ 357200 w 1695731"/>
              <a:gd name="connsiteY1" fmla="*/ 1335476 h 1335476"/>
              <a:gd name="connsiteX2" fmla="*/ 357200 w 1695731"/>
              <a:gd name="connsiteY2" fmla="*/ 843183 h 1335476"/>
              <a:gd name="connsiteX3" fmla="*/ 211724 w 1695731"/>
              <a:gd name="connsiteY3" fmla="*/ 891481 h 1335476"/>
              <a:gd name="connsiteX4" fmla="*/ 55 w 1695731"/>
              <a:gd name="connsiteY4" fmla="*/ 660755 h 1335476"/>
              <a:gd name="connsiteX5" fmla="*/ 183792 w 1695731"/>
              <a:gd name="connsiteY5" fmla="*/ 454178 h 1335476"/>
              <a:gd name="connsiteX6" fmla="*/ 357200 w 1695731"/>
              <a:gd name="connsiteY6" fmla="*/ 486474 h 1335476"/>
              <a:gd name="connsiteX7" fmla="*/ 357200 w 1695731"/>
              <a:gd name="connsiteY7" fmla="*/ 0 h 1335476"/>
              <a:gd name="connsiteX8" fmla="*/ 850075 w 1695731"/>
              <a:gd name="connsiteY8" fmla="*/ 0 h 1335476"/>
              <a:gd name="connsiteX9" fmla="*/ 814142 w 1695731"/>
              <a:gd name="connsiteY9" fmla="*/ 175154 h 1335476"/>
              <a:gd name="connsiteX10" fmla="*/ 1022756 w 1695731"/>
              <a:gd name="connsiteY10" fmla="*/ 350890 h 1335476"/>
              <a:gd name="connsiteX11" fmla="*/ 1248972 w 1695731"/>
              <a:gd name="connsiteY11" fmla="*/ 148677 h 1335476"/>
              <a:gd name="connsiteX12" fmla="*/ 1202711 w 1695731"/>
              <a:gd name="connsiteY12" fmla="*/ 0 h 1335476"/>
              <a:gd name="connsiteX13" fmla="*/ 1695731 w 1695731"/>
              <a:gd name="connsiteY13" fmla="*/ 0 h 1335476"/>
              <a:gd name="connsiteX14" fmla="*/ 1695731 w 1695731"/>
              <a:gd name="connsiteY14" fmla="*/ 1335476 h 133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5731" h="1335476">
                <a:moveTo>
                  <a:pt x="1695731" y="1335476"/>
                </a:moveTo>
                <a:lnTo>
                  <a:pt x="357200" y="1335476"/>
                </a:lnTo>
                <a:lnTo>
                  <a:pt x="357200" y="843183"/>
                </a:lnTo>
                <a:cubicBezTo>
                  <a:pt x="333633" y="769863"/>
                  <a:pt x="313121" y="887117"/>
                  <a:pt x="211724" y="891481"/>
                </a:cubicBezTo>
                <a:cubicBezTo>
                  <a:pt x="110326" y="895991"/>
                  <a:pt x="-2855" y="794885"/>
                  <a:pt x="55" y="660755"/>
                </a:cubicBezTo>
                <a:cubicBezTo>
                  <a:pt x="2964" y="526044"/>
                  <a:pt x="83850" y="459997"/>
                  <a:pt x="183792" y="454178"/>
                </a:cubicBezTo>
                <a:cubicBezTo>
                  <a:pt x="283734" y="448359"/>
                  <a:pt x="326214" y="564013"/>
                  <a:pt x="357200" y="486474"/>
                </a:cubicBezTo>
                <a:lnTo>
                  <a:pt x="357200" y="0"/>
                </a:lnTo>
                <a:lnTo>
                  <a:pt x="850075" y="0"/>
                </a:lnTo>
                <a:cubicBezTo>
                  <a:pt x="926450" y="29241"/>
                  <a:pt x="811233" y="63719"/>
                  <a:pt x="814142" y="175154"/>
                </a:cubicBezTo>
                <a:cubicBezTo>
                  <a:pt x="817052" y="286444"/>
                  <a:pt x="898664" y="351617"/>
                  <a:pt x="1022756" y="350890"/>
                </a:cubicBezTo>
                <a:cubicBezTo>
                  <a:pt x="1146993" y="350162"/>
                  <a:pt x="1248972" y="260112"/>
                  <a:pt x="1248972" y="148677"/>
                </a:cubicBezTo>
                <a:cubicBezTo>
                  <a:pt x="1248972" y="37388"/>
                  <a:pt x="1132300" y="23422"/>
                  <a:pt x="1202711" y="0"/>
                </a:cubicBezTo>
                <a:lnTo>
                  <a:pt x="1695731" y="0"/>
                </a:lnTo>
                <a:lnTo>
                  <a:pt x="1695731" y="1335476"/>
                </a:lnTo>
                <a:close/>
              </a:path>
            </a:pathLst>
          </a:custGeom>
          <a:solidFill>
            <a:schemeClr val="accent6"/>
          </a:solidFill>
          <a:ln w="1454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1885DBF-15B6-47F2-A66B-710EC83CB739}"/>
              </a:ext>
            </a:extLst>
          </p:cNvPr>
          <p:cNvSpPr/>
          <p:nvPr/>
        </p:nvSpPr>
        <p:spPr>
          <a:xfrm>
            <a:off x="1661995" y="1645282"/>
            <a:ext cx="1337221" cy="1690494"/>
          </a:xfrm>
          <a:custGeom>
            <a:avLst/>
            <a:gdLst>
              <a:gd name="connsiteX0" fmla="*/ 1337222 w 1337221"/>
              <a:gd name="connsiteY0" fmla="*/ 0 h 1690494"/>
              <a:gd name="connsiteX1" fmla="*/ 1337222 w 1337221"/>
              <a:gd name="connsiteY1" fmla="*/ 1334458 h 1690494"/>
              <a:gd name="connsiteX2" fmla="*/ 844347 w 1337221"/>
              <a:gd name="connsiteY2" fmla="*/ 1334458 h 1690494"/>
              <a:gd name="connsiteX3" fmla="*/ 892645 w 1337221"/>
              <a:gd name="connsiteY3" fmla="*/ 1479498 h 1690494"/>
              <a:gd name="connsiteX4" fmla="*/ 661628 w 1337221"/>
              <a:gd name="connsiteY4" fmla="*/ 1690439 h 1690494"/>
              <a:gd name="connsiteX5" fmla="*/ 454760 w 1337221"/>
              <a:gd name="connsiteY5" fmla="*/ 1507284 h 1690494"/>
              <a:gd name="connsiteX6" fmla="*/ 487056 w 1337221"/>
              <a:gd name="connsiteY6" fmla="*/ 1334458 h 1690494"/>
              <a:gd name="connsiteX7" fmla="*/ 0 w 1337221"/>
              <a:gd name="connsiteY7" fmla="*/ 1334458 h 1690494"/>
              <a:gd name="connsiteX8" fmla="*/ 0 w 1337221"/>
              <a:gd name="connsiteY8" fmla="*/ 843037 h 1690494"/>
              <a:gd name="connsiteX9" fmla="*/ 175299 w 1337221"/>
              <a:gd name="connsiteY9" fmla="*/ 878970 h 1690494"/>
              <a:gd name="connsiteX10" fmla="*/ 351326 w 1337221"/>
              <a:gd name="connsiteY10" fmla="*/ 670938 h 1690494"/>
              <a:gd name="connsiteX11" fmla="*/ 148968 w 1337221"/>
              <a:gd name="connsiteY11" fmla="*/ 445304 h 1690494"/>
              <a:gd name="connsiteX12" fmla="*/ 0 w 1337221"/>
              <a:gd name="connsiteY12" fmla="*/ 491420 h 1690494"/>
              <a:gd name="connsiteX13" fmla="*/ 0 w 1337221"/>
              <a:gd name="connsiteY13" fmla="*/ 0 h 1690494"/>
              <a:gd name="connsiteX14" fmla="*/ 1337222 w 1337221"/>
              <a:gd name="connsiteY14" fmla="*/ 0 h 16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7221" h="1690494">
                <a:moveTo>
                  <a:pt x="1337222" y="0"/>
                </a:moveTo>
                <a:lnTo>
                  <a:pt x="1337222" y="1334458"/>
                </a:lnTo>
                <a:lnTo>
                  <a:pt x="844347" y="1334458"/>
                </a:lnTo>
                <a:cubicBezTo>
                  <a:pt x="770881" y="1357879"/>
                  <a:pt x="888281" y="1378392"/>
                  <a:pt x="892645" y="1479498"/>
                </a:cubicBezTo>
                <a:cubicBezTo>
                  <a:pt x="897155" y="1580604"/>
                  <a:pt x="795903" y="1693349"/>
                  <a:pt x="661628" y="1690439"/>
                </a:cubicBezTo>
                <a:cubicBezTo>
                  <a:pt x="526626" y="1687530"/>
                  <a:pt x="460725" y="1606936"/>
                  <a:pt x="454760" y="1507284"/>
                </a:cubicBezTo>
                <a:cubicBezTo>
                  <a:pt x="448941" y="1407778"/>
                  <a:pt x="564886" y="1365153"/>
                  <a:pt x="487056" y="1334458"/>
                </a:cubicBezTo>
                <a:lnTo>
                  <a:pt x="0" y="1334458"/>
                </a:lnTo>
                <a:lnTo>
                  <a:pt x="0" y="843037"/>
                </a:lnTo>
                <a:cubicBezTo>
                  <a:pt x="29386" y="766808"/>
                  <a:pt x="63864" y="881880"/>
                  <a:pt x="175299" y="878970"/>
                </a:cubicBezTo>
                <a:cubicBezTo>
                  <a:pt x="286880" y="875915"/>
                  <a:pt x="352054" y="794739"/>
                  <a:pt x="351326" y="670938"/>
                </a:cubicBezTo>
                <a:cubicBezTo>
                  <a:pt x="350599" y="547138"/>
                  <a:pt x="260403" y="445304"/>
                  <a:pt x="148968" y="445304"/>
                </a:cubicBezTo>
                <a:cubicBezTo>
                  <a:pt x="37388" y="445304"/>
                  <a:pt x="23422" y="561831"/>
                  <a:pt x="0" y="491420"/>
                </a:cubicBezTo>
                <a:lnTo>
                  <a:pt x="0" y="0"/>
                </a:lnTo>
                <a:lnTo>
                  <a:pt x="1337222" y="0"/>
                </a:lnTo>
                <a:close/>
              </a:path>
            </a:pathLst>
          </a:custGeom>
          <a:solidFill>
            <a:schemeClr val="accent2"/>
          </a:solidFill>
          <a:ln w="1454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EC728AD-6F93-4EDC-9B31-56B729D8B7FE}"/>
              </a:ext>
            </a:extLst>
          </p:cNvPr>
          <p:cNvSpPr/>
          <p:nvPr userDrawn="1"/>
        </p:nvSpPr>
        <p:spPr>
          <a:xfrm>
            <a:off x="8661118" y="1645282"/>
            <a:ext cx="1337221" cy="1684620"/>
          </a:xfrm>
          <a:custGeom>
            <a:avLst/>
            <a:gdLst>
              <a:gd name="connsiteX0" fmla="*/ 0 w 1337221"/>
              <a:gd name="connsiteY0" fmla="*/ 0 h 1684620"/>
              <a:gd name="connsiteX1" fmla="*/ 1337221 w 1337221"/>
              <a:gd name="connsiteY1" fmla="*/ 0 h 1684620"/>
              <a:gd name="connsiteX2" fmla="*/ 1337221 w 1337221"/>
              <a:gd name="connsiteY2" fmla="*/ 1333148 h 1684620"/>
              <a:gd name="connsiteX3" fmla="*/ 838091 w 1337221"/>
              <a:gd name="connsiteY3" fmla="*/ 1329657 h 1684620"/>
              <a:gd name="connsiteX4" fmla="*/ 885080 w 1337221"/>
              <a:gd name="connsiteY4" fmla="*/ 1496664 h 1684620"/>
              <a:gd name="connsiteX5" fmla="*/ 683449 w 1337221"/>
              <a:gd name="connsiteY5" fmla="*/ 1684620 h 1684620"/>
              <a:gd name="connsiteX6" fmla="*/ 436430 w 1337221"/>
              <a:gd name="connsiteY6" fmla="*/ 1507139 h 1684620"/>
              <a:gd name="connsiteX7" fmla="*/ 483419 w 1337221"/>
              <a:gd name="connsiteY7" fmla="*/ 1326166 h 1684620"/>
              <a:gd name="connsiteX8" fmla="*/ 0 w 1337221"/>
              <a:gd name="connsiteY8" fmla="*/ 1333148 h 1684620"/>
              <a:gd name="connsiteX9" fmla="*/ 0 w 1337221"/>
              <a:gd name="connsiteY9" fmla="*/ 0 h 168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7221" h="1684620">
                <a:moveTo>
                  <a:pt x="0" y="0"/>
                </a:moveTo>
                <a:lnTo>
                  <a:pt x="1337221" y="0"/>
                </a:lnTo>
                <a:lnTo>
                  <a:pt x="1337221" y="1333148"/>
                </a:lnTo>
                <a:lnTo>
                  <a:pt x="838091" y="1329657"/>
                </a:lnTo>
                <a:cubicBezTo>
                  <a:pt x="763316" y="1357443"/>
                  <a:pt x="886826" y="1414906"/>
                  <a:pt x="885080" y="1496664"/>
                </a:cubicBezTo>
                <a:cubicBezTo>
                  <a:pt x="883334" y="1578422"/>
                  <a:pt x="806814" y="1682874"/>
                  <a:pt x="683449" y="1684620"/>
                </a:cubicBezTo>
                <a:cubicBezTo>
                  <a:pt x="558194" y="1684620"/>
                  <a:pt x="436430" y="1621920"/>
                  <a:pt x="436430" y="1507139"/>
                </a:cubicBezTo>
                <a:cubicBezTo>
                  <a:pt x="436430" y="1392212"/>
                  <a:pt x="556448" y="1355697"/>
                  <a:pt x="483419" y="1326166"/>
                </a:cubicBezTo>
                <a:lnTo>
                  <a:pt x="0" y="1333148"/>
                </a:lnTo>
                <a:lnTo>
                  <a:pt x="0" y="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D647B37-4D70-452C-B443-00B019F1265F}"/>
              </a:ext>
            </a:extLst>
          </p:cNvPr>
          <p:cNvSpPr/>
          <p:nvPr/>
        </p:nvSpPr>
        <p:spPr>
          <a:xfrm>
            <a:off x="8661118" y="2977477"/>
            <a:ext cx="1337221" cy="1333730"/>
          </a:xfrm>
          <a:custGeom>
            <a:avLst/>
            <a:gdLst>
              <a:gd name="connsiteX0" fmla="*/ 0 w 1337221"/>
              <a:gd name="connsiteY0" fmla="*/ 1333730 h 1333730"/>
              <a:gd name="connsiteX1" fmla="*/ 1337221 w 1337221"/>
              <a:gd name="connsiteY1" fmla="*/ 1333730 h 1333730"/>
              <a:gd name="connsiteX2" fmla="*/ 1337221 w 1337221"/>
              <a:gd name="connsiteY2" fmla="*/ 0 h 1333730"/>
              <a:gd name="connsiteX3" fmla="*/ 845074 w 1337221"/>
              <a:gd name="connsiteY3" fmla="*/ 0 h 1333730"/>
              <a:gd name="connsiteX4" fmla="*/ 881588 w 1337221"/>
              <a:gd name="connsiteY4" fmla="*/ 174136 h 1333730"/>
              <a:gd name="connsiteX5" fmla="*/ 672975 w 1337221"/>
              <a:gd name="connsiteY5" fmla="*/ 350017 h 1333730"/>
              <a:gd name="connsiteX6" fmla="*/ 446904 w 1337221"/>
              <a:gd name="connsiteY6" fmla="*/ 147950 h 1333730"/>
              <a:gd name="connsiteX7" fmla="*/ 492148 w 1337221"/>
              <a:gd name="connsiteY7" fmla="*/ 0 h 1333730"/>
              <a:gd name="connsiteX8" fmla="*/ 0 w 1337221"/>
              <a:gd name="connsiteY8" fmla="*/ 0 h 1333730"/>
              <a:gd name="connsiteX9" fmla="*/ 0 w 1337221"/>
              <a:gd name="connsiteY9" fmla="*/ 1333730 h 13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7221" h="1333730">
                <a:moveTo>
                  <a:pt x="0" y="1333730"/>
                </a:moveTo>
                <a:lnTo>
                  <a:pt x="1337221" y="1333730"/>
                </a:lnTo>
                <a:lnTo>
                  <a:pt x="1337221" y="0"/>
                </a:lnTo>
                <a:lnTo>
                  <a:pt x="845074" y="0"/>
                </a:lnTo>
                <a:cubicBezTo>
                  <a:pt x="768554" y="29532"/>
                  <a:pt x="883334" y="64446"/>
                  <a:pt x="881588" y="174136"/>
                </a:cubicBezTo>
                <a:cubicBezTo>
                  <a:pt x="878097" y="285571"/>
                  <a:pt x="796485" y="351763"/>
                  <a:pt x="672975" y="350017"/>
                </a:cubicBezTo>
                <a:cubicBezTo>
                  <a:pt x="547720" y="350017"/>
                  <a:pt x="446904" y="259385"/>
                  <a:pt x="446904" y="147950"/>
                </a:cubicBezTo>
                <a:cubicBezTo>
                  <a:pt x="446904" y="36515"/>
                  <a:pt x="563431" y="22694"/>
                  <a:pt x="492148" y="0"/>
                </a:cubicBezTo>
                <a:lnTo>
                  <a:pt x="0" y="0"/>
                </a:lnTo>
                <a:lnTo>
                  <a:pt x="0" y="133373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04A3607-71B3-418C-94AD-460B19E94F9C}"/>
              </a:ext>
            </a:extLst>
          </p:cNvPr>
          <p:cNvSpPr/>
          <p:nvPr userDrawn="1"/>
        </p:nvSpPr>
        <p:spPr>
          <a:xfrm>
            <a:off x="7327388" y="1645282"/>
            <a:ext cx="1695172" cy="1684620"/>
          </a:xfrm>
          <a:custGeom>
            <a:avLst/>
            <a:gdLst>
              <a:gd name="connsiteX0" fmla="*/ 0 w 1695172"/>
              <a:gd name="connsiteY0" fmla="*/ 0 h 1684620"/>
              <a:gd name="connsiteX1" fmla="*/ 1338385 w 1695172"/>
              <a:gd name="connsiteY1" fmla="*/ 0 h 1684620"/>
              <a:gd name="connsiteX2" fmla="*/ 1338385 w 1695172"/>
              <a:gd name="connsiteY2" fmla="*/ 490838 h 1684620"/>
              <a:gd name="connsiteX3" fmla="*/ 1484589 w 1695172"/>
              <a:gd name="connsiteY3" fmla="*/ 443849 h 1684620"/>
              <a:gd name="connsiteX4" fmla="*/ 1695094 w 1695172"/>
              <a:gd name="connsiteY4" fmla="*/ 673557 h 1684620"/>
              <a:gd name="connsiteX5" fmla="*/ 1512375 w 1695172"/>
              <a:gd name="connsiteY5" fmla="*/ 878825 h 1684620"/>
              <a:gd name="connsiteX6" fmla="*/ 1338385 w 1695172"/>
              <a:gd name="connsiteY6" fmla="*/ 847547 h 1684620"/>
              <a:gd name="connsiteX7" fmla="*/ 1338385 w 1695172"/>
              <a:gd name="connsiteY7" fmla="*/ 1333148 h 1684620"/>
              <a:gd name="connsiteX8" fmla="*/ 838818 w 1695172"/>
              <a:gd name="connsiteY8" fmla="*/ 1329657 h 1684620"/>
              <a:gd name="connsiteX9" fmla="*/ 885808 w 1695172"/>
              <a:gd name="connsiteY9" fmla="*/ 1496664 h 1684620"/>
              <a:gd name="connsiteX10" fmla="*/ 683886 w 1695172"/>
              <a:gd name="connsiteY10" fmla="*/ 1684620 h 1684620"/>
              <a:gd name="connsiteX11" fmla="*/ 436866 w 1695172"/>
              <a:gd name="connsiteY11" fmla="*/ 1507139 h 1684620"/>
              <a:gd name="connsiteX12" fmla="*/ 483855 w 1695172"/>
              <a:gd name="connsiteY12" fmla="*/ 1326166 h 1684620"/>
              <a:gd name="connsiteX13" fmla="*/ 0 w 1695172"/>
              <a:gd name="connsiteY13" fmla="*/ 1333148 h 1684620"/>
              <a:gd name="connsiteX14" fmla="*/ 0 w 1695172"/>
              <a:gd name="connsiteY14" fmla="*/ 0 h 168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5172" h="1684620">
                <a:moveTo>
                  <a:pt x="0" y="0"/>
                </a:moveTo>
                <a:lnTo>
                  <a:pt x="1338385" y="0"/>
                </a:lnTo>
                <a:lnTo>
                  <a:pt x="1338385" y="490838"/>
                </a:lnTo>
                <a:cubicBezTo>
                  <a:pt x="1362680" y="563868"/>
                  <a:pt x="1381883" y="447195"/>
                  <a:pt x="1484589" y="443849"/>
                </a:cubicBezTo>
                <a:cubicBezTo>
                  <a:pt x="1585405" y="438612"/>
                  <a:pt x="1698586" y="539428"/>
                  <a:pt x="1695094" y="673557"/>
                </a:cubicBezTo>
                <a:cubicBezTo>
                  <a:pt x="1693348" y="807541"/>
                  <a:pt x="1611590" y="873588"/>
                  <a:pt x="1512375" y="878825"/>
                </a:cubicBezTo>
                <a:cubicBezTo>
                  <a:pt x="1411414" y="885808"/>
                  <a:pt x="1369662" y="769281"/>
                  <a:pt x="1338385" y="847547"/>
                </a:cubicBezTo>
                <a:lnTo>
                  <a:pt x="1338385" y="1333148"/>
                </a:lnTo>
                <a:lnTo>
                  <a:pt x="838818" y="1329657"/>
                </a:lnTo>
                <a:cubicBezTo>
                  <a:pt x="764043" y="1357443"/>
                  <a:pt x="887553" y="1414906"/>
                  <a:pt x="885808" y="1496664"/>
                </a:cubicBezTo>
                <a:cubicBezTo>
                  <a:pt x="884061" y="1578422"/>
                  <a:pt x="807541" y="1682874"/>
                  <a:pt x="683886" y="1684620"/>
                </a:cubicBezTo>
                <a:cubicBezTo>
                  <a:pt x="558630" y="1684620"/>
                  <a:pt x="436866" y="1621920"/>
                  <a:pt x="436866" y="1507139"/>
                </a:cubicBezTo>
                <a:cubicBezTo>
                  <a:pt x="436866" y="1392212"/>
                  <a:pt x="556884" y="1355697"/>
                  <a:pt x="483855" y="1326166"/>
                </a:cubicBezTo>
                <a:lnTo>
                  <a:pt x="0" y="1333148"/>
                </a:lnTo>
                <a:lnTo>
                  <a:pt x="0" y="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C177156-1587-4649-941E-795716461BD6}"/>
              </a:ext>
            </a:extLst>
          </p:cNvPr>
          <p:cNvSpPr/>
          <p:nvPr/>
        </p:nvSpPr>
        <p:spPr>
          <a:xfrm>
            <a:off x="7325642" y="2977477"/>
            <a:ext cx="1695731" cy="1333730"/>
          </a:xfrm>
          <a:custGeom>
            <a:avLst/>
            <a:gdLst>
              <a:gd name="connsiteX0" fmla="*/ 0 w 1695731"/>
              <a:gd name="connsiteY0" fmla="*/ 1333730 h 1333730"/>
              <a:gd name="connsiteX1" fmla="*/ 1338532 w 1695731"/>
              <a:gd name="connsiteY1" fmla="*/ 1333730 h 1333730"/>
              <a:gd name="connsiteX2" fmla="*/ 1338532 w 1695731"/>
              <a:gd name="connsiteY2" fmla="*/ 842019 h 1333730"/>
              <a:gd name="connsiteX3" fmla="*/ 1484008 w 1695731"/>
              <a:gd name="connsiteY3" fmla="*/ 890317 h 1333730"/>
              <a:gd name="connsiteX4" fmla="*/ 1695677 w 1695731"/>
              <a:gd name="connsiteY4" fmla="*/ 659882 h 1333730"/>
              <a:gd name="connsiteX5" fmla="*/ 1511940 w 1695731"/>
              <a:gd name="connsiteY5" fmla="*/ 453596 h 1333730"/>
              <a:gd name="connsiteX6" fmla="*/ 1338532 w 1695731"/>
              <a:gd name="connsiteY6" fmla="*/ 485747 h 1333730"/>
              <a:gd name="connsiteX7" fmla="*/ 1338532 w 1695731"/>
              <a:gd name="connsiteY7" fmla="*/ 0 h 1333730"/>
              <a:gd name="connsiteX8" fmla="*/ 845656 w 1695731"/>
              <a:gd name="connsiteY8" fmla="*/ 0 h 1333730"/>
              <a:gd name="connsiteX9" fmla="*/ 881589 w 1695731"/>
              <a:gd name="connsiteY9" fmla="*/ 174863 h 1333730"/>
              <a:gd name="connsiteX10" fmla="*/ 672976 w 1695731"/>
              <a:gd name="connsiteY10" fmla="*/ 350453 h 1333730"/>
              <a:gd name="connsiteX11" fmla="*/ 446759 w 1695731"/>
              <a:gd name="connsiteY11" fmla="*/ 148532 h 1333730"/>
              <a:gd name="connsiteX12" fmla="*/ 493021 w 1695731"/>
              <a:gd name="connsiteY12" fmla="*/ 0 h 1333730"/>
              <a:gd name="connsiteX13" fmla="*/ 0 w 1695731"/>
              <a:gd name="connsiteY13" fmla="*/ 0 h 1333730"/>
              <a:gd name="connsiteX14" fmla="*/ 0 w 1695731"/>
              <a:gd name="connsiteY14" fmla="*/ 1333730 h 13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5731" h="1333730">
                <a:moveTo>
                  <a:pt x="0" y="1333730"/>
                </a:moveTo>
                <a:lnTo>
                  <a:pt x="1338532" y="1333730"/>
                </a:lnTo>
                <a:lnTo>
                  <a:pt x="1338532" y="842019"/>
                </a:lnTo>
                <a:cubicBezTo>
                  <a:pt x="1362099" y="768990"/>
                  <a:pt x="1382611" y="885953"/>
                  <a:pt x="1484008" y="890317"/>
                </a:cubicBezTo>
                <a:cubicBezTo>
                  <a:pt x="1585405" y="894827"/>
                  <a:pt x="1698586" y="793866"/>
                  <a:pt x="1695677" y="659882"/>
                </a:cubicBezTo>
                <a:cubicBezTo>
                  <a:pt x="1692767" y="525316"/>
                  <a:pt x="1611882" y="459415"/>
                  <a:pt x="1511940" y="453596"/>
                </a:cubicBezTo>
                <a:cubicBezTo>
                  <a:pt x="1411997" y="447777"/>
                  <a:pt x="1369517" y="563286"/>
                  <a:pt x="1338532" y="485747"/>
                </a:cubicBezTo>
                <a:lnTo>
                  <a:pt x="1338532" y="0"/>
                </a:lnTo>
                <a:lnTo>
                  <a:pt x="845656" y="0"/>
                </a:lnTo>
                <a:cubicBezTo>
                  <a:pt x="769281" y="29241"/>
                  <a:pt x="884498" y="63719"/>
                  <a:pt x="881589" y="174863"/>
                </a:cubicBezTo>
                <a:cubicBezTo>
                  <a:pt x="878679" y="286007"/>
                  <a:pt x="797067" y="351181"/>
                  <a:pt x="672976" y="350453"/>
                </a:cubicBezTo>
                <a:cubicBezTo>
                  <a:pt x="548738" y="349726"/>
                  <a:pt x="446759" y="259676"/>
                  <a:pt x="446759" y="148532"/>
                </a:cubicBezTo>
                <a:cubicBezTo>
                  <a:pt x="446759" y="37242"/>
                  <a:pt x="563431" y="23422"/>
                  <a:pt x="493021" y="0"/>
                </a:cubicBezTo>
                <a:lnTo>
                  <a:pt x="0" y="0"/>
                </a:lnTo>
                <a:lnTo>
                  <a:pt x="0" y="133373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640F0EB-9E0C-4333-85FC-546778D60927}"/>
              </a:ext>
            </a:extLst>
          </p:cNvPr>
          <p:cNvSpPr/>
          <p:nvPr userDrawn="1"/>
        </p:nvSpPr>
        <p:spPr>
          <a:xfrm>
            <a:off x="5991912" y="1645282"/>
            <a:ext cx="1693427" cy="1684620"/>
          </a:xfrm>
          <a:custGeom>
            <a:avLst/>
            <a:gdLst>
              <a:gd name="connsiteX0" fmla="*/ 0 w 1693427"/>
              <a:gd name="connsiteY0" fmla="*/ 0 h 1684620"/>
              <a:gd name="connsiteX1" fmla="*/ 1336931 w 1693427"/>
              <a:gd name="connsiteY1" fmla="*/ 0 h 1684620"/>
              <a:gd name="connsiteX2" fmla="*/ 1336931 w 1693427"/>
              <a:gd name="connsiteY2" fmla="*/ 490838 h 1684620"/>
              <a:gd name="connsiteX3" fmla="*/ 1482989 w 1693427"/>
              <a:gd name="connsiteY3" fmla="*/ 443849 h 1684620"/>
              <a:gd name="connsiteX4" fmla="*/ 1693348 w 1693427"/>
              <a:gd name="connsiteY4" fmla="*/ 673557 h 1684620"/>
              <a:gd name="connsiteX5" fmla="*/ 1510775 w 1693427"/>
              <a:gd name="connsiteY5" fmla="*/ 878825 h 1684620"/>
              <a:gd name="connsiteX6" fmla="*/ 1336931 w 1693427"/>
              <a:gd name="connsiteY6" fmla="*/ 847547 h 1684620"/>
              <a:gd name="connsiteX7" fmla="*/ 1336931 w 1693427"/>
              <a:gd name="connsiteY7" fmla="*/ 1333148 h 1684620"/>
              <a:gd name="connsiteX8" fmla="*/ 837946 w 1693427"/>
              <a:gd name="connsiteY8" fmla="*/ 1329657 h 1684620"/>
              <a:gd name="connsiteX9" fmla="*/ 884935 w 1693427"/>
              <a:gd name="connsiteY9" fmla="*/ 1496664 h 1684620"/>
              <a:gd name="connsiteX10" fmla="*/ 683304 w 1693427"/>
              <a:gd name="connsiteY10" fmla="*/ 1684620 h 1684620"/>
              <a:gd name="connsiteX11" fmla="*/ 436430 w 1693427"/>
              <a:gd name="connsiteY11" fmla="*/ 1507139 h 1684620"/>
              <a:gd name="connsiteX12" fmla="*/ 483274 w 1693427"/>
              <a:gd name="connsiteY12" fmla="*/ 1326166 h 1684620"/>
              <a:gd name="connsiteX13" fmla="*/ 0 w 1693427"/>
              <a:gd name="connsiteY13" fmla="*/ 1333148 h 1684620"/>
              <a:gd name="connsiteX14" fmla="*/ 0 w 1693427"/>
              <a:gd name="connsiteY14" fmla="*/ 0 h 168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3427" h="1684620">
                <a:moveTo>
                  <a:pt x="0" y="0"/>
                </a:moveTo>
                <a:lnTo>
                  <a:pt x="1336931" y="0"/>
                </a:lnTo>
                <a:lnTo>
                  <a:pt x="1336931" y="490838"/>
                </a:lnTo>
                <a:cubicBezTo>
                  <a:pt x="1361225" y="563868"/>
                  <a:pt x="1380428" y="447195"/>
                  <a:pt x="1482989" y="443849"/>
                </a:cubicBezTo>
                <a:cubicBezTo>
                  <a:pt x="1583805" y="438612"/>
                  <a:pt x="1696840" y="539428"/>
                  <a:pt x="1693348" y="673557"/>
                </a:cubicBezTo>
                <a:cubicBezTo>
                  <a:pt x="1691603" y="807541"/>
                  <a:pt x="1609845" y="873588"/>
                  <a:pt x="1510775" y="878825"/>
                </a:cubicBezTo>
                <a:cubicBezTo>
                  <a:pt x="1409960" y="885808"/>
                  <a:pt x="1368208" y="769281"/>
                  <a:pt x="1336931" y="847547"/>
                </a:cubicBezTo>
                <a:lnTo>
                  <a:pt x="1336931" y="1333148"/>
                </a:lnTo>
                <a:lnTo>
                  <a:pt x="837946" y="1329657"/>
                </a:lnTo>
                <a:cubicBezTo>
                  <a:pt x="763171" y="1357443"/>
                  <a:pt x="886681" y="1414906"/>
                  <a:pt x="884935" y="1496664"/>
                </a:cubicBezTo>
                <a:cubicBezTo>
                  <a:pt x="883189" y="1578422"/>
                  <a:pt x="806668" y="1682874"/>
                  <a:pt x="683304" y="1684620"/>
                </a:cubicBezTo>
                <a:cubicBezTo>
                  <a:pt x="558049" y="1684620"/>
                  <a:pt x="436430" y="1621920"/>
                  <a:pt x="436430" y="1507139"/>
                </a:cubicBezTo>
                <a:cubicBezTo>
                  <a:pt x="436430" y="1392212"/>
                  <a:pt x="556303" y="1355697"/>
                  <a:pt x="483274" y="1326166"/>
                </a:cubicBezTo>
                <a:lnTo>
                  <a:pt x="0" y="1333148"/>
                </a:lnTo>
                <a:lnTo>
                  <a:pt x="0" y="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9D17484-6708-4B0E-87A9-5BF75ADC341C}"/>
              </a:ext>
            </a:extLst>
          </p:cNvPr>
          <p:cNvSpPr/>
          <p:nvPr userDrawn="1"/>
        </p:nvSpPr>
        <p:spPr>
          <a:xfrm>
            <a:off x="5991912" y="2977477"/>
            <a:ext cx="1693985" cy="1333730"/>
          </a:xfrm>
          <a:custGeom>
            <a:avLst/>
            <a:gdLst>
              <a:gd name="connsiteX0" fmla="*/ 0 w 1693985"/>
              <a:gd name="connsiteY0" fmla="*/ 1333730 h 1333730"/>
              <a:gd name="connsiteX1" fmla="*/ 1337222 w 1693985"/>
              <a:gd name="connsiteY1" fmla="*/ 1333730 h 1333730"/>
              <a:gd name="connsiteX2" fmla="*/ 1337222 w 1693985"/>
              <a:gd name="connsiteY2" fmla="*/ 842019 h 1333730"/>
              <a:gd name="connsiteX3" fmla="*/ 1482553 w 1693985"/>
              <a:gd name="connsiteY3" fmla="*/ 890317 h 1333730"/>
              <a:gd name="connsiteX4" fmla="*/ 1693931 w 1693985"/>
              <a:gd name="connsiteY4" fmla="*/ 659882 h 1333730"/>
              <a:gd name="connsiteX5" fmla="*/ 1510485 w 1693985"/>
              <a:gd name="connsiteY5" fmla="*/ 453596 h 1333730"/>
              <a:gd name="connsiteX6" fmla="*/ 1337222 w 1693985"/>
              <a:gd name="connsiteY6" fmla="*/ 485747 h 1333730"/>
              <a:gd name="connsiteX7" fmla="*/ 1337222 w 1693985"/>
              <a:gd name="connsiteY7" fmla="*/ 0 h 1333730"/>
              <a:gd name="connsiteX8" fmla="*/ 844783 w 1693985"/>
              <a:gd name="connsiteY8" fmla="*/ 0 h 1333730"/>
              <a:gd name="connsiteX9" fmla="*/ 880716 w 1693985"/>
              <a:gd name="connsiteY9" fmla="*/ 174863 h 1333730"/>
              <a:gd name="connsiteX10" fmla="*/ 672248 w 1693985"/>
              <a:gd name="connsiteY10" fmla="*/ 350453 h 1333730"/>
              <a:gd name="connsiteX11" fmla="*/ 446177 w 1693985"/>
              <a:gd name="connsiteY11" fmla="*/ 148532 h 1333730"/>
              <a:gd name="connsiteX12" fmla="*/ 492439 w 1693985"/>
              <a:gd name="connsiteY12" fmla="*/ 0 h 1333730"/>
              <a:gd name="connsiteX13" fmla="*/ 0 w 1693985"/>
              <a:gd name="connsiteY13" fmla="*/ 0 h 1333730"/>
              <a:gd name="connsiteX14" fmla="*/ 0 w 1693985"/>
              <a:gd name="connsiteY14" fmla="*/ 1333730 h 13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3985" h="1333730">
                <a:moveTo>
                  <a:pt x="0" y="1333730"/>
                </a:moveTo>
                <a:lnTo>
                  <a:pt x="1337222" y="1333730"/>
                </a:lnTo>
                <a:lnTo>
                  <a:pt x="1337222" y="842019"/>
                </a:lnTo>
                <a:cubicBezTo>
                  <a:pt x="1360643" y="768990"/>
                  <a:pt x="1381301" y="885953"/>
                  <a:pt x="1482553" y="890317"/>
                </a:cubicBezTo>
                <a:cubicBezTo>
                  <a:pt x="1583805" y="894827"/>
                  <a:pt x="1696840" y="793866"/>
                  <a:pt x="1693931" y="659882"/>
                </a:cubicBezTo>
                <a:cubicBezTo>
                  <a:pt x="1691021" y="525316"/>
                  <a:pt x="1610281" y="459415"/>
                  <a:pt x="1510485" y="453596"/>
                </a:cubicBezTo>
                <a:cubicBezTo>
                  <a:pt x="1410542" y="447777"/>
                  <a:pt x="1368063" y="563286"/>
                  <a:pt x="1337222" y="485747"/>
                </a:cubicBezTo>
                <a:lnTo>
                  <a:pt x="1337222" y="0"/>
                </a:lnTo>
                <a:lnTo>
                  <a:pt x="844783" y="0"/>
                </a:lnTo>
                <a:cubicBezTo>
                  <a:pt x="768408" y="29241"/>
                  <a:pt x="883626" y="63719"/>
                  <a:pt x="880716" y="174863"/>
                </a:cubicBezTo>
                <a:cubicBezTo>
                  <a:pt x="877806" y="286007"/>
                  <a:pt x="796340" y="351181"/>
                  <a:pt x="672248" y="350453"/>
                </a:cubicBezTo>
                <a:cubicBezTo>
                  <a:pt x="548302" y="349726"/>
                  <a:pt x="446177" y="259676"/>
                  <a:pt x="446177" y="148532"/>
                </a:cubicBezTo>
                <a:cubicBezTo>
                  <a:pt x="446177" y="37242"/>
                  <a:pt x="562849" y="23422"/>
                  <a:pt x="492439" y="0"/>
                </a:cubicBezTo>
                <a:lnTo>
                  <a:pt x="0" y="0"/>
                </a:lnTo>
                <a:lnTo>
                  <a:pt x="0" y="133373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82FE436-CA5F-4107-901E-97705A61AF5B}"/>
              </a:ext>
            </a:extLst>
          </p:cNvPr>
          <p:cNvSpPr/>
          <p:nvPr/>
        </p:nvSpPr>
        <p:spPr>
          <a:xfrm>
            <a:off x="4656436" y="1645282"/>
            <a:ext cx="1695172" cy="1684620"/>
          </a:xfrm>
          <a:custGeom>
            <a:avLst/>
            <a:gdLst>
              <a:gd name="connsiteX0" fmla="*/ 0 w 1695172"/>
              <a:gd name="connsiteY0" fmla="*/ 0 h 1684620"/>
              <a:gd name="connsiteX1" fmla="*/ 1338385 w 1695172"/>
              <a:gd name="connsiteY1" fmla="*/ 0 h 1684620"/>
              <a:gd name="connsiteX2" fmla="*/ 1338385 w 1695172"/>
              <a:gd name="connsiteY2" fmla="*/ 490838 h 1684620"/>
              <a:gd name="connsiteX3" fmla="*/ 1484589 w 1695172"/>
              <a:gd name="connsiteY3" fmla="*/ 443849 h 1684620"/>
              <a:gd name="connsiteX4" fmla="*/ 1695094 w 1695172"/>
              <a:gd name="connsiteY4" fmla="*/ 673557 h 1684620"/>
              <a:gd name="connsiteX5" fmla="*/ 1512375 w 1695172"/>
              <a:gd name="connsiteY5" fmla="*/ 878825 h 1684620"/>
              <a:gd name="connsiteX6" fmla="*/ 1338385 w 1695172"/>
              <a:gd name="connsiteY6" fmla="*/ 847547 h 1684620"/>
              <a:gd name="connsiteX7" fmla="*/ 1338385 w 1695172"/>
              <a:gd name="connsiteY7" fmla="*/ 1333148 h 1684620"/>
              <a:gd name="connsiteX8" fmla="*/ 838819 w 1695172"/>
              <a:gd name="connsiteY8" fmla="*/ 1329657 h 1684620"/>
              <a:gd name="connsiteX9" fmla="*/ 885807 w 1695172"/>
              <a:gd name="connsiteY9" fmla="*/ 1496664 h 1684620"/>
              <a:gd name="connsiteX10" fmla="*/ 684031 w 1695172"/>
              <a:gd name="connsiteY10" fmla="*/ 1684620 h 1684620"/>
              <a:gd name="connsiteX11" fmla="*/ 436866 w 1695172"/>
              <a:gd name="connsiteY11" fmla="*/ 1507139 h 1684620"/>
              <a:gd name="connsiteX12" fmla="*/ 483855 w 1695172"/>
              <a:gd name="connsiteY12" fmla="*/ 1326166 h 1684620"/>
              <a:gd name="connsiteX13" fmla="*/ 0 w 1695172"/>
              <a:gd name="connsiteY13" fmla="*/ 1333148 h 1684620"/>
              <a:gd name="connsiteX14" fmla="*/ 0 w 1695172"/>
              <a:gd name="connsiteY14" fmla="*/ 0 h 168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5172" h="1684620">
                <a:moveTo>
                  <a:pt x="0" y="0"/>
                </a:moveTo>
                <a:lnTo>
                  <a:pt x="1338385" y="0"/>
                </a:lnTo>
                <a:lnTo>
                  <a:pt x="1338385" y="490838"/>
                </a:lnTo>
                <a:cubicBezTo>
                  <a:pt x="1362680" y="563868"/>
                  <a:pt x="1381883" y="447195"/>
                  <a:pt x="1484589" y="443849"/>
                </a:cubicBezTo>
                <a:cubicBezTo>
                  <a:pt x="1585405" y="438612"/>
                  <a:pt x="1698585" y="539428"/>
                  <a:pt x="1695094" y="673557"/>
                </a:cubicBezTo>
                <a:cubicBezTo>
                  <a:pt x="1693348" y="807541"/>
                  <a:pt x="1611591" y="873588"/>
                  <a:pt x="1512375" y="878825"/>
                </a:cubicBezTo>
                <a:cubicBezTo>
                  <a:pt x="1411415" y="885808"/>
                  <a:pt x="1369663" y="769281"/>
                  <a:pt x="1338385" y="847547"/>
                </a:cubicBezTo>
                <a:lnTo>
                  <a:pt x="1338385" y="1333148"/>
                </a:lnTo>
                <a:lnTo>
                  <a:pt x="838819" y="1329657"/>
                </a:lnTo>
                <a:cubicBezTo>
                  <a:pt x="764043" y="1357443"/>
                  <a:pt x="887553" y="1414906"/>
                  <a:pt x="885807" y="1496664"/>
                </a:cubicBezTo>
                <a:cubicBezTo>
                  <a:pt x="884062" y="1578422"/>
                  <a:pt x="807541" y="1682874"/>
                  <a:pt x="684031" y="1684620"/>
                </a:cubicBezTo>
                <a:cubicBezTo>
                  <a:pt x="558630" y="1684620"/>
                  <a:pt x="436866" y="1621920"/>
                  <a:pt x="436866" y="1507139"/>
                </a:cubicBezTo>
                <a:cubicBezTo>
                  <a:pt x="436866" y="1392212"/>
                  <a:pt x="556885" y="1355697"/>
                  <a:pt x="483855" y="1326166"/>
                </a:cubicBezTo>
                <a:lnTo>
                  <a:pt x="0" y="1333148"/>
                </a:lnTo>
                <a:lnTo>
                  <a:pt x="0" y="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7CFF6A2-0F05-408A-9312-964F1597B84B}"/>
              </a:ext>
            </a:extLst>
          </p:cNvPr>
          <p:cNvSpPr/>
          <p:nvPr/>
        </p:nvSpPr>
        <p:spPr>
          <a:xfrm>
            <a:off x="4656436" y="2977477"/>
            <a:ext cx="1695731" cy="1333730"/>
          </a:xfrm>
          <a:custGeom>
            <a:avLst/>
            <a:gdLst>
              <a:gd name="connsiteX0" fmla="*/ 0 w 1695731"/>
              <a:gd name="connsiteY0" fmla="*/ 1333730 h 1333730"/>
              <a:gd name="connsiteX1" fmla="*/ 1338531 w 1695731"/>
              <a:gd name="connsiteY1" fmla="*/ 1333730 h 1333730"/>
              <a:gd name="connsiteX2" fmla="*/ 1338531 w 1695731"/>
              <a:gd name="connsiteY2" fmla="*/ 842019 h 1333730"/>
              <a:gd name="connsiteX3" fmla="*/ 1484007 w 1695731"/>
              <a:gd name="connsiteY3" fmla="*/ 890317 h 1333730"/>
              <a:gd name="connsiteX4" fmla="*/ 1695676 w 1695731"/>
              <a:gd name="connsiteY4" fmla="*/ 659882 h 1333730"/>
              <a:gd name="connsiteX5" fmla="*/ 1511939 w 1695731"/>
              <a:gd name="connsiteY5" fmla="*/ 453596 h 1333730"/>
              <a:gd name="connsiteX6" fmla="*/ 1338531 w 1695731"/>
              <a:gd name="connsiteY6" fmla="*/ 485747 h 1333730"/>
              <a:gd name="connsiteX7" fmla="*/ 1338531 w 1695731"/>
              <a:gd name="connsiteY7" fmla="*/ 0 h 1333730"/>
              <a:gd name="connsiteX8" fmla="*/ 845656 w 1695731"/>
              <a:gd name="connsiteY8" fmla="*/ 0 h 1333730"/>
              <a:gd name="connsiteX9" fmla="*/ 881589 w 1695731"/>
              <a:gd name="connsiteY9" fmla="*/ 174863 h 1333730"/>
              <a:gd name="connsiteX10" fmla="*/ 672975 w 1695731"/>
              <a:gd name="connsiteY10" fmla="*/ 350453 h 1333730"/>
              <a:gd name="connsiteX11" fmla="*/ 446759 w 1695731"/>
              <a:gd name="connsiteY11" fmla="*/ 148532 h 1333730"/>
              <a:gd name="connsiteX12" fmla="*/ 493020 w 1695731"/>
              <a:gd name="connsiteY12" fmla="*/ 0 h 1333730"/>
              <a:gd name="connsiteX13" fmla="*/ 0 w 1695731"/>
              <a:gd name="connsiteY13" fmla="*/ 0 h 1333730"/>
              <a:gd name="connsiteX14" fmla="*/ 0 w 1695731"/>
              <a:gd name="connsiteY14" fmla="*/ 1333730 h 13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5731" h="1333730">
                <a:moveTo>
                  <a:pt x="0" y="1333730"/>
                </a:moveTo>
                <a:lnTo>
                  <a:pt x="1338531" y="1333730"/>
                </a:lnTo>
                <a:lnTo>
                  <a:pt x="1338531" y="842019"/>
                </a:lnTo>
                <a:cubicBezTo>
                  <a:pt x="1362098" y="768990"/>
                  <a:pt x="1382611" y="885953"/>
                  <a:pt x="1484007" y="890317"/>
                </a:cubicBezTo>
                <a:cubicBezTo>
                  <a:pt x="1585405" y="894827"/>
                  <a:pt x="1698585" y="793866"/>
                  <a:pt x="1695676" y="659882"/>
                </a:cubicBezTo>
                <a:cubicBezTo>
                  <a:pt x="1692766" y="525316"/>
                  <a:pt x="1611881" y="459415"/>
                  <a:pt x="1511939" y="453596"/>
                </a:cubicBezTo>
                <a:cubicBezTo>
                  <a:pt x="1411997" y="447777"/>
                  <a:pt x="1369517" y="563286"/>
                  <a:pt x="1338531" y="485747"/>
                </a:cubicBezTo>
                <a:lnTo>
                  <a:pt x="1338531" y="0"/>
                </a:lnTo>
                <a:lnTo>
                  <a:pt x="845656" y="0"/>
                </a:lnTo>
                <a:cubicBezTo>
                  <a:pt x="769281" y="29241"/>
                  <a:pt x="884498" y="63719"/>
                  <a:pt x="881589" y="174863"/>
                </a:cubicBezTo>
                <a:cubicBezTo>
                  <a:pt x="878679" y="286007"/>
                  <a:pt x="797067" y="351181"/>
                  <a:pt x="672975" y="350453"/>
                </a:cubicBezTo>
                <a:cubicBezTo>
                  <a:pt x="548738" y="349726"/>
                  <a:pt x="446759" y="259676"/>
                  <a:pt x="446759" y="148532"/>
                </a:cubicBezTo>
                <a:cubicBezTo>
                  <a:pt x="446759" y="37242"/>
                  <a:pt x="563431" y="23422"/>
                  <a:pt x="493020" y="0"/>
                </a:cubicBezTo>
                <a:lnTo>
                  <a:pt x="0" y="0"/>
                </a:lnTo>
                <a:lnTo>
                  <a:pt x="0" y="133373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0861EDB-E327-4CDE-A5B0-1AB980AFECC9}"/>
              </a:ext>
            </a:extLst>
          </p:cNvPr>
          <p:cNvSpPr/>
          <p:nvPr userDrawn="1"/>
        </p:nvSpPr>
        <p:spPr>
          <a:xfrm>
            <a:off x="3322706" y="1645282"/>
            <a:ext cx="1695173" cy="1684620"/>
          </a:xfrm>
          <a:custGeom>
            <a:avLst/>
            <a:gdLst>
              <a:gd name="connsiteX0" fmla="*/ 0 w 1695173"/>
              <a:gd name="connsiteY0" fmla="*/ 0 h 1684620"/>
              <a:gd name="connsiteX1" fmla="*/ 1338386 w 1695173"/>
              <a:gd name="connsiteY1" fmla="*/ 0 h 1684620"/>
              <a:gd name="connsiteX2" fmla="*/ 1338386 w 1695173"/>
              <a:gd name="connsiteY2" fmla="*/ 490838 h 1684620"/>
              <a:gd name="connsiteX3" fmla="*/ 1484590 w 1695173"/>
              <a:gd name="connsiteY3" fmla="*/ 443849 h 1684620"/>
              <a:gd name="connsiteX4" fmla="*/ 1695094 w 1695173"/>
              <a:gd name="connsiteY4" fmla="*/ 673557 h 1684620"/>
              <a:gd name="connsiteX5" fmla="*/ 1512376 w 1695173"/>
              <a:gd name="connsiteY5" fmla="*/ 878825 h 1684620"/>
              <a:gd name="connsiteX6" fmla="*/ 1338386 w 1695173"/>
              <a:gd name="connsiteY6" fmla="*/ 847547 h 1684620"/>
              <a:gd name="connsiteX7" fmla="*/ 1338386 w 1695173"/>
              <a:gd name="connsiteY7" fmla="*/ 1333148 h 1684620"/>
              <a:gd name="connsiteX8" fmla="*/ 838818 w 1695173"/>
              <a:gd name="connsiteY8" fmla="*/ 1329657 h 1684620"/>
              <a:gd name="connsiteX9" fmla="*/ 885808 w 1695173"/>
              <a:gd name="connsiteY9" fmla="*/ 1496664 h 1684620"/>
              <a:gd name="connsiteX10" fmla="*/ 684031 w 1695173"/>
              <a:gd name="connsiteY10" fmla="*/ 1684620 h 1684620"/>
              <a:gd name="connsiteX11" fmla="*/ 436866 w 1695173"/>
              <a:gd name="connsiteY11" fmla="*/ 1507139 h 1684620"/>
              <a:gd name="connsiteX12" fmla="*/ 483855 w 1695173"/>
              <a:gd name="connsiteY12" fmla="*/ 1326166 h 1684620"/>
              <a:gd name="connsiteX13" fmla="*/ 0 w 1695173"/>
              <a:gd name="connsiteY13" fmla="*/ 1333148 h 1684620"/>
              <a:gd name="connsiteX14" fmla="*/ 0 w 1695173"/>
              <a:gd name="connsiteY14" fmla="*/ 0 h 168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5173" h="1684620">
                <a:moveTo>
                  <a:pt x="0" y="0"/>
                </a:moveTo>
                <a:lnTo>
                  <a:pt x="1338386" y="0"/>
                </a:lnTo>
                <a:lnTo>
                  <a:pt x="1338386" y="490838"/>
                </a:lnTo>
                <a:cubicBezTo>
                  <a:pt x="1362680" y="563868"/>
                  <a:pt x="1381883" y="447195"/>
                  <a:pt x="1484590" y="443849"/>
                </a:cubicBezTo>
                <a:cubicBezTo>
                  <a:pt x="1585405" y="438612"/>
                  <a:pt x="1698586" y="539428"/>
                  <a:pt x="1695094" y="673557"/>
                </a:cubicBezTo>
                <a:cubicBezTo>
                  <a:pt x="1693349" y="807541"/>
                  <a:pt x="1611591" y="873588"/>
                  <a:pt x="1512376" y="878825"/>
                </a:cubicBezTo>
                <a:cubicBezTo>
                  <a:pt x="1411415" y="885808"/>
                  <a:pt x="1369663" y="769281"/>
                  <a:pt x="1338386" y="847547"/>
                </a:cubicBezTo>
                <a:lnTo>
                  <a:pt x="1338386" y="1333148"/>
                </a:lnTo>
                <a:lnTo>
                  <a:pt x="838818" y="1329657"/>
                </a:lnTo>
                <a:cubicBezTo>
                  <a:pt x="764044" y="1357443"/>
                  <a:pt x="887553" y="1414906"/>
                  <a:pt x="885808" y="1496664"/>
                </a:cubicBezTo>
                <a:cubicBezTo>
                  <a:pt x="884062" y="1578422"/>
                  <a:pt x="807541" y="1682874"/>
                  <a:pt x="684031" y="1684620"/>
                </a:cubicBezTo>
                <a:cubicBezTo>
                  <a:pt x="558631" y="1684620"/>
                  <a:pt x="436866" y="1621920"/>
                  <a:pt x="436866" y="1507139"/>
                </a:cubicBezTo>
                <a:cubicBezTo>
                  <a:pt x="436866" y="1392212"/>
                  <a:pt x="556885" y="1355697"/>
                  <a:pt x="483855" y="1326166"/>
                </a:cubicBezTo>
                <a:lnTo>
                  <a:pt x="0" y="1333148"/>
                </a:lnTo>
                <a:lnTo>
                  <a:pt x="0" y="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8FD6D7-EC0E-4414-A518-A1B02886C969}"/>
              </a:ext>
            </a:extLst>
          </p:cNvPr>
          <p:cNvSpPr/>
          <p:nvPr/>
        </p:nvSpPr>
        <p:spPr>
          <a:xfrm>
            <a:off x="3322706" y="2977477"/>
            <a:ext cx="1695731" cy="1333730"/>
          </a:xfrm>
          <a:custGeom>
            <a:avLst/>
            <a:gdLst>
              <a:gd name="connsiteX0" fmla="*/ 0 w 1695731"/>
              <a:gd name="connsiteY0" fmla="*/ 1333730 h 1333730"/>
              <a:gd name="connsiteX1" fmla="*/ 1338531 w 1695731"/>
              <a:gd name="connsiteY1" fmla="*/ 1333730 h 1333730"/>
              <a:gd name="connsiteX2" fmla="*/ 1338531 w 1695731"/>
              <a:gd name="connsiteY2" fmla="*/ 842019 h 1333730"/>
              <a:gd name="connsiteX3" fmla="*/ 1484008 w 1695731"/>
              <a:gd name="connsiteY3" fmla="*/ 890317 h 1333730"/>
              <a:gd name="connsiteX4" fmla="*/ 1695676 w 1695731"/>
              <a:gd name="connsiteY4" fmla="*/ 659882 h 1333730"/>
              <a:gd name="connsiteX5" fmla="*/ 1511939 w 1695731"/>
              <a:gd name="connsiteY5" fmla="*/ 453596 h 1333730"/>
              <a:gd name="connsiteX6" fmla="*/ 1338531 w 1695731"/>
              <a:gd name="connsiteY6" fmla="*/ 485747 h 1333730"/>
              <a:gd name="connsiteX7" fmla="*/ 1338531 w 1695731"/>
              <a:gd name="connsiteY7" fmla="*/ 0 h 1333730"/>
              <a:gd name="connsiteX8" fmla="*/ 845656 w 1695731"/>
              <a:gd name="connsiteY8" fmla="*/ 0 h 1333730"/>
              <a:gd name="connsiteX9" fmla="*/ 881589 w 1695731"/>
              <a:gd name="connsiteY9" fmla="*/ 174863 h 1333730"/>
              <a:gd name="connsiteX10" fmla="*/ 672975 w 1695731"/>
              <a:gd name="connsiteY10" fmla="*/ 350453 h 1333730"/>
              <a:gd name="connsiteX11" fmla="*/ 446759 w 1695731"/>
              <a:gd name="connsiteY11" fmla="*/ 148532 h 1333730"/>
              <a:gd name="connsiteX12" fmla="*/ 493020 w 1695731"/>
              <a:gd name="connsiteY12" fmla="*/ 0 h 1333730"/>
              <a:gd name="connsiteX13" fmla="*/ 0 w 1695731"/>
              <a:gd name="connsiteY13" fmla="*/ 0 h 1333730"/>
              <a:gd name="connsiteX14" fmla="*/ 0 w 1695731"/>
              <a:gd name="connsiteY14" fmla="*/ 1333730 h 13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5731" h="1333730">
                <a:moveTo>
                  <a:pt x="0" y="1333730"/>
                </a:moveTo>
                <a:lnTo>
                  <a:pt x="1338531" y="1333730"/>
                </a:lnTo>
                <a:lnTo>
                  <a:pt x="1338531" y="842019"/>
                </a:lnTo>
                <a:cubicBezTo>
                  <a:pt x="1362098" y="768990"/>
                  <a:pt x="1382610" y="885953"/>
                  <a:pt x="1484008" y="890317"/>
                </a:cubicBezTo>
                <a:cubicBezTo>
                  <a:pt x="1585405" y="894827"/>
                  <a:pt x="1698586" y="793866"/>
                  <a:pt x="1695676" y="659882"/>
                </a:cubicBezTo>
                <a:cubicBezTo>
                  <a:pt x="1692767" y="525316"/>
                  <a:pt x="1611882" y="459415"/>
                  <a:pt x="1511939" y="453596"/>
                </a:cubicBezTo>
                <a:cubicBezTo>
                  <a:pt x="1411997" y="447777"/>
                  <a:pt x="1369517" y="563286"/>
                  <a:pt x="1338531" y="485747"/>
                </a:cubicBezTo>
                <a:lnTo>
                  <a:pt x="1338531" y="0"/>
                </a:lnTo>
                <a:lnTo>
                  <a:pt x="845656" y="0"/>
                </a:lnTo>
                <a:cubicBezTo>
                  <a:pt x="769281" y="29241"/>
                  <a:pt x="884498" y="63719"/>
                  <a:pt x="881589" y="174863"/>
                </a:cubicBezTo>
                <a:cubicBezTo>
                  <a:pt x="878679" y="286007"/>
                  <a:pt x="797067" y="351181"/>
                  <a:pt x="672975" y="350453"/>
                </a:cubicBezTo>
                <a:cubicBezTo>
                  <a:pt x="548738" y="349726"/>
                  <a:pt x="446759" y="259676"/>
                  <a:pt x="446759" y="148532"/>
                </a:cubicBezTo>
                <a:cubicBezTo>
                  <a:pt x="446759" y="37242"/>
                  <a:pt x="563431" y="23422"/>
                  <a:pt x="493020" y="0"/>
                </a:cubicBezTo>
                <a:lnTo>
                  <a:pt x="0" y="0"/>
                </a:lnTo>
                <a:lnTo>
                  <a:pt x="0" y="1333730"/>
                </a:lnTo>
                <a:close/>
              </a:path>
            </a:pathLst>
          </a:custGeom>
          <a:solidFill>
            <a:srgbClr val="034EA2"/>
          </a:solidFill>
          <a:ln w="3175" cap="flat">
            <a:solidFill>
              <a:srgbClr val="FFFFFF"/>
            </a:solid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EE9B259-03C2-4E30-9D2E-FEA6651EA71E}"/>
              </a:ext>
            </a:extLst>
          </p:cNvPr>
          <p:cNvSpPr/>
          <p:nvPr/>
        </p:nvSpPr>
        <p:spPr>
          <a:xfrm>
            <a:off x="2642217" y="4579200"/>
            <a:ext cx="2695391" cy="1427999"/>
          </a:xfrm>
          <a:custGeom>
            <a:avLst/>
            <a:gdLst>
              <a:gd name="connsiteX0" fmla="*/ 0 w 2695391"/>
              <a:gd name="connsiteY0" fmla="*/ 0 h 1427999"/>
              <a:gd name="connsiteX1" fmla="*/ 2313516 w 2695391"/>
              <a:gd name="connsiteY1" fmla="*/ 0 h 1427999"/>
              <a:gd name="connsiteX2" fmla="*/ 2313516 w 2695391"/>
              <a:gd name="connsiteY2" fmla="*/ 612166 h 1427999"/>
              <a:gd name="connsiteX3" fmla="*/ 2363269 w 2695391"/>
              <a:gd name="connsiteY3" fmla="*/ 612166 h 1427999"/>
              <a:gd name="connsiteX4" fmla="*/ 2518347 w 2695391"/>
              <a:gd name="connsiteY4" fmla="*/ 509896 h 1427999"/>
              <a:gd name="connsiteX5" fmla="*/ 2695392 w 2695391"/>
              <a:gd name="connsiteY5" fmla="*/ 713563 h 1427999"/>
              <a:gd name="connsiteX6" fmla="*/ 2518347 w 2695391"/>
              <a:gd name="connsiteY6" fmla="*/ 918103 h 1427999"/>
              <a:gd name="connsiteX7" fmla="*/ 2363269 w 2695391"/>
              <a:gd name="connsiteY7" fmla="*/ 809869 h 1427999"/>
              <a:gd name="connsiteX8" fmla="*/ 2313516 w 2695391"/>
              <a:gd name="connsiteY8" fmla="*/ 809142 h 1427999"/>
              <a:gd name="connsiteX9" fmla="*/ 2313516 w 2695391"/>
              <a:gd name="connsiteY9" fmla="*/ 1428000 h 1427999"/>
              <a:gd name="connsiteX10" fmla="*/ 0 w 2695391"/>
              <a:gd name="connsiteY10" fmla="*/ 1428000 h 1427999"/>
              <a:gd name="connsiteX11" fmla="*/ 0 w 2695391"/>
              <a:gd name="connsiteY11" fmla="*/ 809869 h 1427999"/>
              <a:gd name="connsiteX12" fmla="*/ 49753 w 2695391"/>
              <a:gd name="connsiteY12" fmla="*/ 809869 h 1427999"/>
              <a:gd name="connsiteX13" fmla="*/ 195521 w 2695391"/>
              <a:gd name="connsiteY13" fmla="*/ 916649 h 1427999"/>
              <a:gd name="connsiteX14" fmla="*/ 381876 w 2695391"/>
              <a:gd name="connsiteY14" fmla="*/ 713563 h 1427999"/>
              <a:gd name="connsiteX15" fmla="*/ 204831 w 2695391"/>
              <a:gd name="connsiteY15" fmla="*/ 509896 h 1427999"/>
              <a:gd name="connsiteX16" fmla="*/ 46116 w 2695391"/>
              <a:gd name="connsiteY16" fmla="*/ 612166 h 1427999"/>
              <a:gd name="connsiteX17" fmla="*/ 0 w 2695391"/>
              <a:gd name="connsiteY17" fmla="*/ 612166 h 1427999"/>
              <a:gd name="connsiteX18" fmla="*/ 0 w 2695391"/>
              <a:gd name="connsiteY18" fmla="*/ 0 h 142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95391" h="1427999">
                <a:moveTo>
                  <a:pt x="0" y="0"/>
                </a:moveTo>
                <a:lnTo>
                  <a:pt x="2313516" y="0"/>
                </a:lnTo>
                <a:lnTo>
                  <a:pt x="2313516" y="612166"/>
                </a:lnTo>
                <a:lnTo>
                  <a:pt x="2363269" y="612166"/>
                </a:lnTo>
                <a:cubicBezTo>
                  <a:pt x="2363269" y="612166"/>
                  <a:pt x="2413167" y="509896"/>
                  <a:pt x="2518347" y="509896"/>
                </a:cubicBezTo>
                <a:cubicBezTo>
                  <a:pt x="2623381" y="509896"/>
                  <a:pt x="2695392" y="645480"/>
                  <a:pt x="2695392" y="713563"/>
                </a:cubicBezTo>
                <a:cubicBezTo>
                  <a:pt x="2695392" y="781792"/>
                  <a:pt x="2630800" y="918103"/>
                  <a:pt x="2518347" y="918103"/>
                </a:cubicBezTo>
                <a:cubicBezTo>
                  <a:pt x="2405748" y="918103"/>
                  <a:pt x="2396583" y="828054"/>
                  <a:pt x="2363269" y="809869"/>
                </a:cubicBezTo>
                <a:lnTo>
                  <a:pt x="2313516" y="809142"/>
                </a:lnTo>
                <a:lnTo>
                  <a:pt x="2313516" y="1428000"/>
                </a:lnTo>
                <a:lnTo>
                  <a:pt x="0" y="1428000"/>
                </a:lnTo>
                <a:lnTo>
                  <a:pt x="0" y="809869"/>
                </a:lnTo>
                <a:lnTo>
                  <a:pt x="49753" y="809869"/>
                </a:lnTo>
                <a:cubicBezTo>
                  <a:pt x="49753" y="809869"/>
                  <a:pt x="81176" y="916649"/>
                  <a:pt x="195521" y="916649"/>
                </a:cubicBezTo>
                <a:cubicBezTo>
                  <a:pt x="310011" y="916649"/>
                  <a:pt x="379985" y="781064"/>
                  <a:pt x="381876" y="713563"/>
                </a:cubicBezTo>
                <a:cubicBezTo>
                  <a:pt x="383768" y="646208"/>
                  <a:pt x="306228" y="509896"/>
                  <a:pt x="204831" y="509896"/>
                </a:cubicBezTo>
                <a:cubicBezTo>
                  <a:pt x="103289" y="509896"/>
                  <a:pt x="79285" y="595436"/>
                  <a:pt x="46116" y="612166"/>
                </a:cubicBezTo>
                <a:lnTo>
                  <a:pt x="0" y="612166"/>
                </a:lnTo>
                <a:lnTo>
                  <a:pt x="0" y="0"/>
                </a:lnTo>
                <a:close/>
              </a:path>
            </a:pathLst>
          </a:custGeom>
          <a:solidFill>
            <a:srgbClr val="034EA2"/>
          </a:solidFill>
          <a:ln w="6350" cap="flat">
            <a:solidFill>
              <a:srgbClr val="FFFFFF"/>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A1D08FD-BBAF-4AF2-8B80-D1556C5A9C3A}"/>
              </a:ext>
            </a:extLst>
          </p:cNvPr>
          <p:cNvSpPr/>
          <p:nvPr/>
        </p:nvSpPr>
        <p:spPr>
          <a:xfrm>
            <a:off x="4955296" y="4579200"/>
            <a:ext cx="2697137" cy="1427999"/>
          </a:xfrm>
          <a:custGeom>
            <a:avLst/>
            <a:gdLst>
              <a:gd name="connsiteX0" fmla="*/ 0 w 2697137"/>
              <a:gd name="connsiteY0" fmla="*/ 0 h 1427999"/>
              <a:gd name="connsiteX1" fmla="*/ 2314971 w 2697137"/>
              <a:gd name="connsiteY1" fmla="*/ 0 h 1427999"/>
              <a:gd name="connsiteX2" fmla="*/ 2314971 w 2697137"/>
              <a:gd name="connsiteY2" fmla="*/ 612166 h 1427999"/>
              <a:gd name="connsiteX3" fmla="*/ 2364869 w 2697137"/>
              <a:gd name="connsiteY3" fmla="*/ 612166 h 1427999"/>
              <a:gd name="connsiteX4" fmla="*/ 2519947 w 2697137"/>
              <a:gd name="connsiteY4" fmla="*/ 509896 h 1427999"/>
              <a:gd name="connsiteX5" fmla="*/ 2697138 w 2697137"/>
              <a:gd name="connsiteY5" fmla="*/ 713563 h 1427999"/>
              <a:gd name="connsiteX6" fmla="*/ 2519947 w 2697137"/>
              <a:gd name="connsiteY6" fmla="*/ 918103 h 1427999"/>
              <a:gd name="connsiteX7" fmla="*/ 2364869 w 2697137"/>
              <a:gd name="connsiteY7" fmla="*/ 809869 h 1427999"/>
              <a:gd name="connsiteX8" fmla="*/ 2314971 w 2697137"/>
              <a:gd name="connsiteY8" fmla="*/ 809142 h 1427999"/>
              <a:gd name="connsiteX9" fmla="*/ 2314971 w 2697137"/>
              <a:gd name="connsiteY9" fmla="*/ 1428000 h 1427999"/>
              <a:gd name="connsiteX10" fmla="*/ 0 w 2697137"/>
              <a:gd name="connsiteY10" fmla="*/ 1428000 h 1427999"/>
              <a:gd name="connsiteX11" fmla="*/ 0 w 2697137"/>
              <a:gd name="connsiteY11" fmla="*/ 809869 h 1427999"/>
              <a:gd name="connsiteX12" fmla="*/ 49898 w 2697137"/>
              <a:gd name="connsiteY12" fmla="*/ 809869 h 1427999"/>
              <a:gd name="connsiteX13" fmla="*/ 195666 w 2697137"/>
              <a:gd name="connsiteY13" fmla="*/ 916649 h 1427999"/>
              <a:gd name="connsiteX14" fmla="*/ 382167 w 2697137"/>
              <a:gd name="connsiteY14" fmla="*/ 713563 h 1427999"/>
              <a:gd name="connsiteX15" fmla="*/ 204977 w 2697137"/>
              <a:gd name="connsiteY15" fmla="*/ 509896 h 1427999"/>
              <a:gd name="connsiteX16" fmla="*/ 46116 w 2697137"/>
              <a:gd name="connsiteY16" fmla="*/ 612166 h 1427999"/>
              <a:gd name="connsiteX17" fmla="*/ 0 w 2697137"/>
              <a:gd name="connsiteY17" fmla="*/ 612166 h 1427999"/>
              <a:gd name="connsiteX18" fmla="*/ 0 w 2697137"/>
              <a:gd name="connsiteY18" fmla="*/ 0 h 142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97137" h="1427999">
                <a:moveTo>
                  <a:pt x="0" y="0"/>
                </a:moveTo>
                <a:lnTo>
                  <a:pt x="2314971" y="0"/>
                </a:lnTo>
                <a:lnTo>
                  <a:pt x="2314971" y="612166"/>
                </a:lnTo>
                <a:lnTo>
                  <a:pt x="2364869" y="612166"/>
                </a:lnTo>
                <a:cubicBezTo>
                  <a:pt x="2364869" y="612166"/>
                  <a:pt x="2414622" y="509896"/>
                  <a:pt x="2519947" y="509896"/>
                </a:cubicBezTo>
                <a:cubicBezTo>
                  <a:pt x="2625127" y="509896"/>
                  <a:pt x="2697138" y="645480"/>
                  <a:pt x="2697138" y="713563"/>
                </a:cubicBezTo>
                <a:cubicBezTo>
                  <a:pt x="2697138" y="781792"/>
                  <a:pt x="2632546" y="918103"/>
                  <a:pt x="2519947" y="918103"/>
                </a:cubicBezTo>
                <a:cubicBezTo>
                  <a:pt x="2407348" y="918103"/>
                  <a:pt x="2398038" y="828054"/>
                  <a:pt x="2364869" y="809869"/>
                </a:cubicBezTo>
                <a:lnTo>
                  <a:pt x="2314971" y="809142"/>
                </a:lnTo>
                <a:lnTo>
                  <a:pt x="2314971" y="1428000"/>
                </a:lnTo>
                <a:lnTo>
                  <a:pt x="0" y="1428000"/>
                </a:lnTo>
                <a:lnTo>
                  <a:pt x="0" y="809869"/>
                </a:lnTo>
                <a:lnTo>
                  <a:pt x="49898" y="809869"/>
                </a:lnTo>
                <a:cubicBezTo>
                  <a:pt x="49898" y="809869"/>
                  <a:pt x="81176" y="916649"/>
                  <a:pt x="195666" y="916649"/>
                </a:cubicBezTo>
                <a:cubicBezTo>
                  <a:pt x="310156" y="916649"/>
                  <a:pt x="380276" y="781064"/>
                  <a:pt x="382167" y="713563"/>
                </a:cubicBezTo>
                <a:cubicBezTo>
                  <a:pt x="384058" y="646208"/>
                  <a:pt x="306519" y="509896"/>
                  <a:pt x="204977" y="509896"/>
                </a:cubicBezTo>
                <a:cubicBezTo>
                  <a:pt x="103434" y="509896"/>
                  <a:pt x="79430" y="595436"/>
                  <a:pt x="46116" y="612166"/>
                </a:cubicBezTo>
                <a:lnTo>
                  <a:pt x="0" y="612166"/>
                </a:lnTo>
                <a:lnTo>
                  <a:pt x="0" y="0"/>
                </a:lnTo>
                <a:close/>
              </a:path>
            </a:pathLst>
          </a:custGeom>
          <a:solidFill>
            <a:srgbClr val="034EA2"/>
          </a:solidFill>
          <a:ln w="6350" cap="flat">
            <a:solidFill>
              <a:srgbClr val="FFFFFF"/>
            </a:solid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0E8A028-13C5-4A59-9779-E81C3F4D68EF}"/>
              </a:ext>
            </a:extLst>
          </p:cNvPr>
          <p:cNvSpPr/>
          <p:nvPr/>
        </p:nvSpPr>
        <p:spPr>
          <a:xfrm>
            <a:off x="325646" y="4579200"/>
            <a:ext cx="2697137" cy="1427999"/>
          </a:xfrm>
          <a:custGeom>
            <a:avLst/>
            <a:gdLst>
              <a:gd name="connsiteX0" fmla="*/ 0 w 2697137"/>
              <a:gd name="connsiteY0" fmla="*/ 0 h 1427999"/>
              <a:gd name="connsiteX1" fmla="*/ 2314970 w 2697137"/>
              <a:gd name="connsiteY1" fmla="*/ 0 h 1427999"/>
              <a:gd name="connsiteX2" fmla="*/ 2314970 w 2697137"/>
              <a:gd name="connsiteY2" fmla="*/ 612166 h 1427999"/>
              <a:gd name="connsiteX3" fmla="*/ 2364869 w 2697137"/>
              <a:gd name="connsiteY3" fmla="*/ 612166 h 1427999"/>
              <a:gd name="connsiteX4" fmla="*/ 2519947 w 2697137"/>
              <a:gd name="connsiteY4" fmla="*/ 509896 h 1427999"/>
              <a:gd name="connsiteX5" fmla="*/ 2697138 w 2697137"/>
              <a:gd name="connsiteY5" fmla="*/ 713563 h 1427999"/>
              <a:gd name="connsiteX6" fmla="*/ 2519947 w 2697137"/>
              <a:gd name="connsiteY6" fmla="*/ 918103 h 1427999"/>
              <a:gd name="connsiteX7" fmla="*/ 2364869 w 2697137"/>
              <a:gd name="connsiteY7" fmla="*/ 809869 h 1427999"/>
              <a:gd name="connsiteX8" fmla="*/ 2314970 w 2697137"/>
              <a:gd name="connsiteY8" fmla="*/ 809142 h 1427999"/>
              <a:gd name="connsiteX9" fmla="*/ 2314970 w 2697137"/>
              <a:gd name="connsiteY9" fmla="*/ 1428000 h 1427999"/>
              <a:gd name="connsiteX10" fmla="*/ 0 w 2697137"/>
              <a:gd name="connsiteY10" fmla="*/ 1428000 h 1427999"/>
              <a:gd name="connsiteX11" fmla="*/ 0 w 2697137"/>
              <a:gd name="connsiteY11" fmla="*/ 0 h 142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7137" h="1427999">
                <a:moveTo>
                  <a:pt x="0" y="0"/>
                </a:moveTo>
                <a:lnTo>
                  <a:pt x="2314970" y="0"/>
                </a:lnTo>
                <a:lnTo>
                  <a:pt x="2314970" y="612166"/>
                </a:lnTo>
                <a:lnTo>
                  <a:pt x="2364869" y="612166"/>
                </a:lnTo>
                <a:cubicBezTo>
                  <a:pt x="2364869" y="612166"/>
                  <a:pt x="2414622" y="509896"/>
                  <a:pt x="2519947" y="509896"/>
                </a:cubicBezTo>
                <a:cubicBezTo>
                  <a:pt x="2625127" y="509896"/>
                  <a:pt x="2697138" y="645480"/>
                  <a:pt x="2697138" y="713563"/>
                </a:cubicBezTo>
                <a:cubicBezTo>
                  <a:pt x="2697138" y="781792"/>
                  <a:pt x="2632546" y="918103"/>
                  <a:pt x="2519947" y="918103"/>
                </a:cubicBezTo>
                <a:cubicBezTo>
                  <a:pt x="2407348" y="918103"/>
                  <a:pt x="2398038" y="828054"/>
                  <a:pt x="2364869" y="809869"/>
                </a:cubicBezTo>
                <a:lnTo>
                  <a:pt x="2314970" y="809142"/>
                </a:lnTo>
                <a:lnTo>
                  <a:pt x="2314970" y="1428000"/>
                </a:lnTo>
                <a:lnTo>
                  <a:pt x="0" y="1428000"/>
                </a:lnTo>
                <a:lnTo>
                  <a:pt x="0" y="0"/>
                </a:lnTo>
                <a:close/>
              </a:path>
            </a:pathLst>
          </a:custGeom>
          <a:solidFill>
            <a:srgbClr val="034EA2"/>
          </a:solidFill>
          <a:ln w="6350" cap="flat">
            <a:solidFill>
              <a:srgbClr val="FFFFFF"/>
            </a:solidFill>
            <a:prstDash val="solid"/>
            <a:miter/>
          </a:ln>
        </p:spPr>
        <p:txBody>
          <a:bodyPr rtlCol="0" anchor="ctr"/>
          <a:lstStyle/>
          <a:p>
            <a:endParaRPr lang="en-GB"/>
          </a:p>
        </p:txBody>
      </p:sp>
      <p:sp>
        <p:nvSpPr>
          <p:cNvPr id="26" name="Slide Number Placeholder 5">
            <a:extLst>
              <a:ext uri="{FF2B5EF4-FFF2-40B4-BE49-F238E27FC236}">
                <a16:creationId xmlns:a16="http://schemas.microsoft.com/office/drawing/2014/main" id="{4F9D6630-A4B2-4FA3-901D-87F6E2112FAA}"/>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8" name="Straight Connector 27">
            <a:extLst>
              <a:ext uri="{FF2B5EF4-FFF2-40B4-BE49-F238E27FC236}">
                <a16:creationId xmlns:a16="http://schemas.microsoft.com/office/drawing/2014/main" id="{726FC72B-6760-43F0-8B4C-7AB5C55712B1}"/>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A_Xchange full colour landscape.png" descr="A_Xchange full colour landscape.png">
            <a:extLst>
              <a:ext uri="{FF2B5EF4-FFF2-40B4-BE49-F238E27FC236}">
                <a16:creationId xmlns:a16="http://schemas.microsoft.com/office/drawing/2014/main" id="{C5F426E0-D405-4449-9DE9-1B7BC96566B6}"/>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3FA1B798-CFF3-4C12-81FE-24FCE7A2E74E}"/>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8" name="Group 37">
            <a:extLst>
              <a:ext uri="{FF2B5EF4-FFF2-40B4-BE49-F238E27FC236}">
                <a16:creationId xmlns:a16="http://schemas.microsoft.com/office/drawing/2014/main" id="{742144C4-FB4B-46DB-BB14-5ABB72B2B369}"/>
              </a:ext>
            </a:extLst>
          </p:cNvPr>
          <p:cNvGrpSpPr/>
          <p:nvPr userDrawn="1"/>
        </p:nvGrpSpPr>
        <p:grpSpPr>
          <a:xfrm>
            <a:off x="328473" y="6289674"/>
            <a:ext cx="2266315" cy="431800"/>
            <a:chOff x="6519545" y="598622"/>
            <a:chExt cx="2266315" cy="431800"/>
          </a:xfrm>
        </p:grpSpPr>
        <p:pic>
          <p:nvPicPr>
            <p:cNvPr id="39" name="Picture 38">
              <a:extLst>
                <a:ext uri="{FF2B5EF4-FFF2-40B4-BE49-F238E27FC236}">
                  <a16:creationId xmlns:a16="http://schemas.microsoft.com/office/drawing/2014/main" id="{EFB5D025-B343-46C1-B2F1-5B239D6EF9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40" name="Text Box 2">
              <a:extLst>
                <a:ext uri="{FF2B5EF4-FFF2-40B4-BE49-F238E27FC236}">
                  <a16:creationId xmlns:a16="http://schemas.microsoft.com/office/drawing/2014/main" id="{B2CD2825-CC22-40C4-A0AD-FF8DD3CB015F}"/>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4147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lide 3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CA7E4-B12A-432B-82AA-1926B2F0F9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505"/>
          <a:stretch/>
        </p:blipFill>
        <p:spPr>
          <a:xfrm>
            <a:off x="0" y="-1"/>
            <a:ext cx="12192000" cy="6274707"/>
          </a:xfrm>
          <a:prstGeom prst="rect">
            <a:avLst/>
          </a:prstGeom>
        </p:spPr>
      </p:pic>
      <p:sp>
        <p:nvSpPr>
          <p:cNvPr id="8" name="Picture Placeholder 17">
            <a:extLst>
              <a:ext uri="{FF2B5EF4-FFF2-40B4-BE49-F238E27FC236}">
                <a16:creationId xmlns:a16="http://schemas.microsoft.com/office/drawing/2014/main" id="{76CDC781-86FD-4A67-8B9A-92DBC4B8D275}"/>
              </a:ext>
            </a:extLst>
          </p:cNvPr>
          <p:cNvSpPr>
            <a:spLocks noGrp="1"/>
          </p:cNvSpPr>
          <p:nvPr>
            <p:ph type="pic" sz="quarter" idx="14"/>
          </p:nvPr>
        </p:nvSpPr>
        <p:spPr>
          <a:xfrm>
            <a:off x="3467100" y="-2"/>
            <a:ext cx="8724900" cy="4062414"/>
          </a:xfrm>
          <a:custGeom>
            <a:avLst/>
            <a:gdLst>
              <a:gd name="connsiteX0" fmla="*/ 0 w 8724900"/>
              <a:gd name="connsiteY0" fmla="*/ 0 h 4062414"/>
              <a:gd name="connsiteX1" fmla="*/ 8724900 w 8724900"/>
              <a:gd name="connsiteY1" fmla="*/ 0 h 4062414"/>
              <a:gd name="connsiteX2" fmla="*/ 8724899 w 8724900"/>
              <a:gd name="connsiteY2" fmla="*/ 1 h 4062414"/>
              <a:gd name="connsiteX3" fmla="*/ 8724900 w 8724900"/>
              <a:gd name="connsiteY3" fmla="*/ 1 h 4062414"/>
              <a:gd name="connsiteX4" fmla="*/ 8724900 w 8724900"/>
              <a:gd name="connsiteY4" fmla="*/ 4062414 h 4062414"/>
              <a:gd name="connsiteX5" fmla="*/ 6134100 w 8724900"/>
              <a:gd name="connsiteY5" fmla="*/ 4062414 h 4062414"/>
              <a:gd name="connsiteX6" fmla="*/ 6134100 w 8724900"/>
              <a:gd name="connsiteY6" fmla="*/ 4047532 h 4062414"/>
              <a:gd name="connsiteX7" fmla="*/ 6124575 w 8724900"/>
              <a:gd name="connsiteY7" fmla="*/ 4062413 h 4062414"/>
              <a:gd name="connsiteX8" fmla="*/ 9525 w 8724900"/>
              <a:gd name="connsiteY8" fmla="*/ 566738 h 4062414"/>
              <a:gd name="connsiteX0" fmla="*/ 0 w 8724900"/>
              <a:gd name="connsiteY0" fmla="*/ 0 h 4062414"/>
              <a:gd name="connsiteX1" fmla="*/ 8724900 w 8724900"/>
              <a:gd name="connsiteY1" fmla="*/ 0 h 4062414"/>
              <a:gd name="connsiteX2" fmla="*/ 8724899 w 8724900"/>
              <a:gd name="connsiteY2" fmla="*/ 1 h 4062414"/>
              <a:gd name="connsiteX3" fmla="*/ 8724900 w 8724900"/>
              <a:gd name="connsiteY3" fmla="*/ 1 h 4062414"/>
              <a:gd name="connsiteX4" fmla="*/ 8724900 w 8724900"/>
              <a:gd name="connsiteY4" fmla="*/ 2528889 h 4062414"/>
              <a:gd name="connsiteX5" fmla="*/ 6134100 w 8724900"/>
              <a:gd name="connsiteY5" fmla="*/ 4062414 h 4062414"/>
              <a:gd name="connsiteX6" fmla="*/ 6134100 w 8724900"/>
              <a:gd name="connsiteY6" fmla="*/ 4047532 h 4062414"/>
              <a:gd name="connsiteX7" fmla="*/ 6124575 w 8724900"/>
              <a:gd name="connsiteY7" fmla="*/ 4062413 h 4062414"/>
              <a:gd name="connsiteX8" fmla="*/ 9525 w 8724900"/>
              <a:gd name="connsiteY8" fmla="*/ 566738 h 4062414"/>
              <a:gd name="connsiteX9" fmla="*/ 0 w 8724900"/>
              <a:gd name="connsiteY9" fmla="*/ 0 h 406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4900" h="4062414">
                <a:moveTo>
                  <a:pt x="0" y="0"/>
                </a:moveTo>
                <a:lnTo>
                  <a:pt x="8724900" y="0"/>
                </a:lnTo>
                <a:lnTo>
                  <a:pt x="8724899" y="1"/>
                </a:lnTo>
                <a:lnTo>
                  <a:pt x="8724900" y="1"/>
                </a:lnTo>
                <a:lnTo>
                  <a:pt x="8724900" y="2528889"/>
                </a:lnTo>
                <a:lnTo>
                  <a:pt x="6134100" y="4062414"/>
                </a:lnTo>
                <a:lnTo>
                  <a:pt x="6134100" y="4047532"/>
                </a:lnTo>
                <a:lnTo>
                  <a:pt x="6124575" y="4062413"/>
                </a:lnTo>
                <a:lnTo>
                  <a:pt x="9525" y="566738"/>
                </a:lnTo>
                <a:lnTo>
                  <a:pt x="0" y="0"/>
                </a:lnTo>
                <a:close/>
              </a:path>
            </a:pathLst>
          </a:custGeom>
        </p:spPr>
        <p:txBody>
          <a:bodyPr wrap="square">
            <a:noAutofit/>
          </a:bodyPr>
          <a:lstStyle>
            <a:lvl1pPr marL="0" indent="0">
              <a:buNone/>
              <a:defRPr sz="1800">
                <a:solidFill>
                  <a:schemeClr val="bg1"/>
                </a:solidFill>
                <a:latin typeface="Montserrat Medium" panose="00000600000000000000" pitchFamily="50" charset="0"/>
              </a:defRPr>
            </a:lvl1pPr>
          </a:lstStyle>
          <a:p>
            <a:endParaRPr lang="en-GB" dirty="0"/>
          </a:p>
          <a:p>
            <a:endParaRPr lang="en-GB" dirty="0"/>
          </a:p>
          <a:p>
            <a:r>
              <a:rPr lang="en-GB" dirty="0"/>
              <a:t>				</a:t>
            </a:r>
          </a:p>
          <a:p>
            <a:r>
              <a:rPr lang="en-GB" dirty="0"/>
              <a:t>				</a:t>
            </a:r>
          </a:p>
          <a:p>
            <a:r>
              <a:rPr lang="en-GB" dirty="0"/>
              <a:t>					Click to add image</a:t>
            </a:r>
          </a:p>
        </p:txBody>
      </p:sp>
      <p:sp>
        <p:nvSpPr>
          <p:cNvPr id="9" name="Text Placeholder 11">
            <a:extLst>
              <a:ext uri="{FF2B5EF4-FFF2-40B4-BE49-F238E27FC236}">
                <a16:creationId xmlns:a16="http://schemas.microsoft.com/office/drawing/2014/main" id="{64C98D37-3D41-41AA-946C-812D59E2C014}"/>
              </a:ext>
            </a:extLst>
          </p:cNvPr>
          <p:cNvSpPr>
            <a:spLocks noGrp="1"/>
          </p:cNvSpPr>
          <p:nvPr>
            <p:ph type="body" sz="quarter" idx="13" hasCustomPrompt="1"/>
          </p:nvPr>
        </p:nvSpPr>
        <p:spPr>
          <a:xfrm>
            <a:off x="1065213" y="4007007"/>
            <a:ext cx="4565650" cy="744537"/>
          </a:xfrm>
        </p:spPr>
        <p:txBody>
          <a:bodyPr>
            <a:normAutofit/>
          </a:bodyPr>
          <a:lstStyle>
            <a:lvl1pPr marL="0" indent="0">
              <a:buNone/>
              <a:defRPr sz="1600">
                <a:solidFill>
                  <a:srgbClr val="145483"/>
                </a:solidFill>
                <a:latin typeface="Montserrat Medium" panose="00000600000000000000" pitchFamily="50" charset="0"/>
              </a:defRPr>
            </a:lvl1pPr>
          </a:lstStyle>
          <a:p>
            <a:pPr lvl="0"/>
            <a:r>
              <a:rPr lang="en-GB" dirty="0"/>
              <a:t>Any strapline to go here. Maximum word count should span across two lines</a:t>
            </a:r>
          </a:p>
        </p:txBody>
      </p:sp>
      <p:sp>
        <p:nvSpPr>
          <p:cNvPr id="10" name="Text Placeholder 13">
            <a:extLst>
              <a:ext uri="{FF2B5EF4-FFF2-40B4-BE49-F238E27FC236}">
                <a16:creationId xmlns:a16="http://schemas.microsoft.com/office/drawing/2014/main" id="{0EAA05CD-2B2E-43FB-9931-47FD554B90CD}"/>
              </a:ext>
            </a:extLst>
          </p:cNvPr>
          <p:cNvSpPr>
            <a:spLocks noGrp="1"/>
          </p:cNvSpPr>
          <p:nvPr>
            <p:ph type="body" sz="quarter" idx="15" hasCustomPrompt="1"/>
          </p:nvPr>
        </p:nvSpPr>
        <p:spPr>
          <a:xfrm>
            <a:off x="1065213" y="5342764"/>
            <a:ext cx="1953441" cy="246310"/>
          </a:xfrm>
        </p:spPr>
        <p:txBody>
          <a:bodyPr>
            <a:noAutofit/>
          </a:bodyPr>
          <a:lstStyle>
            <a:lvl1pPr marL="0" indent="0">
              <a:buNone/>
              <a:defRPr sz="900">
                <a:solidFill>
                  <a:srgbClr val="737373"/>
                </a:solidFill>
                <a:latin typeface="Montserrat Medium" panose="00000600000000000000" pitchFamily="50" charset="0"/>
              </a:defRPr>
            </a:lvl1pPr>
          </a:lstStyle>
          <a:p>
            <a:pPr lvl="0"/>
            <a:r>
              <a:rPr lang="en-US" dirty="0"/>
              <a:t>00/00/0000</a:t>
            </a:r>
            <a:endParaRPr lang="en-GB" dirty="0"/>
          </a:p>
        </p:txBody>
      </p:sp>
      <p:sp>
        <p:nvSpPr>
          <p:cNvPr id="12" name="Text Placeholder 12">
            <a:extLst>
              <a:ext uri="{FF2B5EF4-FFF2-40B4-BE49-F238E27FC236}">
                <a16:creationId xmlns:a16="http://schemas.microsoft.com/office/drawing/2014/main" id="{5BC05E9B-04F2-4C29-A7DC-669398C2B2F7}"/>
              </a:ext>
            </a:extLst>
          </p:cNvPr>
          <p:cNvSpPr>
            <a:spLocks noGrp="1"/>
          </p:cNvSpPr>
          <p:nvPr>
            <p:ph type="body" sz="quarter" idx="16" hasCustomPrompt="1"/>
          </p:nvPr>
        </p:nvSpPr>
        <p:spPr>
          <a:xfrm>
            <a:off x="1065213" y="2659171"/>
            <a:ext cx="5727700" cy="1458912"/>
          </a:xfrm>
        </p:spPr>
        <p:txBody>
          <a:bodyPr>
            <a:normAutofit/>
          </a:bodyPr>
          <a:lstStyle>
            <a:lvl1pPr>
              <a:defRPr sz="3600">
                <a:solidFill>
                  <a:schemeClr val="accent1"/>
                </a:solidFill>
                <a:latin typeface="+mj-lt"/>
              </a:defRPr>
            </a:lvl1pPr>
          </a:lstStyle>
          <a:p>
            <a:pPr lvl="0"/>
            <a:r>
              <a:rPr lang="en-GB" dirty="0"/>
              <a:t>Title slide. Click to edit text.</a:t>
            </a:r>
          </a:p>
        </p:txBody>
      </p:sp>
      <p:pic>
        <p:nvPicPr>
          <p:cNvPr id="13" name="A_Xchange full colour landscape.png" descr="A_Xchange full colour landscape.png">
            <a:extLst>
              <a:ext uri="{FF2B5EF4-FFF2-40B4-BE49-F238E27FC236}">
                <a16:creationId xmlns:a16="http://schemas.microsoft.com/office/drawing/2014/main" id="{C8194C3C-3DAE-4C1C-AFC6-2E8431CAE90A}"/>
              </a:ext>
            </a:extLst>
          </p:cNvPr>
          <p:cNvPicPr>
            <a:picLocks noChangeAspect="1"/>
          </p:cNvPicPr>
          <p:nvPr userDrawn="1"/>
        </p:nvPicPr>
        <p:blipFill>
          <a:blip r:embed="rId3"/>
          <a:srcRect l="15082" t="2524" b="2524"/>
          <a:stretch>
            <a:fillRect/>
          </a:stretch>
        </p:blipFill>
        <p:spPr>
          <a:xfrm>
            <a:off x="1058513" y="1448724"/>
            <a:ext cx="1260000" cy="634148"/>
          </a:xfrm>
          <a:prstGeom prst="rect">
            <a:avLst/>
          </a:prstGeom>
          <a:ln w="12700">
            <a:miter lim="400000"/>
          </a:ln>
        </p:spPr>
      </p:pic>
      <p:grpSp>
        <p:nvGrpSpPr>
          <p:cNvPr id="16" name="Group 15">
            <a:extLst>
              <a:ext uri="{FF2B5EF4-FFF2-40B4-BE49-F238E27FC236}">
                <a16:creationId xmlns:a16="http://schemas.microsoft.com/office/drawing/2014/main" id="{5CB313A7-9436-4916-AE51-64E63113AACF}"/>
              </a:ext>
            </a:extLst>
          </p:cNvPr>
          <p:cNvGrpSpPr/>
          <p:nvPr userDrawn="1"/>
        </p:nvGrpSpPr>
        <p:grpSpPr>
          <a:xfrm>
            <a:off x="1065213" y="6279015"/>
            <a:ext cx="2266315" cy="431800"/>
            <a:chOff x="6519545" y="598622"/>
            <a:chExt cx="2266315" cy="431800"/>
          </a:xfrm>
        </p:grpSpPr>
        <p:pic>
          <p:nvPicPr>
            <p:cNvPr id="17" name="Picture 16">
              <a:extLst>
                <a:ext uri="{FF2B5EF4-FFF2-40B4-BE49-F238E27FC236}">
                  <a16:creationId xmlns:a16="http://schemas.microsoft.com/office/drawing/2014/main" id="{3DF0FE96-459B-4946-B752-30B00C7826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8" name="Text Box 2">
              <a:extLst>
                <a:ext uri="{FF2B5EF4-FFF2-40B4-BE49-F238E27FC236}">
                  <a16:creationId xmlns:a16="http://schemas.microsoft.com/office/drawing/2014/main" id="{FE59A1F3-5287-44AE-B39D-F0365D1C43CA}"/>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885539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rows in a 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4EFF-28B2-4D2B-B940-CA475B6D7066}"/>
              </a:ext>
            </a:extLst>
          </p:cNvPr>
          <p:cNvSpPr>
            <a:spLocks noGrp="1"/>
          </p:cNvSpPr>
          <p:nvPr>
            <p:ph type="title" hasCustomPrompt="1"/>
          </p:nvPr>
        </p:nvSpPr>
        <p:spPr>
          <a:xfrm>
            <a:off x="328474" y="559294"/>
            <a:ext cx="6502900" cy="710214"/>
          </a:xfrm>
        </p:spPr>
        <p:txBody>
          <a:bodyPr/>
          <a:lstStyle>
            <a:lvl1pPr>
              <a:defRPr/>
            </a:lvl1pPr>
          </a:lstStyle>
          <a:p>
            <a:r>
              <a:rPr lang="en-US" dirty="0"/>
              <a:t>Click to add a title text</a:t>
            </a:r>
            <a:endParaRPr lang="en-GB" dirty="0"/>
          </a:p>
        </p:txBody>
      </p:sp>
      <p:sp>
        <p:nvSpPr>
          <p:cNvPr id="5" name="Freeform: Shape 4">
            <a:extLst>
              <a:ext uri="{FF2B5EF4-FFF2-40B4-BE49-F238E27FC236}">
                <a16:creationId xmlns:a16="http://schemas.microsoft.com/office/drawing/2014/main" id="{416F1F6B-284E-44AD-9994-6D569ED3970B}"/>
              </a:ext>
            </a:extLst>
          </p:cNvPr>
          <p:cNvSpPr/>
          <p:nvPr/>
        </p:nvSpPr>
        <p:spPr>
          <a:xfrm>
            <a:off x="5702045" y="1849255"/>
            <a:ext cx="1141683" cy="1920585"/>
          </a:xfrm>
          <a:custGeom>
            <a:avLst/>
            <a:gdLst>
              <a:gd name="connsiteX0" fmla="*/ 326743 w 1141683"/>
              <a:gd name="connsiteY0" fmla="*/ 1980493 h 2147823"/>
              <a:gd name="connsiteX1" fmla="*/ 395835 w 1141683"/>
              <a:gd name="connsiteY1" fmla="*/ 1962741 h 2147823"/>
              <a:gd name="connsiteX2" fmla="*/ 461327 w 1141683"/>
              <a:gd name="connsiteY2" fmla="*/ 1940190 h 2147823"/>
              <a:gd name="connsiteX3" fmla="*/ 525740 w 1141683"/>
              <a:gd name="connsiteY3" fmla="*/ 1912841 h 2147823"/>
              <a:gd name="connsiteX4" fmla="*/ 587874 w 1141683"/>
              <a:gd name="connsiteY4" fmla="*/ 1880815 h 2147823"/>
              <a:gd name="connsiteX5" fmla="*/ 647610 w 1141683"/>
              <a:gd name="connsiteY5" fmla="*/ 1845190 h 2147823"/>
              <a:gd name="connsiteX6" fmla="*/ 703746 w 1141683"/>
              <a:gd name="connsiteY6" fmla="*/ 1803687 h 2147823"/>
              <a:gd name="connsiteX7" fmla="*/ 762282 w 1141683"/>
              <a:gd name="connsiteY7" fmla="*/ 1762184 h 2147823"/>
              <a:gd name="connsiteX8" fmla="*/ 816139 w 1141683"/>
              <a:gd name="connsiteY8" fmla="*/ 1717083 h 2147823"/>
              <a:gd name="connsiteX9" fmla="*/ 867718 w 1141683"/>
              <a:gd name="connsiteY9" fmla="*/ 1667184 h 2147823"/>
              <a:gd name="connsiteX10" fmla="*/ 915698 w 1141683"/>
              <a:gd name="connsiteY10" fmla="*/ 1615006 h 2147823"/>
              <a:gd name="connsiteX11" fmla="*/ 957920 w 1141683"/>
              <a:gd name="connsiteY11" fmla="*/ 1558030 h 2147823"/>
              <a:gd name="connsiteX12" fmla="*/ 996544 w 1141683"/>
              <a:gd name="connsiteY12" fmla="*/ 1498774 h 2147823"/>
              <a:gd name="connsiteX13" fmla="*/ 1032769 w 1141683"/>
              <a:gd name="connsiteY13" fmla="*/ 1435801 h 2147823"/>
              <a:gd name="connsiteX14" fmla="*/ 1063236 w 1141683"/>
              <a:gd name="connsiteY14" fmla="*/ 1371747 h 2147823"/>
              <a:gd name="connsiteX15" fmla="*/ 1087826 w 1141683"/>
              <a:gd name="connsiteY15" fmla="*/ 1305295 h 2147823"/>
              <a:gd name="connsiteX16" fmla="*/ 1108937 w 1141683"/>
              <a:gd name="connsiteY16" fmla="*/ 1237643 h 2147823"/>
              <a:gd name="connsiteX17" fmla="*/ 1125370 w 1141683"/>
              <a:gd name="connsiteY17" fmla="*/ 1167713 h 2147823"/>
              <a:gd name="connsiteX18" fmla="*/ 1135806 w 1141683"/>
              <a:gd name="connsiteY18" fmla="*/ 1096462 h 2147823"/>
              <a:gd name="connsiteX19" fmla="*/ 1141683 w 1141683"/>
              <a:gd name="connsiteY19" fmla="*/ 1026412 h 2147823"/>
              <a:gd name="connsiteX20" fmla="*/ 1141683 w 1141683"/>
              <a:gd name="connsiteY20" fmla="*/ 954082 h 2147823"/>
              <a:gd name="connsiteX21" fmla="*/ 1138205 w 1141683"/>
              <a:gd name="connsiteY21" fmla="*/ 882831 h 2147823"/>
              <a:gd name="connsiteX22" fmla="*/ 1127649 w 1141683"/>
              <a:gd name="connsiteY22" fmla="*/ 812901 h 2147823"/>
              <a:gd name="connsiteX23" fmla="*/ 1112416 w 1141683"/>
              <a:gd name="connsiteY23" fmla="*/ 741650 h 2147823"/>
              <a:gd name="connsiteX24" fmla="*/ 1094903 w 1141683"/>
              <a:gd name="connsiteY24" fmla="*/ 672799 h 2147823"/>
              <a:gd name="connsiteX25" fmla="*/ 1069113 w 1141683"/>
              <a:gd name="connsiteY25" fmla="*/ 606347 h 2147823"/>
              <a:gd name="connsiteX26" fmla="*/ 1041045 w 1141683"/>
              <a:gd name="connsiteY26" fmla="*/ 541094 h 2147823"/>
              <a:gd name="connsiteX27" fmla="*/ 1005900 w 1141683"/>
              <a:gd name="connsiteY27" fmla="*/ 478240 h 2147823"/>
              <a:gd name="connsiteX28" fmla="*/ 967276 w 1141683"/>
              <a:gd name="connsiteY28" fmla="*/ 417666 h 2147823"/>
              <a:gd name="connsiteX29" fmla="*/ 925054 w 1141683"/>
              <a:gd name="connsiteY29" fmla="*/ 360689 h 2147823"/>
              <a:gd name="connsiteX30" fmla="*/ 879353 w 1141683"/>
              <a:gd name="connsiteY30" fmla="*/ 307312 h 2147823"/>
              <a:gd name="connsiteX31" fmla="*/ 829094 w 1141683"/>
              <a:gd name="connsiteY31" fmla="*/ 256333 h 2147823"/>
              <a:gd name="connsiteX32" fmla="*/ 775236 w 1141683"/>
              <a:gd name="connsiteY32" fmla="*/ 211232 h 2147823"/>
              <a:gd name="connsiteX33" fmla="*/ 718980 w 1141683"/>
              <a:gd name="connsiteY33" fmla="*/ 168530 h 2147823"/>
              <a:gd name="connsiteX34" fmla="*/ 659245 w 1141683"/>
              <a:gd name="connsiteY34" fmla="*/ 129306 h 2147823"/>
              <a:gd name="connsiteX35" fmla="*/ 597230 w 1141683"/>
              <a:gd name="connsiteY35" fmla="*/ 96080 h 2147823"/>
              <a:gd name="connsiteX36" fmla="*/ 532817 w 1141683"/>
              <a:gd name="connsiteY36" fmla="*/ 66452 h 2147823"/>
              <a:gd name="connsiteX37" fmla="*/ 466005 w 1141683"/>
              <a:gd name="connsiteY37" fmla="*/ 42702 h 2147823"/>
              <a:gd name="connsiteX38" fmla="*/ 398114 w 1141683"/>
              <a:gd name="connsiteY38" fmla="*/ 23750 h 2147823"/>
              <a:gd name="connsiteX39" fmla="*/ 329023 w 1141683"/>
              <a:gd name="connsiteY39" fmla="*/ 9476 h 2147823"/>
              <a:gd name="connsiteX40" fmla="*/ 259931 w 1141683"/>
              <a:gd name="connsiteY40" fmla="*/ 0 h 2147823"/>
              <a:gd name="connsiteX41" fmla="*/ 344256 w 1141683"/>
              <a:gd name="connsiteY41" fmla="*/ 132905 h 2147823"/>
              <a:gd name="connsiteX42" fmla="*/ 432060 w 1141683"/>
              <a:gd name="connsiteY42" fmla="*/ 263410 h 2147823"/>
              <a:gd name="connsiteX43" fmla="*/ 264610 w 1141683"/>
              <a:gd name="connsiteY43" fmla="*/ 515065 h 2147823"/>
              <a:gd name="connsiteX44" fmla="*/ 313789 w 1141683"/>
              <a:gd name="connsiteY44" fmla="*/ 529219 h 2147823"/>
              <a:gd name="connsiteX45" fmla="*/ 358290 w 1141683"/>
              <a:gd name="connsiteY45" fmla="*/ 549371 h 2147823"/>
              <a:gd name="connsiteX46" fmla="*/ 402792 w 1141683"/>
              <a:gd name="connsiteY46" fmla="*/ 573121 h 2147823"/>
              <a:gd name="connsiteX47" fmla="*/ 443815 w 1141683"/>
              <a:gd name="connsiteY47" fmla="*/ 602868 h 2147823"/>
              <a:gd name="connsiteX48" fmla="*/ 481239 w 1141683"/>
              <a:gd name="connsiteY48" fmla="*/ 636094 h 2147823"/>
              <a:gd name="connsiteX49" fmla="*/ 515185 w 1141683"/>
              <a:gd name="connsiteY49" fmla="*/ 672799 h 2147823"/>
              <a:gd name="connsiteX50" fmla="*/ 546852 w 1141683"/>
              <a:gd name="connsiteY50" fmla="*/ 713222 h 2147823"/>
              <a:gd name="connsiteX51" fmla="*/ 572641 w 1141683"/>
              <a:gd name="connsiteY51" fmla="*/ 755924 h 2147823"/>
              <a:gd name="connsiteX52" fmla="*/ 594832 w 1141683"/>
              <a:gd name="connsiteY52" fmla="*/ 802225 h 2147823"/>
              <a:gd name="connsiteX53" fmla="*/ 610065 w 1141683"/>
              <a:gd name="connsiteY53" fmla="*/ 849605 h 2147823"/>
              <a:gd name="connsiteX54" fmla="*/ 621820 w 1141683"/>
              <a:gd name="connsiteY54" fmla="*/ 899504 h 2147823"/>
              <a:gd name="connsiteX55" fmla="*/ 629977 w 1141683"/>
              <a:gd name="connsiteY55" fmla="*/ 950483 h 2147823"/>
              <a:gd name="connsiteX56" fmla="*/ 631176 w 1141683"/>
              <a:gd name="connsiteY56" fmla="*/ 1000382 h 2147823"/>
              <a:gd name="connsiteX57" fmla="*/ 627698 w 1141683"/>
              <a:gd name="connsiteY57" fmla="*/ 1051361 h 2147823"/>
              <a:gd name="connsiteX58" fmla="*/ 619421 w 1141683"/>
              <a:gd name="connsiteY58" fmla="*/ 1101260 h 2147823"/>
              <a:gd name="connsiteX59" fmla="*/ 605387 w 1141683"/>
              <a:gd name="connsiteY59" fmla="*/ 1149840 h 2147823"/>
              <a:gd name="connsiteX60" fmla="*/ 586675 w 1141683"/>
              <a:gd name="connsiteY60" fmla="*/ 1197340 h 2147823"/>
              <a:gd name="connsiteX61" fmla="*/ 564364 w 1141683"/>
              <a:gd name="connsiteY61" fmla="*/ 1241242 h 2147823"/>
              <a:gd name="connsiteX62" fmla="*/ 536296 w 1141683"/>
              <a:gd name="connsiteY62" fmla="*/ 1283944 h 2147823"/>
              <a:gd name="connsiteX63" fmla="*/ 504749 w 1141683"/>
              <a:gd name="connsiteY63" fmla="*/ 1323168 h 2147823"/>
              <a:gd name="connsiteX64" fmla="*/ 469604 w 1141683"/>
              <a:gd name="connsiteY64" fmla="*/ 1358673 h 2147823"/>
              <a:gd name="connsiteX65" fmla="*/ 429780 w 1141683"/>
              <a:gd name="connsiteY65" fmla="*/ 1390699 h 2147823"/>
              <a:gd name="connsiteX66" fmla="*/ 387558 w 1141683"/>
              <a:gd name="connsiteY66" fmla="*/ 1419248 h 2147823"/>
              <a:gd name="connsiteX67" fmla="*/ 343057 w 1141683"/>
              <a:gd name="connsiteY67" fmla="*/ 1441798 h 2147823"/>
              <a:gd name="connsiteX68" fmla="*/ 296276 w 1141683"/>
              <a:gd name="connsiteY68" fmla="*/ 1459551 h 2147823"/>
              <a:gd name="connsiteX69" fmla="*/ 296276 w 1141683"/>
              <a:gd name="connsiteY69" fmla="*/ 1297019 h 2147823"/>
              <a:gd name="connsiteX70" fmla="*/ 0 w 1141683"/>
              <a:gd name="connsiteY70" fmla="*/ 1685057 h 2147823"/>
              <a:gd name="connsiteX71" fmla="*/ 326743 w 1141683"/>
              <a:gd name="connsiteY71" fmla="*/ 2147824 h 2147823"/>
              <a:gd name="connsiteX72" fmla="*/ 326743 w 1141683"/>
              <a:gd name="connsiteY72" fmla="*/ 1980493 h 21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41683" h="2147823">
                <a:moveTo>
                  <a:pt x="326743" y="1980493"/>
                </a:moveTo>
                <a:lnTo>
                  <a:pt x="395835" y="1962741"/>
                </a:lnTo>
                <a:lnTo>
                  <a:pt x="461327" y="1940190"/>
                </a:lnTo>
                <a:lnTo>
                  <a:pt x="525740" y="1912841"/>
                </a:lnTo>
                <a:lnTo>
                  <a:pt x="587874" y="1880815"/>
                </a:lnTo>
                <a:lnTo>
                  <a:pt x="647610" y="1845190"/>
                </a:lnTo>
                <a:lnTo>
                  <a:pt x="703746" y="1803687"/>
                </a:lnTo>
                <a:lnTo>
                  <a:pt x="762282" y="1762184"/>
                </a:lnTo>
                <a:lnTo>
                  <a:pt x="816139" y="1717083"/>
                </a:lnTo>
                <a:lnTo>
                  <a:pt x="867718" y="1667184"/>
                </a:lnTo>
                <a:lnTo>
                  <a:pt x="915698" y="1615006"/>
                </a:lnTo>
                <a:lnTo>
                  <a:pt x="957920" y="1558030"/>
                </a:lnTo>
                <a:lnTo>
                  <a:pt x="996544" y="1498774"/>
                </a:lnTo>
                <a:lnTo>
                  <a:pt x="1032769" y="1435801"/>
                </a:lnTo>
                <a:lnTo>
                  <a:pt x="1063236" y="1371747"/>
                </a:lnTo>
                <a:lnTo>
                  <a:pt x="1087826" y="1305295"/>
                </a:lnTo>
                <a:lnTo>
                  <a:pt x="1108937" y="1237643"/>
                </a:lnTo>
                <a:lnTo>
                  <a:pt x="1125370" y="1167713"/>
                </a:lnTo>
                <a:lnTo>
                  <a:pt x="1135806" y="1096462"/>
                </a:lnTo>
                <a:lnTo>
                  <a:pt x="1141683" y="1026412"/>
                </a:lnTo>
                <a:lnTo>
                  <a:pt x="1141683" y="954082"/>
                </a:lnTo>
                <a:lnTo>
                  <a:pt x="1138205" y="882831"/>
                </a:lnTo>
                <a:lnTo>
                  <a:pt x="1127649" y="812901"/>
                </a:lnTo>
                <a:lnTo>
                  <a:pt x="1112416" y="741650"/>
                </a:lnTo>
                <a:lnTo>
                  <a:pt x="1094903" y="672799"/>
                </a:lnTo>
                <a:lnTo>
                  <a:pt x="1069113" y="606347"/>
                </a:lnTo>
                <a:lnTo>
                  <a:pt x="1041045" y="541094"/>
                </a:lnTo>
                <a:lnTo>
                  <a:pt x="1005900" y="478240"/>
                </a:lnTo>
                <a:lnTo>
                  <a:pt x="967276" y="417666"/>
                </a:lnTo>
                <a:lnTo>
                  <a:pt x="925054" y="360689"/>
                </a:lnTo>
                <a:lnTo>
                  <a:pt x="879353" y="307312"/>
                </a:lnTo>
                <a:lnTo>
                  <a:pt x="829094" y="256333"/>
                </a:lnTo>
                <a:lnTo>
                  <a:pt x="775236" y="211232"/>
                </a:lnTo>
                <a:lnTo>
                  <a:pt x="718980" y="168530"/>
                </a:lnTo>
                <a:lnTo>
                  <a:pt x="659245" y="129306"/>
                </a:lnTo>
                <a:lnTo>
                  <a:pt x="597230" y="96080"/>
                </a:lnTo>
                <a:lnTo>
                  <a:pt x="532817" y="66452"/>
                </a:lnTo>
                <a:lnTo>
                  <a:pt x="466005" y="42702"/>
                </a:lnTo>
                <a:lnTo>
                  <a:pt x="398114" y="23750"/>
                </a:lnTo>
                <a:lnTo>
                  <a:pt x="329023" y="9476"/>
                </a:lnTo>
                <a:lnTo>
                  <a:pt x="259931" y="0"/>
                </a:lnTo>
                <a:lnTo>
                  <a:pt x="344256" y="132905"/>
                </a:lnTo>
                <a:lnTo>
                  <a:pt x="432060" y="263410"/>
                </a:lnTo>
                <a:lnTo>
                  <a:pt x="264610" y="515065"/>
                </a:lnTo>
                <a:lnTo>
                  <a:pt x="313789" y="529219"/>
                </a:lnTo>
                <a:lnTo>
                  <a:pt x="358290" y="549371"/>
                </a:lnTo>
                <a:lnTo>
                  <a:pt x="402792" y="573121"/>
                </a:lnTo>
                <a:lnTo>
                  <a:pt x="443815" y="602868"/>
                </a:lnTo>
                <a:lnTo>
                  <a:pt x="481239" y="636094"/>
                </a:lnTo>
                <a:lnTo>
                  <a:pt x="515185" y="672799"/>
                </a:lnTo>
                <a:lnTo>
                  <a:pt x="546852" y="713222"/>
                </a:lnTo>
                <a:lnTo>
                  <a:pt x="572641" y="755924"/>
                </a:lnTo>
                <a:lnTo>
                  <a:pt x="594832" y="802225"/>
                </a:lnTo>
                <a:lnTo>
                  <a:pt x="610065" y="849605"/>
                </a:lnTo>
                <a:lnTo>
                  <a:pt x="621820" y="899504"/>
                </a:lnTo>
                <a:lnTo>
                  <a:pt x="629977" y="950483"/>
                </a:lnTo>
                <a:lnTo>
                  <a:pt x="631176" y="1000382"/>
                </a:lnTo>
                <a:lnTo>
                  <a:pt x="627698" y="1051361"/>
                </a:lnTo>
                <a:lnTo>
                  <a:pt x="619421" y="1101260"/>
                </a:lnTo>
                <a:lnTo>
                  <a:pt x="605387" y="1149840"/>
                </a:lnTo>
                <a:lnTo>
                  <a:pt x="586675" y="1197340"/>
                </a:lnTo>
                <a:lnTo>
                  <a:pt x="564364" y="1241242"/>
                </a:lnTo>
                <a:lnTo>
                  <a:pt x="536296" y="1283944"/>
                </a:lnTo>
                <a:lnTo>
                  <a:pt x="504749" y="1323168"/>
                </a:lnTo>
                <a:lnTo>
                  <a:pt x="469604" y="1358673"/>
                </a:lnTo>
                <a:lnTo>
                  <a:pt x="429780" y="1390699"/>
                </a:lnTo>
                <a:lnTo>
                  <a:pt x="387558" y="1419248"/>
                </a:lnTo>
                <a:lnTo>
                  <a:pt x="343057" y="1441798"/>
                </a:lnTo>
                <a:lnTo>
                  <a:pt x="296276" y="1459551"/>
                </a:lnTo>
                <a:lnTo>
                  <a:pt x="296276" y="1297019"/>
                </a:lnTo>
                <a:lnTo>
                  <a:pt x="0" y="1685057"/>
                </a:lnTo>
                <a:lnTo>
                  <a:pt x="326743" y="2147824"/>
                </a:lnTo>
                <a:lnTo>
                  <a:pt x="326743" y="1980493"/>
                </a:lnTo>
              </a:path>
            </a:pathLst>
          </a:custGeom>
          <a:solidFill>
            <a:schemeClr val="accent1">
              <a:lumMod val="75000"/>
            </a:schemeClr>
          </a:solidFill>
          <a:ln w="1199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BE21AEA7-574F-40B6-9E56-8AE9BB2BFB7D}"/>
              </a:ext>
            </a:extLst>
          </p:cNvPr>
          <p:cNvSpPr/>
          <p:nvPr/>
        </p:nvSpPr>
        <p:spPr>
          <a:xfrm>
            <a:off x="5702045" y="1849255"/>
            <a:ext cx="1141683" cy="1920585"/>
          </a:xfrm>
          <a:custGeom>
            <a:avLst/>
            <a:gdLst>
              <a:gd name="connsiteX0" fmla="*/ 326743 w 1141683"/>
              <a:gd name="connsiteY0" fmla="*/ 1980493 h 2147823"/>
              <a:gd name="connsiteX1" fmla="*/ 395835 w 1141683"/>
              <a:gd name="connsiteY1" fmla="*/ 1962741 h 2147823"/>
              <a:gd name="connsiteX2" fmla="*/ 461327 w 1141683"/>
              <a:gd name="connsiteY2" fmla="*/ 1940190 h 2147823"/>
              <a:gd name="connsiteX3" fmla="*/ 525740 w 1141683"/>
              <a:gd name="connsiteY3" fmla="*/ 1912841 h 2147823"/>
              <a:gd name="connsiteX4" fmla="*/ 587874 w 1141683"/>
              <a:gd name="connsiteY4" fmla="*/ 1880815 h 2147823"/>
              <a:gd name="connsiteX5" fmla="*/ 647610 w 1141683"/>
              <a:gd name="connsiteY5" fmla="*/ 1845190 h 2147823"/>
              <a:gd name="connsiteX6" fmla="*/ 703746 w 1141683"/>
              <a:gd name="connsiteY6" fmla="*/ 1803687 h 2147823"/>
              <a:gd name="connsiteX7" fmla="*/ 762282 w 1141683"/>
              <a:gd name="connsiteY7" fmla="*/ 1762184 h 2147823"/>
              <a:gd name="connsiteX8" fmla="*/ 816139 w 1141683"/>
              <a:gd name="connsiteY8" fmla="*/ 1717083 h 2147823"/>
              <a:gd name="connsiteX9" fmla="*/ 867718 w 1141683"/>
              <a:gd name="connsiteY9" fmla="*/ 1667184 h 2147823"/>
              <a:gd name="connsiteX10" fmla="*/ 915698 w 1141683"/>
              <a:gd name="connsiteY10" fmla="*/ 1615006 h 2147823"/>
              <a:gd name="connsiteX11" fmla="*/ 957920 w 1141683"/>
              <a:gd name="connsiteY11" fmla="*/ 1558030 h 2147823"/>
              <a:gd name="connsiteX12" fmla="*/ 996544 w 1141683"/>
              <a:gd name="connsiteY12" fmla="*/ 1498774 h 2147823"/>
              <a:gd name="connsiteX13" fmla="*/ 1032769 w 1141683"/>
              <a:gd name="connsiteY13" fmla="*/ 1435801 h 2147823"/>
              <a:gd name="connsiteX14" fmla="*/ 1063236 w 1141683"/>
              <a:gd name="connsiteY14" fmla="*/ 1371747 h 2147823"/>
              <a:gd name="connsiteX15" fmla="*/ 1087826 w 1141683"/>
              <a:gd name="connsiteY15" fmla="*/ 1305295 h 2147823"/>
              <a:gd name="connsiteX16" fmla="*/ 1108937 w 1141683"/>
              <a:gd name="connsiteY16" fmla="*/ 1237643 h 2147823"/>
              <a:gd name="connsiteX17" fmla="*/ 1125370 w 1141683"/>
              <a:gd name="connsiteY17" fmla="*/ 1167713 h 2147823"/>
              <a:gd name="connsiteX18" fmla="*/ 1135806 w 1141683"/>
              <a:gd name="connsiteY18" fmla="*/ 1096462 h 2147823"/>
              <a:gd name="connsiteX19" fmla="*/ 1141683 w 1141683"/>
              <a:gd name="connsiteY19" fmla="*/ 1026412 h 2147823"/>
              <a:gd name="connsiteX20" fmla="*/ 1141683 w 1141683"/>
              <a:gd name="connsiteY20" fmla="*/ 954082 h 2147823"/>
              <a:gd name="connsiteX21" fmla="*/ 1138205 w 1141683"/>
              <a:gd name="connsiteY21" fmla="*/ 882831 h 2147823"/>
              <a:gd name="connsiteX22" fmla="*/ 1127649 w 1141683"/>
              <a:gd name="connsiteY22" fmla="*/ 812901 h 2147823"/>
              <a:gd name="connsiteX23" fmla="*/ 1112416 w 1141683"/>
              <a:gd name="connsiteY23" fmla="*/ 741650 h 2147823"/>
              <a:gd name="connsiteX24" fmla="*/ 1094903 w 1141683"/>
              <a:gd name="connsiteY24" fmla="*/ 672799 h 2147823"/>
              <a:gd name="connsiteX25" fmla="*/ 1069113 w 1141683"/>
              <a:gd name="connsiteY25" fmla="*/ 606347 h 2147823"/>
              <a:gd name="connsiteX26" fmla="*/ 1041045 w 1141683"/>
              <a:gd name="connsiteY26" fmla="*/ 541094 h 2147823"/>
              <a:gd name="connsiteX27" fmla="*/ 1005900 w 1141683"/>
              <a:gd name="connsiteY27" fmla="*/ 478240 h 2147823"/>
              <a:gd name="connsiteX28" fmla="*/ 967276 w 1141683"/>
              <a:gd name="connsiteY28" fmla="*/ 417666 h 2147823"/>
              <a:gd name="connsiteX29" fmla="*/ 925054 w 1141683"/>
              <a:gd name="connsiteY29" fmla="*/ 360689 h 2147823"/>
              <a:gd name="connsiteX30" fmla="*/ 879353 w 1141683"/>
              <a:gd name="connsiteY30" fmla="*/ 307312 h 2147823"/>
              <a:gd name="connsiteX31" fmla="*/ 829094 w 1141683"/>
              <a:gd name="connsiteY31" fmla="*/ 256333 h 2147823"/>
              <a:gd name="connsiteX32" fmla="*/ 775236 w 1141683"/>
              <a:gd name="connsiteY32" fmla="*/ 211232 h 2147823"/>
              <a:gd name="connsiteX33" fmla="*/ 718980 w 1141683"/>
              <a:gd name="connsiteY33" fmla="*/ 168530 h 2147823"/>
              <a:gd name="connsiteX34" fmla="*/ 659245 w 1141683"/>
              <a:gd name="connsiteY34" fmla="*/ 129306 h 2147823"/>
              <a:gd name="connsiteX35" fmla="*/ 597230 w 1141683"/>
              <a:gd name="connsiteY35" fmla="*/ 96080 h 2147823"/>
              <a:gd name="connsiteX36" fmla="*/ 532817 w 1141683"/>
              <a:gd name="connsiteY36" fmla="*/ 66452 h 2147823"/>
              <a:gd name="connsiteX37" fmla="*/ 466005 w 1141683"/>
              <a:gd name="connsiteY37" fmla="*/ 42702 h 2147823"/>
              <a:gd name="connsiteX38" fmla="*/ 398114 w 1141683"/>
              <a:gd name="connsiteY38" fmla="*/ 23750 h 2147823"/>
              <a:gd name="connsiteX39" fmla="*/ 329023 w 1141683"/>
              <a:gd name="connsiteY39" fmla="*/ 9476 h 2147823"/>
              <a:gd name="connsiteX40" fmla="*/ 259931 w 1141683"/>
              <a:gd name="connsiteY40" fmla="*/ 0 h 2147823"/>
              <a:gd name="connsiteX41" fmla="*/ 344256 w 1141683"/>
              <a:gd name="connsiteY41" fmla="*/ 132905 h 2147823"/>
              <a:gd name="connsiteX42" fmla="*/ 432060 w 1141683"/>
              <a:gd name="connsiteY42" fmla="*/ 263410 h 2147823"/>
              <a:gd name="connsiteX43" fmla="*/ 264610 w 1141683"/>
              <a:gd name="connsiteY43" fmla="*/ 515065 h 2147823"/>
              <a:gd name="connsiteX44" fmla="*/ 313789 w 1141683"/>
              <a:gd name="connsiteY44" fmla="*/ 529219 h 2147823"/>
              <a:gd name="connsiteX45" fmla="*/ 358290 w 1141683"/>
              <a:gd name="connsiteY45" fmla="*/ 549371 h 2147823"/>
              <a:gd name="connsiteX46" fmla="*/ 402792 w 1141683"/>
              <a:gd name="connsiteY46" fmla="*/ 573121 h 2147823"/>
              <a:gd name="connsiteX47" fmla="*/ 443815 w 1141683"/>
              <a:gd name="connsiteY47" fmla="*/ 602868 h 2147823"/>
              <a:gd name="connsiteX48" fmla="*/ 481239 w 1141683"/>
              <a:gd name="connsiteY48" fmla="*/ 636094 h 2147823"/>
              <a:gd name="connsiteX49" fmla="*/ 515185 w 1141683"/>
              <a:gd name="connsiteY49" fmla="*/ 672799 h 2147823"/>
              <a:gd name="connsiteX50" fmla="*/ 546852 w 1141683"/>
              <a:gd name="connsiteY50" fmla="*/ 713222 h 2147823"/>
              <a:gd name="connsiteX51" fmla="*/ 572641 w 1141683"/>
              <a:gd name="connsiteY51" fmla="*/ 755924 h 2147823"/>
              <a:gd name="connsiteX52" fmla="*/ 594832 w 1141683"/>
              <a:gd name="connsiteY52" fmla="*/ 802225 h 2147823"/>
              <a:gd name="connsiteX53" fmla="*/ 610065 w 1141683"/>
              <a:gd name="connsiteY53" fmla="*/ 849605 h 2147823"/>
              <a:gd name="connsiteX54" fmla="*/ 621820 w 1141683"/>
              <a:gd name="connsiteY54" fmla="*/ 899504 h 2147823"/>
              <a:gd name="connsiteX55" fmla="*/ 629977 w 1141683"/>
              <a:gd name="connsiteY55" fmla="*/ 950483 h 2147823"/>
              <a:gd name="connsiteX56" fmla="*/ 631176 w 1141683"/>
              <a:gd name="connsiteY56" fmla="*/ 1000382 h 2147823"/>
              <a:gd name="connsiteX57" fmla="*/ 627698 w 1141683"/>
              <a:gd name="connsiteY57" fmla="*/ 1051361 h 2147823"/>
              <a:gd name="connsiteX58" fmla="*/ 619421 w 1141683"/>
              <a:gd name="connsiteY58" fmla="*/ 1101260 h 2147823"/>
              <a:gd name="connsiteX59" fmla="*/ 605387 w 1141683"/>
              <a:gd name="connsiteY59" fmla="*/ 1149840 h 2147823"/>
              <a:gd name="connsiteX60" fmla="*/ 586675 w 1141683"/>
              <a:gd name="connsiteY60" fmla="*/ 1197340 h 2147823"/>
              <a:gd name="connsiteX61" fmla="*/ 564364 w 1141683"/>
              <a:gd name="connsiteY61" fmla="*/ 1241242 h 2147823"/>
              <a:gd name="connsiteX62" fmla="*/ 536296 w 1141683"/>
              <a:gd name="connsiteY62" fmla="*/ 1283944 h 2147823"/>
              <a:gd name="connsiteX63" fmla="*/ 504749 w 1141683"/>
              <a:gd name="connsiteY63" fmla="*/ 1323168 h 2147823"/>
              <a:gd name="connsiteX64" fmla="*/ 469604 w 1141683"/>
              <a:gd name="connsiteY64" fmla="*/ 1358673 h 2147823"/>
              <a:gd name="connsiteX65" fmla="*/ 429780 w 1141683"/>
              <a:gd name="connsiteY65" fmla="*/ 1390699 h 2147823"/>
              <a:gd name="connsiteX66" fmla="*/ 387558 w 1141683"/>
              <a:gd name="connsiteY66" fmla="*/ 1419248 h 2147823"/>
              <a:gd name="connsiteX67" fmla="*/ 343057 w 1141683"/>
              <a:gd name="connsiteY67" fmla="*/ 1441798 h 2147823"/>
              <a:gd name="connsiteX68" fmla="*/ 296276 w 1141683"/>
              <a:gd name="connsiteY68" fmla="*/ 1459551 h 2147823"/>
              <a:gd name="connsiteX69" fmla="*/ 296276 w 1141683"/>
              <a:gd name="connsiteY69" fmla="*/ 1297019 h 2147823"/>
              <a:gd name="connsiteX70" fmla="*/ 0 w 1141683"/>
              <a:gd name="connsiteY70" fmla="*/ 1685057 h 2147823"/>
              <a:gd name="connsiteX71" fmla="*/ 326743 w 1141683"/>
              <a:gd name="connsiteY71" fmla="*/ 2147824 h 2147823"/>
              <a:gd name="connsiteX72" fmla="*/ 326743 w 1141683"/>
              <a:gd name="connsiteY72" fmla="*/ 1980493 h 21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41683" h="2147823">
                <a:moveTo>
                  <a:pt x="326743" y="1980493"/>
                </a:moveTo>
                <a:lnTo>
                  <a:pt x="395835" y="1962741"/>
                </a:lnTo>
                <a:lnTo>
                  <a:pt x="461327" y="1940190"/>
                </a:lnTo>
                <a:lnTo>
                  <a:pt x="525740" y="1912841"/>
                </a:lnTo>
                <a:lnTo>
                  <a:pt x="587874" y="1880815"/>
                </a:lnTo>
                <a:lnTo>
                  <a:pt x="647610" y="1845190"/>
                </a:lnTo>
                <a:lnTo>
                  <a:pt x="703746" y="1803687"/>
                </a:lnTo>
                <a:lnTo>
                  <a:pt x="762282" y="1762184"/>
                </a:lnTo>
                <a:lnTo>
                  <a:pt x="816139" y="1717083"/>
                </a:lnTo>
                <a:lnTo>
                  <a:pt x="867718" y="1667184"/>
                </a:lnTo>
                <a:lnTo>
                  <a:pt x="915698" y="1615006"/>
                </a:lnTo>
                <a:lnTo>
                  <a:pt x="957920" y="1558030"/>
                </a:lnTo>
                <a:lnTo>
                  <a:pt x="996544" y="1498774"/>
                </a:lnTo>
                <a:lnTo>
                  <a:pt x="1032769" y="1435801"/>
                </a:lnTo>
                <a:lnTo>
                  <a:pt x="1063236" y="1371747"/>
                </a:lnTo>
                <a:lnTo>
                  <a:pt x="1087826" y="1305295"/>
                </a:lnTo>
                <a:lnTo>
                  <a:pt x="1108937" y="1237643"/>
                </a:lnTo>
                <a:lnTo>
                  <a:pt x="1125370" y="1167713"/>
                </a:lnTo>
                <a:lnTo>
                  <a:pt x="1135806" y="1096462"/>
                </a:lnTo>
                <a:lnTo>
                  <a:pt x="1141683" y="1026412"/>
                </a:lnTo>
                <a:lnTo>
                  <a:pt x="1141683" y="954082"/>
                </a:lnTo>
                <a:lnTo>
                  <a:pt x="1138205" y="882831"/>
                </a:lnTo>
                <a:lnTo>
                  <a:pt x="1127649" y="812901"/>
                </a:lnTo>
                <a:lnTo>
                  <a:pt x="1112416" y="741650"/>
                </a:lnTo>
                <a:lnTo>
                  <a:pt x="1094903" y="672799"/>
                </a:lnTo>
                <a:lnTo>
                  <a:pt x="1069113" y="606347"/>
                </a:lnTo>
                <a:lnTo>
                  <a:pt x="1041045" y="541094"/>
                </a:lnTo>
                <a:lnTo>
                  <a:pt x="1005900" y="478240"/>
                </a:lnTo>
                <a:lnTo>
                  <a:pt x="967276" y="417666"/>
                </a:lnTo>
                <a:lnTo>
                  <a:pt x="925054" y="360689"/>
                </a:lnTo>
                <a:lnTo>
                  <a:pt x="879353" y="307312"/>
                </a:lnTo>
                <a:lnTo>
                  <a:pt x="829094" y="256333"/>
                </a:lnTo>
                <a:lnTo>
                  <a:pt x="775236" y="211232"/>
                </a:lnTo>
                <a:lnTo>
                  <a:pt x="718980" y="168530"/>
                </a:lnTo>
                <a:lnTo>
                  <a:pt x="659245" y="129306"/>
                </a:lnTo>
                <a:lnTo>
                  <a:pt x="597230" y="96080"/>
                </a:lnTo>
                <a:lnTo>
                  <a:pt x="532817" y="66452"/>
                </a:lnTo>
                <a:lnTo>
                  <a:pt x="466005" y="42702"/>
                </a:lnTo>
                <a:lnTo>
                  <a:pt x="398114" y="23750"/>
                </a:lnTo>
                <a:lnTo>
                  <a:pt x="329023" y="9476"/>
                </a:lnTo>
                <a:lnTo>
                  <a:pt x="259931" y="0"/>
                </a:lnTo>
                <a:lnTo>
                  <a:pt x="344256" y="132905"/>
                </a:lnTo>
                <a:lnTo>
                  <a:pt x="432060" y="263410"/>
                </a:lnTo>
                <a:lnTo>
                  <a:pt x="264610" y="515065"/>
                </a:lnTo>
                <a:lnTo>
                  <a:pt x="313789" y="529219"/>
                </a:lnTo>
                <a:lnTo>
                  <a:pt x="358290" y="549371"/>
                </a:lnTo>
                <a:lnTo>
                  <a:pt x="402792" y="573121"/>
                </a:lnTo>
                <a:lnTo>
                  <a:pt x="443815" y="602868"/>
                </a:lnTo>
                <a:lnTo>
                  <a:pt x="481239" y="636094"/>
                </a:lnTo>
                <a:lnTo>
                  <a:pt x="515185" y="672799"/>
                </a:lnTo>
                <a:lnTo>
                  <a:pt x="546852" y="713222"/>
                </a:lnTo>
                <a:lnTo>
                  <a:pt x="572641" y="755924"/>
                </a:lnTo>
                <a:lnTo>
                  <a:pt x="594832" y="802225"/>
                </a:lnTo>
                <a:lnTo>
                  <a:pt x="610065" y="849605"/>
                </a:lnTo>
                <a:lnTo>
                  <a:pt x="621820" y="899504"/>
                </a:lnTo>
                <a:lnTo>
                  <a:pt x="629977" y="950483"/>
                </a:lnTo>
                <a:lnTo>
                  <a:pt x="631176" y="1000382"/>
                </a:lnTo>
                <a:lnTo>
                  <a:pt x="627698" y="1051361"/>
                </a:lnTo>
                <a:lnTo>
                  <a:pt x="619421" y="1101260"/>
                </a:lnTo>
                <a:lnTo>
                  <a:pt x="605387" y="1149840"/>
                </a:lnTo>
                <a:lnTo>
                  <a:pt x="586675" y="1197340"/>
                </a:lnTo>
                <a:lnTo>
                  <a:pt x="564364" y="1241242"/>
                </a:lnTo>
                <a:lnTo>
                  <a:pt x="536296" y="1283944"/>
                </a:lnTo>
                <a:lnTo>
                  <a:pt x="504749" y="1323168"/>
                </a:lnTo>
                <a:lnTo>
                  <a:pt x="469604" y="1358673"/>
                </a:lnTo>
                <a:lnTo>
                  <a:pt x="429780" y="1390699"/>
                </a:lnTo>
                <a:lnTo>
                  <a:pt x="387558" y="1419248"/>
                </a:lnTo>
                <a:lnTo>
                  <a:pt x="343057" y="1441798"/>
                </a:lnTo>
                <a:lnTo>
                  <a:pt x="296276" y="1459551"/>
                </a:lnTo>
                <a:lnTo>
                  <a:pt x="296276" y="1297019"/>
                </a:lnTo>
                <a:lnTo>
                  <a:pt x="0" y="1685057"/>
                </a:lnTo>
                <a:lnTo>
                  <a:pt x="326743" y="2147824"/>
                </a:lnTo>
                <a:lnTo>
                  <a:pt x="326743" y="1980493"/>
                </a:lnTo>
              </a:path>
            </a:pathLst>
          </a:custGeom>
          <a:noFill/>
          <a:ln w="11515" cap="rnd">
            <a:solidFill>
              <a:srgbClr val="FFFFFF"/>
            </a:solidFill>
            <a:prstDash val="solid"/>
            <a:round/>
          </a:ln>
        </p:spPr>
        <p:txBody>
          <a:bodyPr rtlCol="0" anchor="ctr"/>
          <a:lstStyle/>
          <a:p>
            <a:endParaRPr lang="en-GB"/>
          </a:p>
        </p:txBody>
      </p:sp>
      <p:sp>
        <p:nvSpPr>
          <p:cNvPr id="7" name="Freeform: Shape 6">
            <a:extLst>
              <a:ext uri="{FF2B5EF4-FFF2-40B4-BE49-F238E27FC236}">
                <a16:creationId xmlns:a16="http://schemas.microsoft.com/office/drawing/2014/main" id="{BDC43AFA-58E6-4D80-9A48-D415E0EE9D2C}"/>
              </a:ext>
            </a:extLst>
          </p:cNvPr>
          <p:cNvSpPr/>
          <p:nvPr/>
        </p:nvSpPr>
        <p:spPr>
          <a:xfrm>
            <a:off x="4803860" y="1688126"/>
            <a:ext cx="1268350" cy="1933456"/>
          </a:xfrm>
          <a:custGeom>
            <a:avLst/>
            <a:gdLst>
              <a:gd name="connsiteX0" fmla="*/ 974473 w 1268350"/>
              <a:gd name="connsiteY0" fmla="*/ 1654349 h 2162217"/>
              <a:gd name="connsiteX1" fmla="*/ 924094 w 1268350"/>
              <a:gd name="connsiteY1" fmla="*/ 1648352 h 2162217"/>
              <a:gd name="connsiteX2" fmla="*/ 873715 w 1268350"/>
              <a:gd name="connsiteY2" fmla="*/ 1637676 h 2162217"/>
              <a:gd name="connsiteX3" fmla="*/ 825735 w 1268350"/>
              <a:gd name="connsiteY3" fmla="*/ 1622323 h 2162217"/>
              <a:gd name="connsiteX4" fmla="*/ 778835 w 1268350"/>
              <a:gd name="connsiteY4" fmla="*/ 1600852 h 2162217"/>
              <a:gd name="connsiteX5" fmla="*/ 735533 w 1268350"/>
              <a:gd name="connsiteY5" fmla="*/ 1574823 h 2162217"/>
              <a:gd name="connsiteX6" fmla="*/ 693310 w 1268350"/>
              <a:gd name="connsiteY6" fmla="*/ 1543995 h 2162217"/>
              <a:gd name="connsiteX7" fmla="*/ 654687 w 1268350"/>
              <a:gd name="connsiteY7" fmla="*/ 1510769 h 2162217"/>
              <a:gd name="connsiteX8" fmla="*/ 620741 w 1268350"/>
              <a:gd name="connsiteY8" fmla="*/ 1471546 h 2162217"/>
              <a:gd name="connsiteX9" fmla="*/ 590273 w 1268350"/>
              <a:gd name="connsiteY9" fmla="*/ 1431243 h 2162217"/>
              <a:gd name="connsiteX10" fmla="*/ 564484 w 1268350"/>
              <a:gd name="connsiteY10" fmla="*/ 1386141 h 2162217"/>
              <a:gd name="connsiteX11" fmla="*/ 543373 w 1268350"/>
              <a:gd name="connsiteY11" fmla="*/ 1339841 h 2162217"/>
              <a:gd name="connsiteX12" fmla="*/ 527060 w 1268350"/>
              <a:gd name="connsiteY12" fmla="*/ 1289941 h 2162217"/>
              <a:gd name="connsiteX13" fmla="*/ 515305 w 1268350"/>
              <a:gd name="connsiteY13" fmla="*/ 1238963 h 2162217"/>
              <a:gd name="connsiteX14" fmla="*/ 508348 w 1268350"/>
              <a:gd name="connsiteY14" fmla="*/ 1189064 h 2162217"/>
              <a:gd name="connsiteX15" fmla="*/ 508348 w 1268350"/>
              <a:gd name="connsiteY15" fmla="*/ 1136885 h 2162217"/>
              <a:gd name="connsiteX16" fmla="*/ 513026 w 1268350"/>
              <a:gd name="connsiteY16" fmla="*/ 1085907 h 2162217"/>
              <a:gd name="connsiteX17" fmla="*/ 522382 w 1268350"/>
              <a:gd name="connsiteY17" fmla="*/ 1034808 h 2162217"/>
              <a:gd name="connsiteX18" fmla="*/ 536416 w 1268350"/>
              <a:gd name="connsiteY18" fmla="*/ 986228 h 2162217"/>
              <a:gd name="connsiteX19" fmla="*/ 556328 w 1268350"/>
              <a:gd name="connsiteY19" fmla="*/ 937529 h 2162217"/>
              <a:gd name="connsiteX20" fmla="*/ 579718 w 1268350"/>
              <a:gd name="connsiteY20" fmla="*/ 892427 h 2162217"/>
              <a:gd name="connsiteX21" fmla="*/ 608986 w 1268350"/>
              <a:gd name="connsiteY21" fmla="*/ 849725 h 2162217"/>
              <a:gd name="connsiteX22" fmla="*/ 641852 w 1268350"/>
              <a:gd name="connsiteY22" fmla="*/ 810502 h 2162217"/>
              <a:gd name="connsiteX23" fmla="*/ 679277 w 1268350"/>
              <a:gd name="connsiteY23" fmla="*/ 774996 h 2162217"/>
              <a:gd name="connsiteX24" fmla="*/ 717900 w 1268350"/>
              <a:gd name="connsiteY24" fmla="*/ 742850 h 2162217"/>
              <a:gd name="connsiteX25" fmla="*/ 762402 w 1268350"/>
              <a:gd name="connsiteY25" fmla="*/ 715621 h 2162217"/>
              <a:gd name="connsiteX26" fmla="*/ 805824 w 1268350"/>
              <a:gd name="connsiteY26" fmla="*/ 693071 h 2162217"/>
              <a:gd name="connsiteX27" fmla="*/ 851404 w 1268350"/>
              <a:gd name="connsiteY27" fmla="*/ 675198 h 2162217"/>
              <a:gd name="connsiteX28" fmla="*/ 899504 w 1268350"/>
              <a:gd name="connsiteY28" fmla="*/ 663443 h 2162217"/>
              <a:gd name="connsiteX29" fmla="*/ 947484 w 1268350"/>
              <a:gd name="connsiteY29" fmla="*/ 655047 h 2162217"/>
              <a:gd name="connsiteX30" fmla="*/ 996664 w 1268350"/>
              <a:gd name="connsiteY30" fmla="*/ 651568 h 2162217"/>
              <a:gd name="connsiteX31" fmla="*/ 996664 w 1268350"/>
              <a:gd name="connsiteY31" fmla="*/ 801026 h 2162217"/>
              <a:gd name="connsiteX32" fmla="*/ 1268350 w 1268350"/>
              <a:gd name="connsiteY32" fmla="*/ 418865 h 2162217"/>
              <a:gd name="connsiteX33" fmla="*/ 990786 w 1268350"/>
              <a:gd name="connsiteY33" fmla="*/ 0 h 2162217"/>
              <a:gd name="connsiteX34" fmla="*/ 990786 w 1268350"/>
              <a:gd name="connsiteY34" fmla="*/ 143580 h 2162217"/>
              <a:gd name="connsiteX35" fmla="*/ 920496 w 1268350"/>
              <a:gd name="connsiteY35" fmla="*/ 148378 h 2162217"/>
              <a:gd name="connsiteX36" fmla="*/ 850325 w 1268350"/>
              <a:gd name="connsiteY36" fmla="*/ 157854 h 2162217"/>
              <a:gd name="connsiteX37" fmla="*/ 782313 w 1268350"/>
              <a:gd name="connsiteY37" fmla="*/ 172128 h 2162217"/>
              <a:gd name="connsiteX38" fmla="*/ 714422 w 1268350"/>
              <a:gd name="connsiteY38" fmla="*/ 191080 h 2162217"/>
              <a:gd name="connsiteX39" fmla="*/ 648809 w 1268350"/>
              <a:gd name="connsiteY39" fmla="*/ 214830 h 2162217"/>
              <a:gd name="connsiteX40" fmla="*/ 584396 w 1268350"/>
              <a:gd name="connsiteY40" fmla="*/ 244458 h 2162217"/>
              <a:gd name="connsiteX41" fmla="*/ 522382 w 1268350"/>
              <a:gd name="connsiteY41" fmla="*/ 277684 h 2162217"/>
              <a:gd name="connsiteX42" fmla="*/ 461447 w 1268350"/>
              <a:gd name="connsiteY42" fmla="*/ 313309 h 2162217"/>
              <a:gd name="connsiteX43" fmla="*/ 402912 w 1268350"/>
              <a:gd name="connsiteY43" fmla="*/ 353612 h 2162217"/>
              <a:gd name="connsiteX44" fmla="*/ 347855 w 1268350"/>
              <a:gd name="connsiteY44" fmla="*/ 397514 h 2162217"/>
              <a:gd name="connsiteX45" fmla="*/ 295077 w 1268350"/>
              <a:gd name="connsiteY45" fmla="*/ 446214 h 2162217"/>
              <a:gd name="connsiteX46" fmla="*/ 247097 w 1268350"/>
              <a:gd name="connsiteY46" fmla="*/ 498392 h 2162217"/>
              <a:gd name="connsiteX47" fmla="*/ 202595 w 1268350"/>
              <a:gd name="connsiteY47" fmla="*/ 552969 h 2162217"/>
              <a:gd name="connsiteX48" fmla="*/ 161572 w 1268350"/>
              <a:gd name="connsiteY48" fmla="*/ 611145 h 2162217"/>
              <a:gd name="connsiteX49" fmla="*/ 125348 w 1268350"/>
              <a:gd name="connsiteY49" fmla="*/ 671720 h 2162217"/>
              <a:gd name="connsiteX50" fmla="*/ 92481 w 1268350"/>
              <a:gd name="connsiteY50" fmla="*/ 735773 h 2162217"/>
              <a:gd name="connsiteX51" fmla="*/ 65612 w 1268350"/>
              <a:gd name="connsiteY51" fmla="*/ 801026 h 2162217"/>
              <a:gd name="connsiteX52" fmla="*/ 43302 w 1268350"/>
              <a:gd name="connsiteY52" fmla="*/ 869877 h 2162217"/>
              <a:gd name="connsiteX53" fmla="*/ 24590 w 1268350"/>
              <a:gd name="connsiteY53" fmla="*/ 937529 h 2162217"/>
              <a:gd name="connsiteX54" fmla="*/ 11755 w 1268350"/>
              <a:gd name="connsiteY54" fmla="*/ 1008779 h 2162217"/>
              <a:gd name="connsiteX55" fmla="*/ 3478 w 1268350"/>
              <a:gd name="connsiteY55" fmla="*/ 1078710 h 2162217"/>
              <a:gd name="connsiteX56" fmla="*/ 0 w 1268350"/>
              <a:gd name="connsiteY56" fmla="*/ 1149960 h 2162217"/>
              <a:gd name="connsiteX57" fmla="*/ 2399 w 1268350"/>
              <a:gd name="connsiteY57" fmla="*/ 1221090 h 2162217"/>
              <a:gd name="connsiteX58" fmla="*/ 8157 w 1268350"/>
              <a:gd name="connsiteY58" fmla="*/ 1293540 h 2162217"/>
              <a:gd name="connsiteX59" fmla="*/ 21111 w 1268350"/>
              <a:gd name="connsiteY59" fmla="*/ 1362391 h 2162217"/>
              <a:gd name="connsiteX60" fmla="*/ 36345 w 1268350"/>
              <a:gd name="connsiteY60" fmla="*/ 1432442 h 2162217"/>
              <a:gd name="connsiteX61" fmla="*/ 58535 w 1268350"/>
              <a:gd name="connsiteY61" fmla="*/ 1499974 h 2162217"/>
              <a:gd name="connsiteX62" fmla="*/ 85524 w 1268350"/>
              <a:gd name="connsiteY62" fmla="*/ 1566546 h 2162217"/>
              <a:gd name="connsiteX63" fmla="*/ 115992 w 1268350"/>
              <a:gd name="connsiteY63" fmla="*/ 1630599 h 2162217"/>
              <a:gd name="connsiteX64" fmla="*/ 151137 w 1268350"/>
              <a:gd name="connsiteY64" fmla="*/ 1692254 h 2162217"/>
              <a:gd name="connsiteX65" fmla="*/ 190960 w 1268350"/>
              <a:gd name="connsiteY65" fmla="*/ 1751629 h 2162217"/>
              <a:gd name="connsiteX66" fmla="*/ 234262 w 1268350"/>
              <a:gd name="connsiteY66" fmla="*/ 1807406 h 2162217"/>
              <a:gd name="connsiteX67" fmla="*/ 282242 w 1268350"/>
              <a:gd name="connsiteY67" fmla="*/ 1860783 h 2162217"/>
              <a:gd name="connsiteX68" fmla="*/ 331422 w 1268350"/>
              <a:gd name="connsiteY68" fmla="*/ 1909483 h 2162217"/>
              <a:gd name="connsiteX69" fmla="*/ 386479 w 1268350"/>
              <a:gd name="connsiteY69" fmla="*/ 1954584 h 2162217"/>
              <a:gd name="connsiteX70" fmla="*/ 443815 w 1268350"/>
              <a:gd name="connsiteY70" fmla="*/ 1996087 h 2162217"/>
              <a:gd name="connsiteX71" fmla="*/ 504749 w 1268350"/>
              <a:gd name="connsiteY71" fmla="*/ 2032911 h 2162217"/>
              <a:gd name="connsiteX72" fmla="*/ 566883 w 1268350"/>
              <a:gd name="connsiteY72" fmla="*/ 2066137 h 2162217"/>
              <a:gd name="connsiteX73" fmla="*/ 631297 w 1268350"/>
              <a:gd name="connsiteY73" fmla="*/ 2094566 h 2162217"/>
              <a:gd name="connsiteX74" fmla="*/ 696789 w 1268350"/>
              <a:gd name="connsiteY74" fmla="*/ 2117116 h 2162217"/>
              <a:gd name="connsiteX75" fmla="*/ 766000 w 1268350"/>
              <a:gd name="connsiteY75" fmla="*/ 2136068 h 2162217"/>
              <a:gd name="connsiteX76" fmla="*/ 835091 w 1268350"/>
              <a:gd name="connsiteY76" fmla="*/ 2150342 h 2162217"/>
              <a:gd name="connsiteX77" fmla="*/ 904183 w 1268350"/>
              <a:gd name="connsiteY77" fmla="*/ 2158619 h 2162217"/>
              <a:gd name="connsiteX78" fmla="*/ 975553 w 1268350"/>
              <a:gd name="connsiteY78" fmla="*/ 2162218 h 2162217"/>
              <a:gd name="connsiteX79" fmla="*/ 1045843 w 1268350"/>
              <a:gd name="connsiteY79" fmla="*/ 2161018 h 2162217"/>
              <a:gd name="connsiteX80" fmla="*/ 829214 w 1268350"/>
              <a:gd name="connsiteY80" fmla="*/ 1847709 h 2162217"/>
              <a:gd name="connsiteX81" fmla="*/ 974473 w 1268350"/>
              <a:gd name="connsiteY81" fmla="*/ 1654349 h 21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268350" h="2162217">
                <a:moveTo>
                  <a:pt x="974473" y="1654349"/>
                </a:moveTo>
                <a:lnTo>
                  <a:pt x="924094" y="1648352"/>
                </a:lnTo>
                <a:lnTo>
                  <a:pt x="873715" y="1637676"/>
                </a:lnTo>
                <a:lnTo>
                  <a:pt x="825735" y="1622323"/>
                </a:lnTo>
                <a:lnTo>
                  <a:pt x="778835" y="1600852"/>
                </a:lnTo>
                <a:lnTo>
                  <a:pt x="735533" y="1574823"/>
                </a:lnTo>
                <a:lnTo>
                  <a:pt x="693310" y="1543995"/>
                </a:lnTo>
                <a:lnTo>
                  <a:pt x="654687" y="1510769"/>
                </a:lnTo>
                <a:lnTo>
                  <a:pt x="620741" y="1471546"/>
                </a:lnTo>
                <a:lnTo>
                  <a:pt x="590273" y="1431243"/>
                </a:lnTo>
                <a:lnTo>
                  <a:pt x="564484" y="1386141"/>
                </a:lnTo>
                <a:lnTo>
                  <a:pt x="543373" y="1339841"/>
                </a:lnTo>
                <a:lnTo>
                  <a:pt x="527060" y="1289941"/>
                </a:lnTo>
                <a:lnTo>
                  <a:pt x="515305" y="1238963"/>
                </a:lnTo>
                <a:lnTo>
                  <a:pt x="508348" y="1189064"/>
                </a:lnTo>
                <a:lnTo>
                  <a:pt x="508348" y="1136885"/>
                </a:lnTo>
                <a:lnTo>
                  <a:pt x="513026" y="1085907"/>
                </a:lnTo>
                <a:lnTo>
                  <a:pt x="522382" y="1034808"/>
                </a:lnTo>
                <a:lnTo>
                  <a:pt x="536416" y="986228"/>
                </a:lnTo>
                <a:lnTo>
                  <a:pt x="556328" y="937529"/>
                </a:lnTo>
                <a:lnTo>
                  <a:pt x="579718" y="892427"/>
                </a:lnTo>
                <a:lnTo>
                  <a:pt x="608986" y="849725"/>
                </a:lnTo>
                <a:lnTo>
                  <a:pt x="641852" y="810502"/>
                </a:lnTo>
                <a:lnTo>
                  <a:pt x="679277" y="774996"/>
                </a:lnTo>
                <a:lnTo>
                  <a:pt x="717900" y="742850"/>
                </a:lnTo>
                <a:lnTo>
                  <a:pt x="762402" y="715621"/>
                </a:lnTo>
                <a:lnTo>
                  <a:pt x="805824" y="693071"/>
                </a:lnTo>
                <a:lnTo>
                  <a:pt x="851404" y="675198"/>
                </a:lnTo>
                <a:lnTo>
                  <a:pt x="899504" y="663443"/>
                </a:lnTo>
                <a:lnTo>
                  <a:pt x="947484" y="655047"/>
                </a:lnTo>
                <a:lnTo>
                  <a:pt x="996664" y="651568"/>
                </a:lnTo>
                <a:lnTo>
                  <a:pt x="996664" y="801026"/>
                </a:lnTo>
                <a:lnTo>
                  <a:pt x="1268350" y="418865"/>
                </a:lnTo>
                <a:lnTo>
                  <a:pt x="990786" y="0"/>
                </a:lnTo>
                <a:lnTo>
                  <a:pt x="990786" y="143580"/>
                </a:lnTo>
                <a:lnTo>
                  <a:pt x="920496" y="148378"/>
                </a:lnTo>
                <a:lnTo>
                  <a:pt x="850325" y="157854"/>
                </a:lnTo>
                <a:lnTo>
                  <a:pt x="782313" y="172128"/>
                </a:lnTo>
                <a:lnTo>
                  <a:pt x="714422" y="191080"/>
                </a:lnTo>
                <a:lnTo>
                  <a:pt x="648809" y="214830"/>
                </a:lnTo>
                <a:lnTo>
                  <a:pt x="584396" y="244458"/>
                </a:lnTo>
                <a:lnTo>
                  <a:pt x="522382" y="277684"/>
                </a:lnTo>
                <a:lnTo>
                  <a:pt x="461447" y="313309"/>
                </a:lnTo>
                <a:lnTo>
                  <a:pt x="402912" y="353612"/>
                </a:lnTo>
                <a:lnTo>
                  <a:pt x="347855" y="397514"/>
                </a:lnTo>
                <a:lnTo>
                  <a:pt x="295077" y="446214"/>
                </a:lnTo>
                <a:lnTo>
                  <a:pt x="247097" y="498392"/>
                </a:lnTo>
                <a:lnTo>
                  <a:pt x="202595" y="552969"/>
                </a:lnTo>
                <a:lnTo>
                  <a:pt x="161572" y="611145"/>
                </a:lnTo>
                <a:lnTo>
                  <a:pt x="125348" y="671720"/>
                </a:lnTo>
                <a:lnTo>
                  <a:pt x="92481" y="735773"/>
                </a:lnTo>
                <a:lnTo>
                  <a:pt x="65612" y="801026"/>
                </a:lnTo>
                <a:lnTo>
                  <a:pt x="43302" y="869877"/>
                </a:lnTo>
                <a:lnTo>
                  <a:pt x="24590" y="937529"/>
                </a:lnTo>
                <a:lnTo>
                  <a:pt x="11755" y="1008779"/>
                </a:lnTo>
                <a:lnTo>
                  <a:pt x="3478" y="1078710"/>
                </a:lnTo>
                <a:lnTo>
                  <a:pt x="0" y="1149960"/>
                </a:lnTo>
                <a:lnTo>
                  <a:pt x="2399" y="1221090"/>
                </a:lnTo>
                <a:lnTo>
                  <a:pt x="8157" y="1293540"/>
                </a:lnTo>
                <a:lnTo>
                  <a:pt x="21111" y="1362391"/>
                </a:lnTo>
                <a:lnTo>
                  <a:pt x="36345" y="1432442"/>
                </a:lnTo>
                <a:lnTo>
                  <a:pt x="58535" y="1499974"/>
                </a:lnTo>
                <a:lnTo>
                  <a:pt x="85524" y="1566546"/>
                </a:lnTo>
                <a:lnTo>
                  <a:pt x="115992" y="1630599"/>
                </a:lnTo>
                <a:lnTo>
                  <a:pt x="151137" y="1692254"/>
                </a:lnTo>
                <a:lnTo>
                  <a:pt x="190960" y="1751629"/>
                </a:lnTo>
                <a:lnTo>
                  <a:pt x="234262" y="1807406"/>
                </a:lnTo>
                <a:lnTo>
                  <a:pt x="282242" y="1860783"/>
                </a:lnTo>
                <a:lnTo>
                  <a:pt x="331422" y="1909483"/>
                </a:lnTo>
                <a:lnTo>
                  <a:pt x="386479" y="1954584"/>
                </a:lnTo>
                <a:lnTo>
                  <a:pt x="443815" y="1996087"/>
                </a:lnTo>
                <a:lnTo>
                  <a:pt x="504749" y="2032911"/>
                </a:lnTo>
                <a:lnTo>
                  <a:pt x="566883" y="2066137"/>
                </a:lnTo>
                <a:lnTo>
                  <a:pt x="631297" y="2094566"/>
                </a:lnTo>
                <a:lnTo>
                  <a:pt x="696789" y="2117116"/>
                </a:lnTo>
                <a:lnTo>
                  <a:pt x="766000" y="2136068"/>
                </a:lnTo>
                <a:lnTo>
                  <a:pt x="835091" y="2150342"/>
                </a:lnTo>
                <a:lnTo>
                  <a:pt x="904183" y="2158619"/>
                </a:lnTo>
                <a:lnTo>
                  <a:pt x="975553" y="2162218"/>
                </a:lnTo>
                <a:lnTo>
                  <a:pt x="1045843" y="2161018"/>
                </a:lnTo>
                <a:lnTo>
                  <a:pt x="829214" y="1847709"/>
                </a:lnTo>
                <a:lnTo>
                  <a:pt x="974473" y="1654349"/>
                </a:lnTo>
              </a:path>
            </a:pathLst>
          </a:custGeom>
          <a:solidFill>
            <a:schemeClr val="accent1">
              <a:lumMod val="60000"/>
              <a:lumOff val="40000"/>
            </a:schemeClr>
          </a:solidFill>
          <a:ln w="1199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BCDB995-C4EF-40F5-B4AB-A902CF83E034}"/>
              </a:ext>
            </a:extLst>
          </p:cNvPr>
          <p:cNvSpPr/>
          <p:nvPr/>
        </p:nvSpPr>
        <p:spPr>
          <a:xfrm>
            <a:off x="4803860" y="1688126"/>
            <a:ext cx="1268350" cy="1933456"/>
          </a:xfrm>
          <a:custGeom>
            <a:avLst/>
            <a:gdLst>
              <a:gd name="connsiteX0" fmla="*/ 974473 w 1268350"/>
              <a:gd name="connsiteY0" fmla="*/ 1654349 h 2162217"/>
              <a:gd name="connsiteX1" fmla="*/ 924094 w 1268350"/>
              <a:gd name="connsiteY1" fmla="*/ 1648352 h 2162217"/>
              <a:gd name="connsiteX2" fmla="*/ 873715 w 1268350"/>
              <a:gd name="connsiteY2" fmla="*/ 1637676 h 2162217"/>
              <a:gd name="connsiteX3" fmla="*/ 825735 w 1268350"/>
              <a:gd name="connsiteY3" fmla="*/ 1622323 h 2162217"/>
              <a:gd name="connsiteX4" fmla="*/ 778835 w 1268350"/>
              <a:gd name="connsiteY4" fmla="*/ 1600852 h 2162217"/>
              <a:gd name="connsiteX5" fmla="*/ 735533 w 1268350"/>
              <a:gd name="connsiteY5" fmla="*/ 1574823 h 2162217"/>
              <a:gd name="connsiteX6" fmla="*/ 693310 w 1268350"/>
              <a:gd name="connsiteY6" fmla="*/ 1543995 h 2162217"/>
              <a:gd name="connsiteX7" fmla="*/ 654687 w 1268350"/>
              <a:gd name="connsiteY7" fmla="*/ 1510769 h 2162217"/>
              <a:gd name="connsiteX8" fmla="*/ 620741 w 1268350"/>
              <a:gd name="connsiteY8" fmla="*/ 1471546 h 2162217"/>
              <a:gd name="connsiteX9" fmla="*/ 590273 w 1268350"/>
              <a:gd name="connsiteY9" fmla="*/ 1431243 h 2162217"/>
              <a:gd name="connsiteX10" fmla="*/ 564484 w 1268350"/>
              <a:gd name="connsiteY10" fmla="*/ 1386141 h 2162217"/>
              <a:gd name="connsiteX11" fmla="*/ 543373 w 1268350"/>
              <a:gd name="connsiteY11" fmla="*/ 1339841 h 2162217"/>
              <a:gd name="connsiteX12" fmla="*/ 527060 w 1268350"/>
              <a:gd name="connsiteY12" fmla="*/ 1289941 h 2162217"/>
              <a:gd name="connsiteX13" fmla="*/ 515305 w 1268350"/>
              <a:gd name="connsiteY13" fmla="*/ 1238963 h 2162217"/>
              <a:gd name="connsiteX14" fmla="*/ 508348 w 1268350"/>
              <a:gd name="connsiteY14" fmla="*/ 1189064 h 2162217"/>
              <a:gd name="connsiteX15" fmla="*/ 508348 w 1268350"/>
              <a:gd name="connsiteY15" fmla="*/ 1136885 h 2162217"/>
              <a:gd name="connsiteX16" fmla="*/ 513026 w 1268350"/>
              <a:gd name="connsiteY16" fmla="*/ 1085907 h 2162217"/>
              <a:gd name="connsiteX17" fmla="*/ 522382 w 1268350"/>
              <a:gd name="connsiteY17" fmla="*/ 1034808 h 2162217"/>
              <a:gd name="connsiteX18" fmla="*/ 536416 w 1268350"/>
              <a:gd name="connsiteY18" fmla="*/ 986228 h 2162217"/>
              <a:gd name="connsiteX19" fmla="*/ 556328 w 1268350"/>
              <a:gd name="connsiteY19" fmla="*/ 937529 h 2162217"/>
              <a:gd name="connsiteX20" fmla="*/ 579718 w 1268350"/>
              <a:gd name="connsiteY20" fmla="*/ 892427 h 2162217"/>
              <a:gd name="connsiteX21" fmla="*/ 608986 w 1268350"/>
              <a:gd name="connsiteY21" fmla="*/ 849725 h 2162217"/>
              <a:gd name="connsiteX22" fmla="*/ 641852 w 1268350"/>
              <a:gd name="connsiteY22" fmla="*/ 810502 h 2162217"/>
              <a:gd name="connsiteX23" fmla="*/ 679277 w 1268350"/>
              <a:gd name="connsiteY23" fmla="*/ 774996 h 2162217"/>
              <a:gd name="connsiteX24" fmla="*/ 717900 w 1268350"/>
              <a:gd name="connsiteY24" fmla="*/ 742850 h 2162217"/>
              <a:gd name="connsiteX25" fmla="*/ 762402 w 1268350"/>
              <a:gd name="connsiteY25" fmla="*/ 715621 h 2162217"/>
              <a:gd name="connsiteX26" fmla="*/ 805824 w 1268350"/>
              <a:gd name="connsiteY26" fmla="*/ 693071 h 2162217"/>
              <a:gd name="connsiteX27" fmla="*/ 851404 w 1268350"/>
              <a:gd name="connsiteY27" fmla="*/ 675198 h 2162217"/>
              <a:gd name="connsiteX28" fmla="*/ 899504 w 1268350"/>
              <a:gd name="connsiteY28" fmla="*/ 663443 h 2162217"/>
              <a:gd name="connsiteX29" fmla="*/ 947484 w 1268350"/>
              <a:gd name="connsiteY29" fmla="*/ 655047 h 2162217"/>
              <a:gd name="connsiteX30" fmla="*/ 996664 w 1268350"/>
              <a:gd name="connsiteY30" fmla="*/ 651568 h 2162217"/>
              <a:gd name="connsiteX31" fmla="*/ 996664 w 1268350"/>
              <a:gd name="connsiteY31" fmla="*/ 801026 h 2162217"/>
              <a:gd name="connsiteX32" fmla="*/ 1268350 w 1268350"/>
              <a:gd name="connsiteY32" fmla="*/ 418865 h 2162217"/>
              <a:gd name="connsiteX33" fmla="*/ 990786 w 1268350"/>
              <a:gd name="connsiteY33" fmla="*/ 0 h 2162217"/>
              <a:gd name="connsiteX34" fmla="*/ 990786 w 1268350"/>
              <a:gd name="connsiteY34" fmla="*/ 143580 h 2162217"/>
              <a:gd name="connsiteX35" fmla="*/ 920496 w 1268350"/>
              <a:gd name="connsiteY35" fmla="*/ 148378 h 2162217"/>
              <a:gd name="connsiteX36" fmla="*/ 850325 w 1268350"/>
              <a:gd name="connsiteY36" fmla="*/ 157854 h 2162217"/>
              <a:gd name="connsiteX37" fmla="*/ 782313 w 1268350"/>
              <a:gd name="connsiteY37" fmla="*/ 172128 h 2162217"/>
              <a:gd name="connsiteX38" fmla="*/ 714422 w 1268350"/>
              <a:gd name="connsiteY38" fmla="*/ 191080 h 2162217"/>
              <a:gd name="connsiteX39" fmla="*/ 648809 w 1268350"/>
              <a:gd name="connsiteY39" fmla="*/ 214830 h 2162217"/>
              <a:gd name="connsiteX40" fmla="*/ 584396 w 1268350"/>
              <a:gd name="connsiteY40" fmla="*/ 244458 h 2162217"/>
              <a:gd name="connsiteX41" fmla="*/ 522382 w 1268350"/>
              <a:gd name="connsiteY41" fmla="*/ 277684 h 2162217"/>
              <a:gd name="connsiteX42" fmla="*/ 461447 w 1268350"/>
              <a:gd name="connsiteY42" fmla="*/ 313309 h 2162217"/>
              <a:gd name="connsiteX43" fmla="*/ 402912 w 1268350"/>
              <a:gd name="connsiteY43" fmla="*/ 353612 h 2162217"/>
              <a:gd name="connsiteX44" fmla="*/ 347855 w 1268350"/>
              <a:gd name="connsiteY44" fmla="*/ 397514 h 2162217"/>
              <a:gd name="connsiteX45" fmla="*/ 295077 w 1268350"/>
              <a:gd name="connsiteY45" fmla="*/ 446214 h 2162217"/>
              <a:gd name="connsiteX46" fmla="*/ 247097 w 1268350"/>
              <a:gd name="connsiteY46" fmla="*/ 498392 h 2162217"/>
              <a:gd name="connsiteX47" fmla="*/ 202595 w 1268350"/>
              <a:gd name="connsiteY47" fmla="*/ 552969 h 2162217"/>
              <a:gd name="connsiteX48" fmla="*/ 161572 w 1268350"/>
              <a:gd name="connsiteY48" fmla="*/ 611145 h 2162217"/>
              <a:gd name="connsiteX49" fmla="*/ 125348 w 1268350"/>
              <a:gd name="connsiteY49" fmla="*/ 671720 h 2162217"/>
              <a:gd name="connsiteX50" fmla="*/ 92481 w 1268350"/>
              <a:gd name="connsiteY50" fmla="*/ 735773 h 2162217"/>
              <a:gd name="connsiteX51" fmla="*/ 65612 w 1268350"/>
              <a:gd name="connsiteY51" fmla="*/ 801026 h 2162217"/>
              <a:gd name="connsiteX52" fmla="*/ 43302 w 1268350"/>
              <a:gd name="connsiteY52" fmla="*/ 869877 h 2162217"/>
              <a:gd name="connsiteX53" fmla="*/ 24590 w 1268350"/>
              <a:gd name="connsiteY53" fmla="*/ 937529 h 2162217"/>
              <a:gd name="connsiteX54" fmla="*/ 11755 w 1268350"/>
              <a:gd name="connsiteY54" fmla="*/ 1008779 h 2162217"/>
              <a:gd name="connsiteX55" fmla="*/ 3478 w 1268350"/>
              <a:gd name="connsiteY55" fmla="*/ 1078710 h 2162217"/>
              <a:gd name="connsiteX56" fmla="*/ 0 w 1268350"/>
              <a:gd name="connsiteY56" fmla="*/ 1149960 h 2162217"/>
              <a:gd name="connsiteX57" fmla="*/ 2399 w 1268350"/>
              <a:gd name="connsiteY57" fmla="*/ 1221090 h 2162217"/>
              <a:gd name="connsiteX58" fmla="*/ 8157 w 1268350"/>
              <a:gd name="connsiteY58" fmla="*/ 1293540 h 2162217"/>
              <a:gd name="connsiteX59" fmla="*/ 21111 w 1268350"/>
              <a:gd name="connsiteY59" fmla="*/ 1362391 h 2162217"/>
              <a:gd name="connsiteX60" fmla="*/ 36345 w 1268350"/>
              <a:gd name="connsiteY60" fmla="*/ 1432442 h 2162217"/>
              <a:gd name="connsiteX61" fmla="*/ 58535 w 1268350"/>
              <a:gd name="connsiteY61" fmla="*/ 1499974 h 2162217"/>
              <a:gd name="connsiteX62" fmla="*/ 85524 w 1268350"/>
              <a:gd name="connsiteY62" fmla="*/ 1566546 h 2162217"/>
              <a:gd name="connsiteX63" fmla="*/ 115992 w 1268350"/>
              <a:gd name="connsiteY63" fmla="*/ 1630599 h 2162217"/>
              <a:gd name="connsiteX64" fmla="*/ 151137 w 1268350"/>
              <a:gd name="connsiteY64" fmla="*/ 1692254 h 2162217"/>
              <a:gd name="connsiteX65" fmla="*/ 190960 w 1268350"/>
              <a:gd name="connsiteY65" fmla="*/ 1751629 h 2162217"/>
              <a:gd name="connsiteX66" fmla="*/ 234262 w 1268350"/>
              <a:gd name="connsiteY66" fmla="*/ 1807406 h 2162217"/>
              <a:gd name="connsiteX67" fmla="*/ 282242 w 1268350"/>
              <a:gd name="connsiteY67" fmla="*/ 1860783 h 2162217"/>
              <a:gd name="connsiteX68" fmla="*/ 331422 w 1268350"/>
              <a:gd name="connsiteY68" fmla="*/ 1909483 h 2162217"/>
              <a:gd name="connsiteX69" fmla="*/ 386479 w 1268350"/>
              <a:gd name="connsiteY69" fmla="*/ 1954584 h 2162217"/>
              <a:gd name="connsiteX70" fmla="*/ 443815 w 1268350"/>
              <a:gd name="connsiteY70" fmla="*/ 1996087 h 2162217"/>
              <a:gd name="connsiteX71" fmla="*/ 504749 w 1268350"/>
              <a:gd name="connsiteY71" fmla="*/ 2032911 h 2162217"/>
              <a:gd name="connsiteX72" fmla="*/ 566883 w 1268350"/>
              <a:gd name="connsiteY72" fmla="*/ 2066137 h 2162217"/>
              <a:gd name="connsiteX73" fmla="*/ 631297 w 1268350"/>
              <a:gd name="connsiteY73" fmla="*/ 2094566 h 2162217"/>
              <a:gd name="connsiteX74" fmla="*/ 696789 w 1268350"/>
              <a:gd name="connsiteY74" fmla="*/ 2117116 h 2162217"/>
              <a:gd name="connsiteX75" fmla="*/ 766000 w 1268350"/>
              <a:gd name="connsiteY75" fmla="*/ 2136068 h 2162217"/>
              <a:gd name="connsiteX76" fmla="*/ 835091 w 1268350"/>
              <a:gd name="connsiteY76" fmla="*/ 2150342 h 2162217"/>
              <a:gd name="connsiteX77" fmla="*/ 904183 w 1268350"/>
              <a:gd name="connsiteY77" fmla="*/ 2158619 h 2162217"/>
              <a:gd name="connsiteX78" fmla="*/ 975553 w 1268350"/>
              <a:gd name="connsiteY78" fmla="*/ 2162218 h 2162217"/>
              <a:gd name="connsiteX79" fmla="*/ 1045843 w 1268350"/>
              <a:gd name="connsiteY79" fmla="*/ 2161018 h 2162217"/>
              <a:gd name="connsiteX80" fmla="*/ 829214 w 1268350"/>
              <a:gd name="connsiteY80" fmla="*/ 1847709 h 2162217"/>
              <a:gd name="connsiteX81" fmla="*/ 974473 w 1268350"/>
              <a:gd name="connsiteY81" fmla="*/ 1654349 h 21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268350" h="2162217">
                <a:moveTo>
                  <a:pt x="974473" y="1654349"/>
                </a:moveTo>
                <a:lnTo>
                  <a:pt x="924094" y="1648352"/>
                </a:lnTo>
                <a:lnTo>
                  <a:pt x="873715" y="1637676"/>
                </a:lnTo>
                <a:lnTo>
                  <a:pt x="825735" y="1622323"/>
                </a:lnTo>
                <a:lnTo>
                  <a:pt x="778835" y="1600852"/>
                </a:lnTo>
                <a:lnTo>
                  <a:pt x="735533" y="1574823"/>
                </a:lnTo>
                <a:lnTo>
                  <a:pt x="693310" y="1543995"/>
                </a:lnTo>
                <a:lnTo>
                  <a:pt x="654687" y="1510769"/>
                </a:lnTo>
                <a:lnTo>
                  <a:pt x="620741" y="1471546"/>
                </a:lnTo>
                <a:lnTo>
                  <a:pt x="590273" y="1431243"/>
                </a:lnTo>
                <a:lnTo>
                  <a:pt x="564484" y="1386141"/>
                </a:lnTo>
                <a:lnTo>
                  <a:pt x="543373" y="1339841"/>
                </a:lnTo>
                <a:lnTo>
                  <a:pt x="527060" y="1289941"/>
                </a:lnTo>
                <a:lnTo>
                  <a:pt x="515305" y="1238963"/>
                </a:lnTo>
                <a:lnTo>
                  <a:pt x="508348" y="1189064"/>
                </a:lnTo>
                <a:lnTo>
                  <a:pt x="508348" y="1136885"/>
                </a:lnTo>
                <a:lnTo>
                  <a:pt x="513026" y="1085907"/>
                </a:lnTo>
                <a:lnTo>
                  <a:pt x="522382" y="1034808"/>
                </a:lnTo>
                <a:lnTo>
                  <a:pt x="536416" y="986228"/>
                </a:lnTo>
                <a:lnTo>
                  <a:pt x="556328" y="937529"/>
                </a:lnTo>
                <a:lnTo>
                  <a:pt x="579718" y="892427"/>
                </a:lnTo>
                <a:lnTo>
                  <a:pt x="608986" y="849725"/>
                </a:lnTo>
                <a:lnTo>
                  <a:pt x="641852" y="810502"/>
                </a:lnTo>
                <a:lnTo>
                  <a:pt x="679277" y="774996"/>
                </a:lnTo>
                <a:lnTo>
                  <a:pt x="717900" y="742850"/>
                </a:lnTo>
                <a:lnTo>
                  <a:pt x="762402" y="715621"/>
                </a:lnTo>
                <a:lnTo>
                  <a:pt x="805824" y="693071"/>
                </a:lnTo>
                <a:lnTo>
                  <a:pt x="851404" y="675198"/>
                </a:lnTo>
                <a:lnTo>
                  <a:pt x="899504" y="663443"/>
                </a:lnTo>
                <a:lnTo>
                  <a:pt x="947484" y="655047"/>
                </a:lnTo>
                <a:lnTo>
                  <a:pt x="996664" y="651568"/>
                </a:lnTo>
                <a:lnTo>
                  <a:pt x="996664" y="801026"/>
                </a:lnTo>
                <a:lnTo>
                  <a:pt x="1268350" y="418865"/>
                </a:lnTo>
                <a:lnTo>
                  <a:pt x="990786" y="0"/>
                </a:lnTo>
                <a:lnTo>
                  <a:pt x="990786" y="143580"/>
                </a:lnTo>
                <a:lnTo>
                  <a:pt x="920496" y="148378"/>
                </a:lnTo>
                <a:lnTo>
                  <a:pt x="850325" y="157854"/>
                </a:lnTo>
                <a:lnTo>
                  <a:pt x="782313" y="172128"/>
                </a:lnTo>
                <a:lnTo>
                  <a:pt x="714422" y="191080"/>
                </a:lnTo>
                <a:lnTo>
                  <a:pt x="648809" y="214830"/>
                </a:lnTo>
                <a:lnTo>
                  <a:pt x="584396" y="244458"/>
                </a:lnTo>
                <a:lnTo>
                  <a:pt x="522382" y="277684"/>
                </a:lnTo>
                <a:lnTo>
                  <a:pt x="461447" y="313309"/>
                </a:lnTo>
                <a:lnTo>
                  <a:pt x="402912" y="353612"/>
                </a:lnTo>
                <a:lnTo>
                  <a:pt x="347855" y="397514"/>
                </a:lnTo>
                <a:lnTo>
                  <a:pt x="295077" y="446214"/>
                </a:lnTo>
                <a:lnTo>
                  <a:pt x="247097" y="498392"/>
                </a:lnTo>
                <a:lnTo>
                  <a:pt x="202595" y="552969"/>
                </a:lnTo>
                <a:lnTo>
                  <a:pt x="161572" y="611145"/>
                </a:lnTo>
                <a:lnTo>
                  <a:pt x="125348" y="671720"/>
                </a:lnTo>
                <a:lnTo>
                  <a:pt x="92481" y="735773"/>
                </a:lnTo>
                <a:lnTo>
                  <a:pt x="65612" y="801026"/>
                </a:lnTo>
                <a:lnTo>
                  <a:pt x="43302" y="869877"/>
                </a:lnTo>
                <a:lnTo>
                  <a:pt x="24590" y="937529"/>
                </a:lnTo>
                <a:lnTo>
                  <a:pt x="11755" y="1008779"/>
                </a:lnTo>
                <a:lnTo>
                  <a:pt x="3478" y="1078710"/>
                </a:lnTo>
                <a:lnTo>
                  <a:pt x="0" y="1149960"/>
                </a:lnTo>
                <a:lnTo>
                  <a:pt x="2399" y="1221090"/>
                </a:lnTo>
                <a:lnTo>
                  <a:pt x="8157" y="1293540"/>
                </a:lnTo>
                <a:lnTo>
                  <a:pt x="21111" y="1362391"/>
                </a:lnTo>
                <a:lnTo>
                  <a:pt x="36345" y="1432442"/>
                </a:lnTo>
                <a:lnTo>
                  <a:pt x="58535" y="1499974"/>
                </a:lnTo>
                <a:lnTo>
                  <a:pt x="85524" y="1566546"/>
                </a:lnTo>
                <a:lnTo>
                  <a:pt x="115992" y="1630599"/>
                </a:lnTo>
                <a:lnTo>
                  <a:pt x="151137" y="1692254"/>
                </a:lnTo>
                <a:lnTo>
                  <a:pt x="190960" y="1751629"/>
                </a:lnTo>
                <a:lnTo>
                  <a:pt x="234262" y="1807406"/>
                </a:lnTo>
                <a:lnTo>
                  <a:pt x="282242" y="1860783"/>
                </a:lnTo>
                <a:lnTo>
                  <a:pt x="331422" y="1909483"/>
                </a:lnTo>
                <a:lnTo>
                  <a:pt x="386479" y="1954584"/>
                </a:lnTo>
                <a:lnTo>
                  <a:pt x="443815" y="1996087"/>
                </a:lnTo>
                <a:lnTo>
                  <a:pt x="504749" y="2032911"/>
                </a:lnTo>
                <a:lnTo>
                  <a:pt x="566883" y="2066137"/>
                </a:lnTo>
                <a:lnTo>
                  <a:pt x="631297" y="2094566"/>
                </a:lnTo>
                <a:lnTo>
                  <a:pt x="696789" y="2117116"/>
                </a:lnTo>
                <a:lnTo>
                  <a:pt x="766000" y="2136068"/>
                </a:lnTo>
                <a:lnTo>
                  <a:pt x="835091" y="2150342"/>
                </a:lnTo>
                <a:lnTo>
                  <a:pt x="904183" y="2158619"/>
                </a:lnTo>
                <a:lnTo>
                  <a:pt x="975553" y="2162218"/>
                </a:lnTo>
                <a:lnTo>
                  <a:pt x="1045843" y="2161018"/>
                </a:lnTo>
                <a:lnTo>
                  <a:pt x="829214" y="1847709"/>
                </a:lnTo>
                <a:lnTo>
                  <a:pt x="974473" y="1654349"/>
                </a:lnTo>
              </a:path>
            </a:pathLst>
          </a:custGeom>
          <a:noFill/>
          <a:ln w="11515" cap="rnd">
            <a:solidFill>
              <a:srgbClr val="FFFFFF"/>
            </a:solidFill>
            <a:prstDash val="solid"/>
            <a:round/>
          </a:ln>
        </p:spPr>
        <p:txBody>
          <a:bodyPr rtlCol="0" anchor="ctr"/>
          <a:lstStyle/>
          <a:p>
            <a:endParaRPr lang="en-GB"/>
          </a:p>
        </p:txBody>
      </p:sp>
      <p:sp>
        <p:nvSpPr>
          <p:cNvPr id="9" name="Freeform: Shape 8">
            <a:extLst>
              <a:ext uri="{FF2B5EF4-FFF2-40B4-BE49-F238E27FC236}">
                <a16:creationId xmlns:a16="http://schemas.microsoft.com/office/drawing/2014/main" id="{F884FF9D-35D4-49A9-A27E-726C6FEE2BDD}"/>
              </a:ext>
            </a:extLst>
          </p:cNvPr>
          <p:cNvSpPr/>
          <p:nvPr/>
        </p:nvSpPr>
        <p:spPr>
          <a:xfrm>
            <a:off x="2152487" y="1805862"/>
            <a:ext cx="2038428" cy="1821477"/>
          </a:xfrm>
          <a:custGeom>
            <a:avLst/>
            <a:gdLst>
              <a:gd name="connsiteX0" fmla="*/ 125348 w 2038428"/>
              <a:gd name="connsiteY0" fmla="*/ 531978 h 2036989"/>
              <a:gd name="connsiteX1" fmla="*/ 92241 w 2038428"/>
              <a:gd name="connsiteY1" fmla="*/ 595791 h 2036989"/>
              <a:gd name="connsiteX2" fmla="*/ 63813 w 2038428"/>
              <a:gd name="connsiteY2" fmla="*/ 663203 h 2036989"/>
              <a:gd name="connsiteX3" fmla="*/ 41383 w 2038428"/>
              <a:gd name="connsiteY3" fmla="*/ 731815 h 2036989"/>
              <a:gd name="connsiteX4" fmla="*/ 22431 w 2038428"/>
              <a:gd name="connsiteY4" fmla="*/ 801505 h 2036989"/>
              <a:gd name="connsiteX5" fmla="*/ 10676 w 2038428"/>
              <a:gd name="connsiteY5" fmla="*/ 873715 h 2036989"/>
              <a:gd name="connsiteX6" fmla="*/ 2399 w 2038428"/>
              <a:gd name="connsiteY6" fmla="*/ 945805 h 2036989"/>
              <a:gd name="connsiteX7" fmla="*/ 0 w 2038428"/>
              <a:gd name="connsiteY7" fmla="*/ 1017895 h 2036989"/>
              <a:gd name="connsiteX8" fmla="*/ 2399 w 2038428"/>
              <a:gd name="connsiteY8" fmla="*/ 1091185 h 2036989"/>
              <a:gd name="connsiteX9" fmla="*/ 10676 w 2038428"/>
              <a:gd name="connsiteY9" fmla="*/ 1163274 h 2036989"/>
              <a:gd name="connsiteX10" fmla="*/ 24830 w 2038428"/>
              <a:gd name="connsiteY10" fmla="*/ 1235484 h 2036989"/>
              <a:gd name="connsiteX11" fmla="*/ 41383 w 2038428"/>
              <a:gd name="connsiteY11" fmla="*/ 1306375 h 2036989"/>
              <a:gd name="connsiteX12" fmla="*/ 65013 w 2038428"/>
              <a:gd name="connsiteY12" fmla="*/ 1373787 h 2036989"/>
              <a:gd name="connsiteX13" fmla="*/ 92241 w 2038428"/>
              <a:gd name="connsiteY13" fmla="*/ 1442278 h 2036989"/>
              <a:gd name="connsiteX14" fmla="*/ 125348 w 2038428"/>
              <a:gd name="connsiteY14" fmla="*/ 1507411 h 2036989"/>
              <a:gd name="connsiteX15" fmla="*/ 161932 w 2038428"/>
              <a:gd name="connsiteY15" fmla="*/ 1570025 h 2036989"/>
              <a:gd name="connsiteX16" fmla="*/ 203435 w 2038428"/>
              <a:gd name="connsiteY16" fmla="*/ 1629160 h 2036989"/>
              <a:gd name="connsiteX17" fmla="*/ 249496 w 2038428"/>
              <a:gd name="connsiteY17" fmla="*/ 1685896 h 2036989"/>
              <a:gd name="connsiteX18" fmla="*/ 299155 w 2038428"/>
              <a:gd name="connsiteY18" fmla="*/ 1739034 h 2036989"/>
              <a:gd name="connsiteX19" fmla="*/ 352293 w 2038428"/>
              <a:gd name="connsiteY19" fmla="*/ 1788693 h 2036989"/>
              <a:gd name="connsiteX20" fmla="*/ 409149 w 2038428"/>
              <a:gd name="connsiteY20" fmla="*/ 1834874 h 2036989"/>
              <a:gd name="connsiteX21" fmla="*/ 468285 w 2038428"/>
              <a:gd name="connsiteY21" fmla="*/ 1875057 h 2036989"/>
              <a:gd name="connsiteX22" fmla="*/ 530898 w 2038428"/>
              <a:gd name="connsiteY22" fmla="*/ 1912841 h 2036989"/>
              <a:gd name="connsiteX23" fmla="*/ 595911 w 2038428"/>
              <a:gd name="connsiteY23" fmla="*/ 1945948 h 2036989"/>
              <a:gd name="connsiteX24" fmla="*/ 663323 w 2038428"/>
              <a:gd name="connsiteY24" fmla="*/ 1973176 h 2036989"/>
              <a:gd name="connsiteX25" fmla="*/ 731934 w 2038428"/>
              <a:gd name="connsiteY25" fmla="*/ 1996806 h 2036989"/>
              <a:gd name="connsiteX26" fmla="*/ 802825 w 2038428"/>
              <a:gd name="connsiteY26" fmla="*/ 2013360 h 2036989"/>
              <a:gd name="connsiteX27" fmla="*/ 874915 w 2038428"/>
              <a:gd name="connsiteY27" fmla="*/ 2027514 h 2036989"/>
              <a:gd name="connsiteX28" fmla="*/ 947125 w 2038428"/>
              <a:gd name="connsiteY28" fmla="*/ 2034591 h 2036989"/>
              <a:gd name="connsiteX29" fmla="*/ 1019215 w 2038428"/>
              <a:gd name="connsiteY29" fmla="*/ 2036990 h 2036989"/>
              <a:gd name="connsiteX30" fmla="*/ 1092504 w 2038428"/>
              <a:gd name="connsiteY30" fmla="*/ 2034591 h 2036989"/>
              <a:gd name="connsiteX31" fmla="*/ 1164714 w 2038428"/>
              <a:gd name="connsiteY31" fmla="*/ 2027514 h 2036989"/>
              <a:gd name="connsiteX32" fmla="*/ 1236804 w 2038428"/>
              <a:gd name="connsiteY32" fmla="*/ 2013360 h 2036989"/>
              <a:gd name="connsiteX33" fmla="*/ 1306495 w 2038428"/>
              <a:gd name="connsiteY33" fmla="*/ 1996806 h 2036989"/>
              <a:gd name="connsiteX34" fmla="*/ 1375106 w 2038428"/>
              <a:gd name="connsiteY34" fmla="*/ 1973176 h 2036989"/>
              <a:gd name="connsiteX35" fmla="*/ 1442518 w 2038428"/>
              <a:gd name="connsiteY35" fmla="*/ 1945948 h 2036989"/>
              <a:gd name="connsiteX36" fmla="*/ 1508730 w 2038428"/>
              <a:gd name="connsiteY36" fmla="*/ 1912841 h 2036989"/>
              <a:gd name="connsiteX37" fmla="*/ 1571344 w 2038428"/>
              <a:gd name="connsiteY37" fmla="*/ 1875057 h 2036989"/>
              <a:gd name="connsiteX38" fmla="*/ 1630479 w 2038428"/>
              <a:gd name="connsiteY38" fmla="*/ 1834874 h 2036989"/>
              <a:gd name="connsiteX39" fmla="*/ 1687216 w 2038428"/>
              <a:gd name="connsiteY39" fmla="*/ 1788693 h 2036989"/>
              <a:gd name="connsiteX40" fmla="*/ 1740473 w 2038428"/>
              <a:gd name="connsiteY40" fmla="*/ 1739034 h 2036989"/>
              <a:gd name="connsiteX41" fmla="*/ 1790133 w 2038428"/>
              <a:gd name="connsiteY41" fmla="*/ 1685896 h 2036989"/>
              <a:gd name="connsiteX42" fmla="*/ 1836313 w 2038428"/>
              <a:gd name="connsiteY42" fmla="*/ 1629160 h 2036989"/>
              <a:gd name="connsiteX43" fmla="*/ 1876497 w 2038428"/>
              <a:gd name="connsiteY43" fmla="*/ 1570025 h 2036989"/>
              <a:gd name="connsiteX44" fmla="*/ 1914281 w 2038428"/>
              <a:gd name="connsiteY44" fmla="*/ 1507411 h 2036989"/>
              <a:gd name="connsiteX45" fmla="*/ 1947387 w 2038428"/>
              <a:gd name="connsiteY45" fmla="*/ 1442278 h 2036989"/>
              <a:gd name="connsiteX46" fmla="*/ 1974616 w 2038428"/>
              <a:gd name="connsiteY46" fmla="*/ 1373787 h 2036989"/>
              <a:gd name="connsiteX47" fmla="*/ 1997046 w 2038428"/>
              <a:gd name="connsiteY47" fmla="*/ 1306375 h 2036989"/>
              <a:gd name="connsiteX48" fmla="*/ 2014799 w 2038428"/>
              <a:gd name="connsiteY48" fmla="*/ 1235484 h 2036989"/>
              <a:gd name="connsiteX49" fmla="*/ 2028953 w 2038428"/>
              <a:gd name="connsiteY49" fmla="*/ 1163274 h 2036989"/>
              <a:gd name="connsiteX50" fmla="*/ 2036030 w 2038428"/>
              <a:gd name="connsiteY50" fmla="*/ 1091185 h 2036989"/>
              <a:gd name="connsiteX51" fmla="*/ 2038429 w 2038428"/>
              <a:gd name="connsiteY51" fmla="*/ 1017895 h 2036989"/>
              <a:gd name="connsiteX52" fmla="*/ 2036030 w 2038428"/>
              <a:gd name="connsiteY52" fmla="*/ 944606 h 2036989"/>
              <a:gd name="connsiteX53" fmla="*/ 2027754 w 2038428"/>
              <a:gd name="connsiteY53" fmla="*/ 871316 h 2036989"/>
              <a:gd name="connsiteX54" fmla="*/ 2014799 w 2038428"/>
              <a:gd name="connsiteY54" fmla="*/ 798027 h 2036989"/>
              <a:gd name="connsiteX55" fmla="*/ 1995847 w 2038428"/>
              <a:gd name="connsiteY55" fmla="*/ 727136 h 2036989"/>
              <a:gd name="connsiteX56" fmla="*/ 1972217 w 2038428"/>
              <a:gd name="connsiteY56" fmla="*/ 656126 h 2036989"/>
              <a:gd name="connsiteX57" fmla="*/ 1942709 w 2038428"/>
              <a:gd name="connsiteY57" fmla="*/ 588714 h 2036989"/>
              <a:gd name="connsiteX58" fmla="*/ 1910802 w 2038428"/>
              <a:gd name="connsiteY58" fmla="*/ 522502 h 2036989"/>
              <a:gd name="connsiteX59" fmla="*/ 1871699 w 2038428"/>
              <a:gd name="connsiteY59" fmla="*/ 459888 h 2036989"/>
              <a:gd name="connsiteX60" fmla="*/ 1829116 w 2038428"/>
              <a:gd name="connsiteY60" fmla="*/ 398474 h 2036989"/>
              <a:gd name="connsiteX61" fmla="*/ 1781856 w 2038428"/>
              <a:gd name="connsiteY61" fmla="*/ 341617 h 2036989"/>
              <a:gd name="connsiteX62" fmla="*/ 1730997 w 2038428"/>
              <a:gd name="connsiteY62" fmla="*/ 288480 h 2036989"/>
              <a:gd name="connsiteX63" fmla="*/ 1675461 w 2038428"/>
              <a:gd name="connsiteY63" fmla="*/ 237621 h 2036989"/>
              <a:gd name="connsiteX64" fmla="*/ 1616325 w 2038428"/>
              <a:gd name="connsiteY64" fmla="*/ 192760 h 2036989"/>
              <a:gd name="connsiteX65" fmla="*/ 1555990 w 2038428"/>
              <a:gd name="connsiteY65" fmla="*/ 152456 h 2036989"/>
              <a:gd name="connsiteX66" fmla="*/ 1492177 w 2038428"/>
              <a:gd name="connsiteY66" fmla="*/ 115872 h 2036989"/>
              <a:gd name="connsiteX67" fmla="*/ 1424765 w 2038428"/>
              <a:gd name="connsiteY67" fmla="*/ 82765 h 2036989"/>
              <a:gd name="connsiteX68" fmla="*/ 1356154 w 2038428"/>
              <a:gd name="connsiteY68" fmla="*/ 55537 h 2036989"/>
              <a:gd name="connsiteX69" fmla="*/ 1285263 w 2038428"/>
              <a:gd name="connsiteY69" fmla="*/ 34306 h 2036989"/>
              <a:gd name="connsiteX70" fmla="*/ 1213174 w 2038428"/>
              <a:gd name="connsiteY70" fmla="*/ 17753 h 2036989"/>
              <a:gd name="connsiteX71" fmla="*/ 1139884 w 2038428"/>
              <a:gd name="connsiteY71" fmla="*/ 7077 h 2036989"/>
              <a:gd name="connsiteX72" fmla="*/ 1066475 w 2038428"/>
              <a:gd name="connsiteY72" fmla="*/ 0 h 2036989"/>
              <a:gd name="connsiteX73" fmla="*/ 991986 w 2038428"/>
              <a:gd name="connsiteY73" fmla="*/ 0 h 2036989"/>
              <a:gd name="connsiteX74" fmla="*/ 918697 w 2038428"/>
              <a:gd name="connsiteY74" fmla="*/ 4678 h 2036989"/>
              <a:gd name="connsiteX75" fmla="*/ 845407 w 2038428"/>
              <a:gd name="connsiteY75" fmla="*/ 14154 h 2036989"/>
              <a:gd name="connsiteX76" fmla="*/ 773317 w 2038428"/>
              <a:gd name="connsiteY76" fmla="*/ 30707 h 2036989"/>
              <a:gd name="connsiteX77" fmla="*/ 702307 w 2038428"/>
              <a:gd name="connsiteY77" fmla="*/ 50859 h 2036989"/>
              <a:gd name="connsiteX78" fmla="*/ 631416 w 2038428"/>
              <a:gd name="connsiteY78" fmla="*/ 75688 h 2036989"/>
              <a:gd name="connsiteX79" fmla="*/ 565204 w 2038428"/>
              <a:gd name="connsiteY79" fmla="*/ 106396 h 2036989"/>
              <a:gd name="connsiteX80" fmla="*/ 500191 w 2038428"/>
              <a:gd name="connsiteY80" fmla="*/ 141901 h 2036989"/>
              <a:gd name="connsiteX81" fmla="*/ 437457 w 2038428"/>
              <a:gd name="connsiteY81" fmla="*/ 182084 h 2036989"/>
              <a:gd name="connsiteX82" fmla="*/ 379522 w 2038428"/>
              <a:gd name="connsiteY82" fmla="*/ 225866 h 2036989"/>
              <a:gd name="connsiteX83" fmla="*/ 322785 w 2038428"/>
              <a:gd name="connsiteY83" fmla="*/ 274325 h 2036989"/>
              <a:gd name="connsiteX84" fmla="*/ 270727 w 2038428"/>
              <a:gd name="connsiteY84" fmla="*/ 327463 h 2036989"/>
              <a:gd name="connsiteX85" fmla="*/ 222267 w 2038428"/>
              <a:gd name="connsiteY85" fmla="*/ 383000 h 2036989"/>
              <a:gd name="connsiteX86" fmla="*/ 528499 w 2038428"/>
              <a:gd name="connsiteY86" fmla="*/ 359370 h 2036989"/>
              <a:gd name="connsiteX87" fmla="*/ 698828 w 2038428"/>
              <a:gd name="connsiteY87" fmla="*/ 628898 h 2036989"/>
              <a:gd name="connsiteX88" fmla="*/ 737812 w 2038428"/>
              <a:gd name="connsiteY88" fmla="*/ 599390 h 2036989"/>
              <a:gd name="connsiteX89" fmla="*/ 780394 w 2038428"/>
              <a:gd name="connsiteY89" fmla="*/ 572161 h 2036989"/>
              <a:gd name="connsiteX90" fmla="*/ 824176 w 2038428"/>
              <a:gd name="connsiteY90" fmla="*/ 550930 h 2036989"/>
              <a:gd name="connsiteX91" fmla="*/ 872636 w 2038428"/>
              <a:gd name="connsiteY91" fmla="*/ 533177 h 2036989"/>
              <a:gd name="connsiteX92" fmla="*/ 919896 w 2038428"/>
              <a:gd name="connsiteY92" fmla="*/ 520223 h 2036989"/>
              <a:gd name="connsiteX93" fmla="*/ 970755 w 2038428"/>
              <a:gd name="connsiteY93" fmla="*/ 511946 h 2036989"/>
              <a:gd name="connsiteX94" fmla="*/ 1020414 w 2038428"/>
              <a:gd name="connsiteY94" fmla="*/ 509547 h 2036989"/>
              <a:gd name="connsiteX95" fmla="*/ 1068874 w 2038428"/>
              <a:gd name="connsiteY95" fmla="*/ 510747 h 2036989"/>
              <a:gd name="connsiteX96" fmla="*/ 1119733 w 2038428"/>
              <a:gd name="connsiteY96" fmla="*/ 517824 h 2036989"/>
              <a:gd name="connsiteX97" fmla="*/ 1168192 w 2038428"/>
              <a:gd name="connsiteY97" fmla="*/ 529699 h 2036989"/>
              <a:gd name="connsiteX98" fmla="*/ 1214373 w 2038428"/>
              <a:gd name="connsiteY98" fmla="*/ 546252 h 2036989"/>
              <a:gd name="connsiteX99" fmla="*/ 1260434 w 2038428"/>
              <a:gd name="connsiteY99" fmla="*/ 568683 h 2036989"/>
              <a:gd name="connsiteX100" fmla="*/ 1304216 w 2038428"/>
              <a:gd name="connsiteY100" fmla="*/ 593512 h 2036989"/>
              <a:gd name="connsiteX101" fmla="*/ 1344399 w 2038428"/>
              <a:gd name="connsiteY101" fmla="*/ 624219 h 2036989"/>
              <a:gd name="connsiteX102" fmla="*/ 1382183 w 2038428"/>
              <a:gd name="connsiteY102" fmla="*/ 656126 h 2036989"/>
              <a:gd name="connsiteX103" fmla="*/ 1414090 w 2038428"/>
              <a:gd name="connsiteY103" fmla="*/ 694030 h 2036989"/>
              <a:gd name="connsiteX104" fmla="*/ 1444917 w 2038428"/>
              <a:gd name="connsiteY104" fmla="*/ 734214 h 2036989"/>
              <a:gd name="connsiteX105" fmla="*/ 1469746 w 2038428"/>
              <a:gd name="connsiteY105" fmla="*/ 777875 h 2036989"/>
              <a:gd name="connsiteX106" fmla="*/ 1492177 w 2038428"/>
              <a:gd name="connsiteY106" fmla="*/ 822857 h 2036989"/>
              <a:gd name="connsiteX107" fmla="*/ 1508730 w 2038428"/>
              <a:gd name="connsiteY107" fmla="*/ 870117 h 2036989"/>
              <a:gd name="connsiteX108" fmla="*/ 1520605 w 2038428"/>
              <a:gd name="connsiteY108" fmla="*/ 918577 h 2036989"/>
              <a:gd name="connsiteX109" fmla="*/ 1527682 w 2038428"/>
              <a:gd name="connsiteY109" fmla="*/ 969435 h 2036989"/>
              <a:gd name="connsiteX110" fmla="*/ 1528882 w 2038428"/>
              <a:gd name="connsiteY110" fmla="*/ 1017895 h 2036989"/>
              <a:gd name="connsiteX111" fmla="*/ 1526483 w 2038428"/>
              <a:gd name="connsiteY111" fmla="*/ 1069953 h 2036989"/>
              <a:gd name="connsiteX112" fmla="*/ 1519406 w 2038428"/>
              <a:gd name="connsiteY112" fmla="*/ 1120812 h 2036989"/>
              <a:gd name="connsiteX113" fmla="*/ 1505132 w 2038428"/>
              <a:gd name="connsiteY113" fmla="*/ 1171551 h 2036989"/>
              <a:gd name="connsiteX114" fmla="*/ 1487499 w 2038428"/>
              <a:gd name="connsiteY114" fmla="*/ 1218931 h 2036989"/>
              <a:gd name="connsiteX115" fmla="*/ 1464949 w 2038428"/>
              <a:gd name="connsiteY115" fmla="*/ 1264992 h 2036989"/>
              <a:gd name="connsiteX116" fmla="*/ 1437840 w 2038428"/>
              <a:gd name="connsiteY116" fmla="*/ 1309973 h 2036989"/>
              <a:gd name="connsiteX117" fmla="*/ 1405813 w 2038428"/>
              <a:gd name="connsiteY117" fmla="*/ 1351356 h 2036989"/>
              <a:gd name="connsiteX118" fmla="*/ 1371627 w 2038428"/>
              <a:gd name="connsiteY118" fmla="*/ 1387941 h 2036989"/>
              <a:gd name="connsiteX119" fmla="*/ 1331324 w 2038428"/>
              <a:gd name="connsiteY119" fmla="*/ 1421047 h 2036989"/>
              <a:gd name="connsiteX120" fmla="*/ 1289942 w 2038428"/>
              <a:gd name="connsiteY120" fmla="*/ 1451754 h 2036989"/>
              <a:gd name="connsiteX121" fmla="*/ 1245080 w 2038428"/>
              <a:gd name="connsiteY121" fmla="*/ 1475384 h 2036989"/>
              <a:gd name="connsiteX122" fmla="*/ 1196621 w 2038428"/>
              <a:gd name="connsiteY122" fmla="*/ 1496735 h 2036989"/>
              <a:gd name="connsiteX123" fmla="*/ 1146961 w 2038428"/>
              <a:gd name="connsiteY123" fmla="*/ 1510889 h 2036989"/>
              <a:gd name="connsiteX124" fmla="*/ 1096103 w 2038428"/>
              <a:gd name="connsiteY124" fmla="*/ 1521565 h 2036989"/>
              <a:gd name="connsiteX125" fmla="*/ 1045244 w 2038428"/>
              <a:gd name="connsiteY125" fmla="*/ 1527442 h 2036989"/>
              <a:gd name="connsiteX126" fmla="*/ 993185 w 2038428"/>
              <a:gd name="connsiteY126" fmla="*/ 1527442 h 2036989"/>
              <a:gd name="connsiteX127" fmla="*/ 942327 w 2038428"/>
              <a:gd name="connsiteY127" fmla="*/ 1521565 h 2036989"/>
              <a:gd name="connsiteX128" fmla="*/ 891468 w 2038428"/>
              <a:gd name="connsiteY128" fmla="*/ 1510889 h 2036989"/>
              <a:gd name="connsiteX129" fmla="*/ 841809 w 2038428"/>
              <a:gd name="connsiteY129" fmla="*/ 1496735 h 2036989"/>
              <a:gd name="connsiteX130" fmla="*/ 794548 w 2038428"/>
              <a:gd name="connsiteY130" fmla="*/ 1475384 h 2036989"/>
              <a:gd name="connsiteX131" fmla="*/ 749687 w 2038428"/>
              <a:gd name="connsiteY131" fmla="*/ 1451754 h 2036989"/>
              <a:gd name="connsiteX132" fmla="*/ 708304 w 2038428"/>
              <a:gd name="connsiteY132" fmla="*/ 1421047 h 2036989"/>
              <a:gd name="connsiteX133" fmla="*/ 668001 w 2038428"/>
              <a:gd name="connsiteY133" fmla="*/ 1387941 h 2036989"/>
              <a:gd name="connsiteX134" fmla="*/ 632616 w 2038428"/>
              <a:gd name="connsiteY134" fmla="*/ 1351356 h 2036989"/>
              <a:gd name="connsiteX135" fmla="*/ 601789 w 2038428"/>
              <a:gd name="connsiteY135" fmla="*/ 1309973 h 2036989"/>
              <a:gd name="connsiteX136" fmla="*/ 573481 w 2038428"/>
              <a:gd name="connsiteY136" fmla="*/ 1264992 h 2036989"/>
              <a:gd name="connsiteX137" fmla="*/ 551050 w 2038428"/>
              <a:gd name="connsiteY137" fmla="*/ 1218931 h 2036989"/>
              <a:gd name="connsiteX138" fmla="*/ 534497 w 2038428"/>
              <a:gd name="connsiteY138" fmla="*/ 1171551 h 2036989"/>
              <a:gd name="connsiteX139" fmla="*/ 520223 w 2038428"/>
              <a:gd name="connsiteY139" fmla="*/ 1120812 h 2036989"/>
              <a:gd name="connsiteX140" fmla="*/ 511946 w 2038428"/>
              <a:gd name="connsiteY140" fmla="*/ 1069953 h 2036989"/>
              <a:gd name="connsiteX141" fmla="*/ 509667 w 2038428"/>
              <a:gd name="connsiteY141" fmla="*/ 1017895 h 2036989"/>
              <a:gd name="connsiteX142" fmla="*/ 514345 w 2038428"/>
              <a:gd name="connsiteY142" fmla="*/ 969435 h 2036989"/>
              <a:gd name="connsiteX143" fmla="*/ 522622 w 2038428"/>
              <a:gd name="connsiteY143" fmla="*/ 920976 h 2036989"/>
              <a:gd name="connsiteX144" fmla="*/ 534497 w 2038428"/>
              <a:gd name="connsiteY144" fmla="*/ 873715 h 2036989"/>
              <a:gd name="connsiteX145" fmla="*/ 549850 w 2038428"/>
              <a:gd name="connsiteY145" fmla="*/ 826335 h 2036989"/>
              <a:gd name="connsiteX146" fmla="*/ 568683 w 2038428"/>
              <a:gd name="connsiteY146" fmla="*/ 781474 h 2036989"/>
              <a:gd name="connsiteX147" fmla="*/ 592433 w 2038428"/>
              <a:gd name="connsiteY147" fmla="*/ 737692 h 2036989"/>
              <a:gd name="connsiteX148" fmla="*/ 736613 w 2038428"/>
              <a:gd name="connsiteY148" fmla="*/ 792149 h 2036989"/>
              <a:gd name="connsiteX149" fmla="*/ 662124 w 2038428"/>
              <a:gd name="connsiteY149" fmla="*/ 660924 h 2036989"/>
              <a:gd name="connsiteX150" fmla="*/ 584156 w 2038428"/>
              <a:gd name="connsiteY150" fmla="*/ 528499 h 2036989"/>
              <a:gd name="connsiteX151" fmla="*/ 503670 w 2038428"/>
              <a:gd name="connsiteY151" fmla="*/ 400753 h 2036989"/>
              <a:gd name="connsiteX152" fmla="*/ 336939 w 2038428"/>
              <a:gd name="connsiteY152" fmla="*/ 413827 h 2036989"/>
              <a:gd name="connsiteX153" fmla="*/ 172608 w 2038428"/>
              <a:gd name="connsiteY153" fmla="*/ 431460 h 2036989"/>
              <a:gd name="connsiteX154" fmla="*/ 7077 w 2038428"/>
              <a:gd name="connsiteY154" fmla="*/ 451611 h 2036989"/>
              <a:gd name="connsiteX155" fmla="*/ 125348 w 2038428"/>
              <a:gd name="connsiteY155" fmla="*/ 531978 h 20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038428" h="2036989">
                <a:moveTo>
                  <a:pt x="125348" y="531978"/>
                </a:moveTo>
                <a:lnTo>
                  <a:pt x="92241" y="595791"/>
                </a:lnTo>
                <a:lnTo>
                  <a:pt x="63813" y="663203"/>
                </a:lnTo>
                <a:lnTo>
                  <a:pt x="41383" y="731815"/>
                </a:lnTo>
                <a:lnTo>
                  <a:pt x="22431" y="801505"/>
                </a:lnTo>
                <a:lnTo>
                  <a:pt x="10676" y="873715"/>
                </a:lnTo>
                <a:lnTo>
                  <a:pt x="2399" y="945805"/>
                </a:lnTo>
                <a:lnTo>
                  <a:pt x="0" y="1017895"/>
                </a:lnTo>
                <a:lnTo>
                  <a:pt x="2399" y="1091185"/>
                </a:lnTo>
                <a:lnTo>
                  <a:pt x="10676" y="1163274"/>
                </a:lnTo>
                <a:lnTo>
                  <a:pt x="24830" y="1235484"/>
                </a:lnTo>
                <a:lnTo>
                  <a:pt x="41383" y="1306375"/>
                </a:lnTo>
                <a:lnTo>
                  <a:pt x="65013" y="1373787"/>
                </a:lnTo>
                <a:lnTo>
                  <a:pt x="92241" y="1442278"/>
                </a:lnTo>
                <a:lnTo>
                  <a:pt x="125348" y="1507411"/>
                </a:lnTo>
                <a:lnTo>
                  <a:pt x="161932" y="1570025"/>
                </a:lnTo>
                <a:lnTo>
                  <a:pt x="203435" y="1629160"/>
                </a:lnTo>
                <a:lnTo>
                  <a:pt x="249496" y="1685896"/>
                </a:lnTo>
                <a:lnTo>
                  <a:pt x="299155" y="1739034"/>
                </a:lnTo>
                <a:lnTo>
                  <a:pt x="352293" y="1788693"/>
                </a:lnTo>
                <a:lnTo>
                  <a:pt x="409149" y="1834874"/>
                </a:lnTo>
                <a:lnTo>
                  <a:pt x="468285" y="1875057"/>
                </a:lnTo>
                <a:lnTo>
                  <a:pt x="530898" y="1912841"/>
                </a:lnTo>
                <a:lnTo>
                  <a:pt x="595911" y="1945948"/>
                </a:lnTo>
                <a:lnTo>
                  <a:pt x="663323" y="1973176"/>
                </a:lnTo>
                <a:lnTo>
                  <a:pt x="731934" y="1996806"/>
                </a:lnTo>
                <a:lnTo>
                  <a:pt x="802825" y="2013360"/>
                </a:lnTo>
                <a:lnTo>
                  <a:pt x="874915" y="2027514"/>
                </a:lnTo>
                <a:lnTo>
                  <a:pt x="947125" y="2034591"/>
                </a:lnTo>
                <a:lnTo>
                  <a:pt x="1019215" y="2036990"/>
                </a:lnTo>
                <a:lnTo>
                  <a:pt x="1092504" y="2034591"/>
                </a:lnTo>
                <a:lnTo>
                  <a:pt x="1164714" y="2027514"/>
                </a:lnTo>
                <a:lnTo>
                  <a:pt x="1236804" y="2013360"/>
                </a:lnTo>
                <a:lnTo>
                  <a:pt x="1306495" y="1996806"/>
                </a:lnTo>
                <a:lnTo>
                  <a:pt x="1375106" y="1973176"/>
                </a:lnTo>
                <a:lnTo>
                  <a:pt x="1442518" y="1945948"/>
                </a:lnTo>
                <a:lnTo>
                  <a:pt x="1508730" y="1912841"/>
                </a:lnTo>
                <a:lnTo>
                  <a:pt x="1571344" y="1875057"/>
                </a:lnTo>
                <a:lnTo>
                  <a:pt x="1630479" y="1834874"/>
                </a:lnTo>
                <a:lnTo>
                  <a:pt x="1687216" y="1788693"/>
                </a:lnTo>
                <a:lnTo>
                  <a:pt x="1740473" y="1739034"/>
                </a:lnTo>
                <a:lnTo>
                  <a:pt x="1790133" y="1685896"/>
                </a:lnTo>
                <a:lnTo>
                  <a:pt x="1836313" y="1629160"/>
                </a:lnTo>
                <a:lnTo>
                  <a:pt x="1876497" y="1570025"/>
                </a:lnTo>
                <a:lnTo>
                  <a:pt x="1914281" y="1507411"/>
                </a:lnTo>
                <a:lnTo>
                  <a:pt x="1947387" y="1442278"/>
                </a:lnTo>
                <a:lnTo>
                  <a:pt x="1974616" y="1373787"/>
                </a:lnTo>
                <a:lnTo>
                  <a:pt x="1997046" y="1306375"/>
                </a:lnTo>
                <a:lnTo>
                  <a:pt x="2014799" y="1235484"/>
                </a:lnTo>
                <a:lnTo>
                  <a:pt x="2028953" y="1163274"/>
                </a:lnTo>
                <a:lnTo>
                  <a:pt x="2036030" y="1091185"/>
                </a:lnTo>
                <a:lnTo>
                  <a:pt x="2038429" y="1017895"/>
                </a:lnTo>
                <a:lnTo>
                  <a:pt x="2036030" y="944606"/>
                </a:lnTo>
                <a:lnTo>
                  <a:pt x="2027754" y="871316"/>
                </a:lnTo>
                <a:lnTo>
                  <a:pt x="2014799" y="798027"/>
                </a:lnTo>
                <a:lnTo>
                  <a:pt x="1995847" y="727136"/>
                </a:lnTo>
                <a:lnTo>
                  <a:pt x="1972217" y="656126"/>
                </a:lnTo>
                <a:lnTo>
                  <a:pt x="1942709" y="588714"/>
                </a:lnTo>
                <a:lnTo>
                  <a:pt x="1910802" y="522502"/>
                </a:lnTo>
                <a:lnTo>
                  <a:pt x="1871699" y="459888"/>
                </a:lnTo>
                <a:lnTo>
                  <a:pt x="1829116" y="398474"/>
                </a:lnTo>
                <a:lnTo>
                  <a:pt x="1781856" y="341617"/>
                </a:lnTo>
                <a:lnTo>
                  <a:pt x="1730997" y="288480"/>
                </a:lnTo>
                <a:lnTo>
                  <a:pt x="1675461" y="237621"/>
                </a:lnTo>
                <a:lnTo>
                  <a:pt x="1616325" y="192760"/>
                </a:lnTo>
                <a:lnTo>
                  <a:pt x="1555990" y="152456"/>
                </a:lnTo>
                <a:lnTo>
                  <a:pt x="1492177" y="115872"/>
                </a:lnTo>
                <a:lnTo>
                  <a:pt x="1424765" y="82765"/>
                </a:lnTo>
                <a:lnTo>
                  <a:pt x="1356154" y="55537"/>
                </a:lnTo>
                <a:lnTo>
                  <a:pt x="1285263" y="34306"/>
                </a:lnTo>
                <a:lnTo>
                  <a:pt x="1213174" y="17753"/>
                </a:lnTo>
                <a:lnTo>
                  <a:pt x="1139884" y="7077"/>
                </a:lnTo>
                <a:lnTo>
                  <a:pt x="1066475" y="0"/>
                </a:lnTo>
                <a:lnTo>
                  <a:pt x="991986" y="0"/>
                </a:lnTo>
                <a:lnTo>
                  <a:pt x="918697" y="4678"/>
                </a:lnTo>
                <a:lnTo>
                  <a:pt x="845407" y="14154"/>
                </a:lnTo>
                <a:lnTo>
                  <a:pt x="773317" y="30707"/>
                </a:lnTo>
                <a:lnTo>
                  <a:pt x="702307" y="50859"/>
                </a:lnTo>
                <a:lnTo>
                  <a:pt x="631416" y="75688"/>
                </a:lnTo>
                <a:lnTo>
                  <a:pt x="565204" y="106396"/>
                </a:lnTo>
                <a:lnTo>
                  <a:pt x="500191" y="141901"/>
                </a:lnTo>
                <a:lnTo>
                  <a:pt x="437457" y="182084"/>
                </a:lnTo>
                <a:lnTo>
                  <a:pt x="379522" y="225866"/>
                </a:lnTo>
                <a:lnTo>
                  <a:pt x="322785" y="274325"/>
                </a:lnTo>
                <a:lnTo>
                  <a:pt x="270727" y="327463"/>
                </a:lnTo>
                <a:lnTo>
                  <a:pt x="222267" y="383000"/>
                </a:lnTo>
                <a:lnTo>
                  <a:pt x="528499" y="359370"/>
                </a:lnTo>
                <a:lnTo>
                  <a:pt x="698828" y="628898"/>
                </a:lnTo>
                <a:lnTo>
                  <a:pt x="737812" y="599390"/>
                </a:lnTo>
                <a:lnTo>
                  <a:pt x="780394" y="572161"/>
                </a:lnTo>
                <a:lnTo>
                  <a:pt x="824176" y="550930"/>
                </a:lnTo>
                <a:lnTo>
                  <a:pt x="872636" y="533177"/>
                </a:lnTo>
                <a:lnTo>
                  <a:pt x="919896" y="520223"/>
                </a:lnTo>
                <a:lnTo>
                  <a:pt x="970755" y="511946"/>
                </a:lnTo>
                <a:lnTo>
                  <a:pt x="1020414" y="509547"/>
                </a:lnTo>
                <a:lnTo>
                  <a:pt x="1068874" y="510747"/>
                </a:lnTo>
                <a:lnTo>
                  <a:pt x="1119733" y="517824"/>
                </a:lnTo>
                <a:lnTo>
                  <a:pt x="1168192" y="529699"/>
                </a:lnTo>
                <a:lnTo>
                  <a:pt x="1214373" y="546252"/>
                </a:lnTo>
                <a:lnTo>
                  <a:pt x="1260434" y="568683"/>
                </a:lnTo>
                <a:lnTo>
                  <a:pt x="1304216" y="593512"/>
                </a:lnTo>
                <a:lnTo>
                  <a:pt x="1344399" y="624219"/>
                </a:lnTo>
                <a:lnTo>
                  <a:pt x="1382183" y="656126"/>
                </a:lnTo>
                <a:lnTo>
                  <a:pt x="1414090" y="694030"/>
                </a:lnTo>
                <a:lnTo>
                  <a:pt x="1444917" y="734214"/>
                </a:lnTo>
                <a:lnTo>
                  <a:pt x="1469746" y="777875"/>
                </a:lnTo>
                <a:lnTo>
                  <a:pt x="1492177" y="822857"/>
                </a:lnTo>
                <a:lnTo>
                  <a:pt x="1508730" y="870117"/>
                </a:lnTo>
                <a:lnTo>
                  <a:pt x="1520605" y="918577"/>
                </a:lnTo>
                <a:lnTo>
                  <a:pt x="1527682" y="969435"/>
                </a:lnTo>
                <a:lnTo>
                  <a:pt x="1528882" y="1017895"/>
                </a:lnTo>
                <a:lnTo>
                  <a:pt x="1526483" y="1069953"/>
                </a:lnTo>
                <a:lnTo>
                  <a:pt x="1519406" y="1120812"/>
                </a:lnTo>
                <a:lnTo>
                  <a:pt x="1505132" y="1171551"/>
                </a:lnTo>
                <a:lnTo>
                  <a:pt x="1487499" y="1218931"/>
                </a:lnTo>
                <a:lnTo>
                  <a:pt x="1464949" y="1264992"/>
                </a:lnTo>
                <a:lnTo>
                  <a:pt x="1437840" y="1309973"/>
                </a:lnTo>
                <a:lnTo>
                  <a:pt x="1405813" y="1351356"/>
                </a:lnTo>
                <a:lnTo>
                  <a:pt x="1371627" y="1387941"/>
                </a:lnTo>
                <a:lnTo>
                  <a:pt x="1331324" y="1421047"/>
                </a:lnTo>
                <a:lnTo>
                  <a:pt x="1289942" y="1451754"/>
                </a:lnTo>
                <a:lnTo>
                  <a:pt x="1245080" y="1475384"/>
                </a:lnTo>
                <a:lnTo>
                  <a:pt x="1196621" y="1496735"/>
                </a:lnTo>
                <a:lnTo>
                  <a:pt x="1146961" y="1510889"/>
                </a:lnTo>
                <a:lnTo>
                  <a:pt x="1096103" y="1521565"/>
                </a:lnTo>
                <a:lnTo>
                  <a:pt x="1045244" y="1527442"/>
                </a:lnTo>
                <a:lnTo>
                  <a:pt x="993185" y="1527442"/>
                </a:lnTo>
                <a:lnTo>
                  <a:pt x="942327" y="1521565"/>
                </a:lnTo>
                <a:lnTo>
                  <a:pt x="891468" y="1510889"/>
                </a:lnTo>
                <a:lnTo>
                  <a:pt x="841809" y="1496735"/>
                </a:lnTo>
                <a:lnTo>
                  <a:pt x="794548" y="1475384"/>
                </a:lnTo>
                <a:lnTo>
                  <a:pt x="749687" y="1451754"/>
                </a:lnTo>
                <a:lnTo>
                  <a:pt x="708304" y="1421047"/>
                </a:lnTo>
                <a:lnTo>
                  <a:pt x="668001" y="1387941"/>
                </a:lnTo>
                <a:lnTo>
                  <a:pt x="632616" y="1351356"/>
                </a:lnTo>
                <a:lnTo>
                  <a:pt x="601789" y="1309973"/>
                </a:lnTo>
                <a:lnTo>
                  <a:pt x="573481" y="1264992"/>
                </a:lnTo>
                <a:lnTo>
                  <a:pt x="551050" y="1218931"/>
                </a:lnTo>
                <a:lnTo>
                  <a:pt x="534497" y="1171551"/>
                </a:lnTo>
                <a:lnTo>
                  <a:pt x="520223" y="1120812"/>
                </a:lnTo>
                <a:lnTo>
                  <a:pt x="511946" y="1069953"/>
                </a:lnTo>
                <a:lnTo>
                  <a:pt x="509667" y="1017895"/>
                </a:lnTo>
                <a:lnTo>
                  <a:pt x="514345" y="969435"/>
                </a:lnTo>
                <a:lnTo>
                  <a:pt x="522622" y="920976"/>
                </a:lnTo>
                <a:lnTo>
                  <a:pt x="534497" y="873715"/>
                </a:lnTo>
                <a:lnTo>
                  <a:pt x="549850" y="826335"/>
                </a:lnTo>
                <a:lnTo>
                  <a:pt x="568683" y="781474"/>
                </a:lnTo>
                <a:lnTo>
                  <a:pt x="592433" y="737692"/>
                </a:lnTo>
                <a:lnTo>
                  <a:pt x="736613" y="792149"/>
                </a:lnTo>
                <a:lnTo>
                  <a:pt x="662124" y="660924"/>
                </a:lnTo>
                <a:lnTo>
                  <a:pt x="584156" y="528499"/>
                </a:lnTo>
                <a:lnTo>
                  <a:pt x="503670" y="400753"/>
                </a:lnTo>
                <a:lnTo>
                  <a:pt x="336939" y="413827"/>
                </a:lnTo>
                <a:lnTo>
                  <a:pt x="172608" y="431460"/>
                </a:lnTo>
                <a:lnTo>
                  <a:pt x="7077" y="451611"/>
                </a:lnTo>
                <a:lnTo>
                  <a:pt x="125348" y="531978"/>
                </a:lnTo>
              </a:path>
            </a:pathLst>
          </a:custGeom>
          <a:solidFill>
            <a:schemeClr val="accent1">
              <a:lumMod val="75000"/>
            </a:schemeClr>
          </a:solidFill>
          <a:ln w="1199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1786B1-06D8-4DF6-B139-1FF65E9630F1}"/>
              </a:ext>
            </a:extLst>
          </p:cNvPr>
          <p:cNvSpPr/>
          <p:nvPr/>
        </p:nvSpPr>
        <p:spPr>
          <a:xfrm>
            <a:off x="2152487" y="1805862"/>
            <a:ext cx="2038428" cy="1821477"/>
          </a:xfrm>
          <a:custGeom>
            <a:avLst/>
            <a:gdLst>
              <a:gd name="connsiteX0" fmla="*/ 125348 w 2038428"/>
              <a:gd name="connsiteY0" fmla="*/ 531978 h 2036989"/>
              <a:gd name="connsiteX1" fmla="*/ 92241 w 2038428"/>
              <a:gd name="connsiteY1" fmla="*/ 595791 h 2036989"/>
              <a:gd name="connsiteX2" fmla="*/ 63813 w 2038428"/>
              <a:gd name="connsiteY2" fmla="*/ 663203 h 2036989"/>
              <a:gd name="connsiteX3" fmla="*/ 41383 w 2038428"/>
              <a:gd name="connsiteY3" fmla="*/ 731815 h 2036989"/>
              <a:gd name="connsiteX4" fmla="*/ 22431 w 2038428"/>
              <a:gd name="connsiteY4" fmla="*/ 801505 h 2036989"/>
              <a:gd name="connsiteX5" fmla="*/ 10676 w 2038428"/>
              <a:gd name="connsiteY5" fmla="*/ 873715 h 2036989"/>
              <a:gd name="connsiteX6" fmla="*/ 2399 w 2038428"/>
              <a:gd name="connsiteY6" fmla="*/ 945805 h 2036989"/>
              <a:gd name="connsiteX7" fmla="*/ 0 w 2038428"/>
              <a:gd name="connsiteY7" fmla="*/ 1017895 h 2036989"/>
              <a:gd name="connsiteX8" fmla="*/ 2399 w 2038428"/>
              <a:gd name="connsiteY8" fmla="*/ 1091185 h 2036989"/>
              <a:gd name="connsiteX9" fmla="*/ 10676 w 2038428"/>
              <a:gd name="connsiteY9" fmla="*/ 1163274 h 2036989"/>
              <a:gd name="connsiteX10" fmla="*/ 24830 w 2038428"/>
              <a:gd name="connsiteY10" fmla="*/ 1235484 h 2036989"/>
              <a:gd name="connsiteX11" fmla="*/ 41383 w 2038428"/>
              <a:gd name="connsiteY11" fmla="*/ 1306375 h 2036989"/>
              <a:gd name="connsiteX12" fmla="*/ 65013 w 2038428"/>
              <a:gd name="connsiteY12" fmla="*/ 1373787 h 2036989"/>
              <a:gd name="connsiteX13" fmla="*/ 92241 w 2038428"/>
              <a:gd name="connsiteY13" fmla="*/ 1442278 h 2036989"/>
              <a:gd name="connsiteX14" fmla="*/ 125348 w 2038428"/>
              <a:gd name="connsiteY14" fmla="*/ 1507411 h 2036989"/>
              <a:gd name="connsiteX15" fmla="*/ 161932 w 2038428"/>
              <a:gd name="connsiteY15" fmla="*/ 1570025 h 2036989"/>
              <a:gd name="connsiteX16" fmla="*/ 203435 w 2038428"/>
              <a:gd name="connsiteY16" fmla="*/ 1629160 h 2036989"/>
              <a:gd name="connsiteX17" fmla="*/ 249496 w 2038428"/>
              <a:gd name="connsiteY17" fmla="*/ 1685896 h 2036989"/>
              <a:gd name="connsiteX18" fmla="*/ 299155 w 2038428"/>
              <a:gd name="connsiteY18" fmla="*/ 1739034 h 2036989"/>
              <a:gd name="connsiteX19" fmla="*/ 352293 w 2038428"/>
              <a:gd name="connsiteY19" fmla="*/ 1788693 h 2036989"/>
              <a:gd name="connsiteX20" fmla="*/ 409149 w 2038428"/>
              <a:gd name="connsiteY20" fmla="*/ 1834874 h 2036989"/>
              <a:gd name="connsiteX21" fmla="*/ 468285 w 2038428"/>
              <a:gd name="connsiteY21" fmla="*/ 1875057 h 2036989"/>
              <a:gd name="connsiteX22" fmla="*/ 530898 w 2038428"/>
              <a:gd name="connsiteY22" fmla="*/ 1912841 h 2036989"/>
              <a:gd name="connsiteX23" fmla="*/ 595911 w 2038428"/>
              <a:gd name="connsiteY23" fmla="*/ 1945948 h 2036989"/>
              <a:gd name="connsiteX24" fmla="*/ 663323 w 2038428"/>
              <a:gd name="connsiteY24" fmla="*/ 1973176 h 2036989"/>
              <a:gd name="connsiteX25" fmla="*/ 731934 w 2038428"/>
              <a:gd name="connsiteY25" fmla="*/ 1996806 h 2036989"/>
              <a:gd name="connsiteX26" fmla="*/ 802825 w 2038428"/>
              <a:gd name="connsiteY26" fmla="*/ 2013360 h 2036989"/>
              <a:gd name="connsiteX27" fmla="*/ 874915 w 2038428"/>
              <a:gd name="connsiteY27" fmla="*/ 2027514 h 2036989"/>
              <a:gd name="connsiteX28" fmla="*/ 947125 w 2038428"/>
              <a:gd name="connsiteY28" fmla="*/ 2034591 h 2036989"/>
              <a:gd name="connsiteX29" fmla="*/ 1019215 w 2038428"/>
              <a:gd name="connsiteY29" fmla="*/ 2036990 h 2036989"/>
              <a:gd name="connsiteX30" fmla="*/ 1092504 w 2038428"/>
              <a:gd name="connsiteY30" fmla="*/ 2034591 h 2036989"/>
              <a:gd name="connsiteX31" fmla="*/ 1164714 w 2038428"/>
              <a:gd name="connsiteY31" fmla="*/ 2027514 h 2036989"/>
              <a:gd name="connsiteX32" fmla="*/ 1236804 w 2038428"/>
              <a:gd name="connsiteY32" fmla="*/ 2013360 h 2036989"/>
              <a:gd name="connsiteX33" fmla="*/ 1306495 w 2038428"/>
              <a:gd name="connsiteY33" fmla="*/ 1996806 h 2036989"/>
              <a:gd name="connsiteX34" fmla="*/ 1375106 w 2038428"/>
              <a:gd name="connsiteY34" fmla="*/ 1973176 h 2036989"/>
              <a:gd name="connsiteX35" fmla="*/ 1442518 w 2038428"/>
              <a:gd name="connsiteY35" fmla="*/ 1945948 h 2036989"/>
              <a:gd name="connsiteX36" fmla="*/ 1508730 w 2038428"/>
              <a:gd name="connsiteY36" fmla="*/ 1912841 h 2036989"/>
              <a:gd name="connsiteX37" fmla="*/ 1571344 w 2038428"/>
              <a:gd name="connsiteY37" fmla="*/ 1875057 h 2036989"/>
              <a:gd name="connsiteX38" fmla="*/ 1630479 w 2038428"/>
              <a:gd name="connsiteY38" fmla="*/ 1834874 h 2036989"/>
              <a:gd name="connsiteX39" fmla="*/ 1687216 w 2038428"/>
              <a:gd name="connsiteY39" fmla="*/ 1788693 h 2036989"/>
              <a:gd name="connsiteX40" fmla="*/ 1740473 w 2038428"/>
              <a:gd name="connsiteY40" fmla="*/ 1739034 h 2036989"/>
              <a:gd name="connsiteX41" fmla="*/ 1790133 w 2038428"/>
              <a:gd name="connsiteY41" fmla="*/ 1685896 h 2036989"/>
              <a:gd name="connsiteX42" fmla="*/ 1836313 w 2038428"/>
              <a:gd name="connsiteY42" fmla="*/ 1629160 h 2036989"/>
              <a:gd name="connsiteX43" fmla="*/ 1876497 w 2038428"/>
              <a:gd name="connsiteY43" fmla="*/ 1570025 h 2036989"/>
              <a:gd name="connsiteX44" fmla="*/ 1914281 w 2038428"/>
              <a:gd name="connsiteY44" fmla="*/ 1507411 h 2036989"/>
              <a:gd name="connsiteX45" fmla="*/ 1947387 w 2038428"/>
              <a:gd name="connsiteY45" fmla="*/ 1442278 h 2036989"/>
              <a:gd name="connsiteX46" fmla="*/ 1974616 w 2038428"/>
              <a:gd name="connsiteY46" fmla="*/ 1373787 h 2036989"/>
              <a:gd name="connsiteX47" fmla="*/ 1997046 w 2038428"/>
              <a:gd name="connsiteY47" fmla="*/ 1306375 h 2036989"/>
              <a:gd name="connsiteX48" fmla="*/ 2014799 w 2038428"/>
              <a:gd name="connsiteY48" fmla="*/ 1235484 h 2036989"/>
              <a:gd name="connsiteX49" fmla="*/ 2028953 w 2038428"/>
              <a:gd name="connsiteY49" fmla="*/ 1163274 h 2036989"/>
              <a:gd name="connsiteX50" fmla="*/ 2036030 w 2038428"/>
              <a:gd name="connsiteY50" fmla="*/ 1091185 h 2036989"/>
              <a:gd name="connsiteX51" fmla="*/ 2038429 w 2038428"/>
              <a:gd name="connsiteY51" fmla="*/ 1017895 h 2036989"/>
              <a:gd name="connsiteX52" fmla="*/ 2036030 w 2038428"/>
              <a:gd name="connsiteY52" fmla="*/ 944606 h 2036989"/>
              <a:gd name="connsiteX53" fmla="*/ 2027754 w 2038428"/>
              <a:gd name="connsiteY53" fmla="*/ 871316 h 2036989"/>
              <a:gd name="connsiteX54" fmla="*/ 2014799 w 2038428"/>
              <a:gd name="connsiteY54" fmla="*/ 798027 h 2036989"/>
              <a:gd name="connsiteX55" fmla="*/ 1995847 w 2038428"/>
              <a:gd name="connsiteY55" fmla="*/ 727136 h 2036989"/>
              <a:gd name="connsiteX56" fmla="*/ 1972217 w 2038428"/>
              <a:gd name="connsiteY56" fmla="*/ 656126 h 2036989"/>
              <a:gd name="connsiteX57" fmla="*/ 1942709 w 2038428"/>
              <a:gd name="connsiteY57" fmla="*/ 588714 h 2036989"/>
              <a:gd name="connsiteX58" fmla="*/ 1910802 w 2038428"/>
              <a:gd name="connsiteY58" fmla="*/ 522502 h 2036989"/>
              <a:gd name="connsiteX59" fmla="*/ 1871699 w 2038428"/>
              <a:gd name="connsiteY59" fmla="*/ 459888 h 2036989"/>
              <a:gd name="connsiteX60" fmla="*/ 1829116 w 2038428"/>
              <a:gd name="connsiteY60" fmla="*/ 398474 h 2036989"/>
              <a:gd name="connsiteX61" fmla="*/ 1781856 w 2038428"/>
              <a:gd name="connsiteY61" fmla="*/ 341617 h 2036989"/>
              <a:gd name="connsiteX62" fmla="*/ 1730997 w 2038428"/>
              <a:gd name="connsiteY62" fmla="*/ 288480 h 2036989"/>
              <a:gd name="connsiteX63" fmla="*/ 1675461 w 2038428"/>
              <a:gd name="connsiteY63" fmla="*/ 237621 h 2036989"/>
              <a:gd name="connsiteX64" fmla="*/ 1616325 w 2038428"/>
              <a:gd name="connsiteY64" fmla="*/ 192760 h 2036989"/>
              <a:gd name="connsiteX65" fmla="*/ 1555990 w 2038428"/>
              <a:gd name="connsiteY65" fmla="*/ 152456 h 2036989"/>
              <a:gd name="connsiteX66" fmla="*/ 1492177 w 2038428"/>
              <a:gd name="connsiteY66" fmla="*/ 115872 h 2036989"/>
              <a:gd name="connsiteX67" fmla="*/ 1424765 w 2038428"/>
              <a:gd name="connsiteY67" fmla="*/ 82765 h 2036989"/>
              <a:gd name="connsiteX68" fmla="*/ 1356154 w 2038428"/>
              <a:gd name="connsiteY68" fmla="*/ 55537 h 2036989"/>
              <a:gd name="connsiteX69" fmla="*/ 1285263 w 2038428"/>
              <a:gd name="connsiteY69" fmla="*/ 34306 h 2036989"/>
              <a:gd name="connsiteX70" fmla="*/ 1213174 w 2038428"/>
              <a:gd name="connsiteY70" fmla="*/ 17753 h 2036989"/>
              <a:gd name="connsiteX71" fmla="*/ 1139884 w 2038428"/>
              <a:gd name="connsiteY71" fmla="*/ 7077 h 2036989"/>
              <a:gd name="connsiteX72" fmla="*/ 1066475 w 2038428"/>
              <a:gd name="connsiteY72" fmla="*/ 0 h 2036989"/>
              <a:gd name="connsiteX73" fmla="*/ 991986 w 2038428"/>
              <a:gd name="connsiteY73" fmla="*/ 0 h 2036989"/>
              <a:gd name="connsiteX74" fmla="*/ 918697 w 2038428"/>
              <a:gd name="connsiteY74" fmla="*/ 4678 h 2036989"/>
              <a:gd name="connsiteX75" fmla="*/ 845407 w 2038428"/>
              <a:gd name="connsiteY75" fmla="*/ 14154 h 2036989"/>
              <a:gd name="connsiteX76" fmla="*/ 773317 w 2038428"/>
              <a:gd name="connsiteY76" fmla="*/ 30707 h 2036989"/>
              <a:gd name="connsiteX77" fmla="*/ 702307 w 2038428"/>
              <a:gd name="connsiteY77" fmla="*/ 50859 h 2036989"/>
              <a:gd name="connsiteX78" fmla="*/ 631416 w 2038428"/>
              <a:gd name="connsiteY78" fmla="*/ 75688 h 2036989"/>
              <a:gd name="connsiteX79" fmla="*/ 565204 w 2038428"/>
              <a:gd name="connsiteY79" fmla="*/ 106396 h 2036989"/>
              <a:gd name="connsiteX80" fmla="*/ 500191 w 2038428"/>
              <a:gd name="connsiteY80" fmla="*/ 141901 h 2036989"/>
              <a:gd name="connsiteX81" fmla="*/ 437457 w 2038428"/>
              <a:gd name="connsiteY81" fmla="*/ 182084 h 2036989"/>
              <a:gd name="connsiteX82" fmla="*/ 379522 w 2038428"/>
              <a:gd name="connsiteY82" fmla="*/ 225866 h 2036989"/>
              <a:gd name="connsiteX83" fmla="*/ 322785 w 2038428"/>
              <a:gd name="connsiteY83" fmla="*/ 274325 h 2036989"/>
              <a:gd name="connsiteX84" fmla="*/ 270727 w 2038428"/>
              <a:gd name="connsiteY84" fmla="*/ 327463 h 2036989"/>
              <a:gd name="connsiteX85" fmla="*/ 222267 w 2038428"/>
              <a:gd name="connsiteY85" fmla="*/ 383000 h 2036989"/>
              <a:gd name="connsiteX86" fmla="*/ 528499 w 2038428"/>
              <a:gd name="connsiteY86" fmla="*/ 359370 h 2036989"/>
              <a:gd name="connsiteX87" fmla="*/ 698828 w 2038428"/>
              <a:gd name="connsiteY87" fmla="*/ 628898 h 2036989"/>
              <a:gd name="connsiteX88" fmla="*/ 737812 w 2038428"/>
              <a:gd name="connsiteY88" fmla="*/ 599390 h 2036989"/>
              <a:gd name="connsiteX89" fmla="*/ 780394 w 2038428"/>
              <a:gd name="connsiteY89" fmla="*/ 572161 h 2036989"/>
              <a:gd name="connsiteX90" fmla="*/ 824176 w 2038428"/>
              <a:gd name="connsiteY90" fmla="*/ 550930 h 2036989"/>
              <a:gd name="connsiteX91" fmla="*/ 872636 w 2038428"/>
              <a:gd name="connsiteY91" fmla="*/ 533177 h 2036989"/>
              <a:gd name="connsiteX92" fmla="*/ 919896 w 2038428"/>
              <a:gd name="connsiteY92" fmla="*/ 520223 h 2036989"/>
              <a:gd name="connsiteX93" fmla="*/ 970755 w 2038428"/>
              <a:gd name="connsiteY93" fmla="*/ 511946 h 2036989"/>
              <a:gd name="connsiteX94" fmla="*/ 1020414 w 2038428"/>
              <a:gd name="connsiteY94" fmla="*/ 509547 h 2036989"/>
              <a:gd name="connsiteX95" fmla="*/ 1068874 w 2038428"/>
              <a:gd name="connsiteY95" fmla="*/ 510747 h 2036989"/>
              <a:gd name="connsiteX96" fmla="*/ 1119733 w 2038428"/>
              <a:gd name="connsiteY96" fmla="*/ 517824 h 2036989"/>
              <a:gd name="connsiteX97" fmla="*/ 1168192 w 2038428"/>
              <a:gd name="connsiteY97" fmla="*/ 529699 h 2036989"/>
              <a:gd name="connsiteX98" fmla="*/ 1214373 w 2038428"/>
              <a:gd name="connsiteY98" fmla="*/ 546252 h 2036989"/>
              <a:gd name="connsiteX99" fmla="*/ 1260434 w 2038428"/>
              <a:gd name="connsiteY99" fmla="*/ 568683 h 2036989"/>
              <a:gd name="connsiteX100" fmla="*/ 1304216 w 2038428"/>
              <a:gd name="connsiteY100" fmla="*/ 593512 h 2036989"/>
              <a:gd name="connsiteX101" fmla="*/ 1344399 w 2038428"/>
              <a:gd name="connsiteY101" fmla="*/ 624219 h 2036989"/>
              <a:gd name="connsiteX102" fmla="*/ 1382183 w 2038428"/>
              <a:gd name="connsiteY102" fmla="*/ 656126 h 2036989"/>
              <a:gd name="connsiteX103" fmla="*/ 1414090 w 2038428"/>
              <a:gd name="connsiteY103" fmla="*/ 694030 h 2036989"/>
              <a:gd name="connsiteX104" fmla="*/ 1444917 w 2038428"/>
              <a:gd name="connsiteY104" fmla="*/ 734214 h 2036989"/>
              <a:gd name="connsiteX105" fmla="*/ 1469746 w 2038428"/>
              <a:gd name="connsiteY105" fmla="*/ 777875 h 2036989"/>
              <a:gd name="connsiteX106" fmla="*/ 1492177 w 2038428"/>
              <a:gd name="connsiteY106" fmla="*/ 822857 h 2036989"/>
              <a:gd name="connsiteX107" fmla="*/ 1508730 w 2038428"/>
              <a:gd name="connsiteY107" fmla="*/ 870117 h 2036989"/>
              <a:gd name="connsiteX108" fmla="*/ 1520605 w 2038428"/>
              <a:gd name="connsiteY108" fmla="*/ 918577 h 2036989"/>
              <a:gd name="connsiteX109" fmla="*/ 1527682 w 2038428"/>
              <a:gd name="connsiteY109" fmla="*/ 969435 h 2036989"/>
              <a:gd name="connsiteX110" fmla="*/ 1528882 w 2038428"/>
              <a:gd name="connsiteY110" fmla="*/ 1017895 h 2036989"/>
              <a:gd name="connsiteX111" fmla="*/ 1526483 w 2038428"/>
              <a:gd name="connsiteY111" fmla="*/ 1069953 h 2036989"/>
              <a:gd name="connsiteX112" fmla="*/ 1519406 w 2038428"/>
              <a:gd name="connsiteY112" fmla="*/ 1120812 h 2036989"/>
              <a:gd name="connsiteX113" fmla="*/ 1505132 w 2038428"/>
              <a:gd name="connsiteY113" fmla="*/ 1171551 h 2036989"/>
              <a:gd name="connsiteX114" fmla="*/ 1487499 w 2038428"/>
              <a:gd name="connsiteY114" fmla="*/ 1218931 h 2036989"/>
              <a:gd name="connsiteX115" fmla="*/ 1464949 w 2038428"/>
              <a:gd name="connsiteY115" fmla="*/ 1264992 h 2036989"/>
              <a:gd name="connsiteX116" fmla="*/ 1437840 w 2038428"/>
              <a:gd name="connsiteY116" fmla="*/ 1309973 h 2036989"/>
              <a:gd name="connsiteX117" fmla="*/ 1405813 w 2038428"/>
              <a:gd name="connsiteY117" fmla="*/ 1351356 h 2036989"/>
              <a:gd name="connsiteX118" fmla="*/ 1371627 w 2038428"/>
              <a:gd name="connsiteY118" fmla="*/ 1387941 h 2036989"/>
              <a:gd name="connsiteX119" fmla="*/ 1331324 w 2038428"/>
              <a:gd name="connsiteY119" fmla="*/ 1421047 h 2036989"/>
              <a:gd name="connsiteX120" fmla="*/ 1289942 w 2038428"/>
              <a:gd name="connsiteY120" fmla="*/ 1451754 h 2036989"/>
              <a:gd name="connsiteX121" fmla="*/ 1245080 w 2038428"/>
              <a:gd name="connsiteY121" fmla="*/ 1475384 h 2036989"/>
              <a:gd name="connsiteX122" fmla="*/ 1196621 w 2038428"/>
              <a:gd name="connsiteY122" fmla="*/ 1496735 h 2036989"/>
              <a:gd name="connsiteX123" fmla="*/ 1146961 w 2038428"/>
              <a:gd name="connsiteY123" fmla="*/ 1510889 h 2036989"/>
              <a:gd name="connsiteX124" fmla="*/ 1096103 w 2038428"/>
              <a:gd name="connsiteY124" fmla="*/ 1521565 h 2036989"/>
              <a:gd name="connsiteX125" fmla="*/ 1045244 w 2038428"/>
              <a:gd name="connsiteY125" fmla="*/ 1527442 h 2036989"/>
              <a:gd name="connsiteX126" fmla="*/ 993185 w 2038428"/>
              <a:gd name="connsiteY126" fmla="*/ 1527442 h 2036989"/>
              <a:gd name="connsiteX127" fmla="*/ 942327 w 2038428"/>
              <a:gd name="connsiteY127" fmla="*/ 1521565 h 2036989"/>
              <a:gd name="connsiteX128" fmla="*/ 891468 w 2038428"/>
              <a:gd name="connsiteY128" fmla="*/ 1510889 h 2036989"/>
              <a:gd name="connsiteX129" fmla="*/ 841809 w 2038428"/>
              <a:gd name="connsiteY129" fmla="*/ 1496735 h 2036989"/>
              <a:gd name="connsiteX130" fmla="*/ 794548 w 2038428"/>
              <a:gd name="connsiteY130" fmla="*/ 1475384 h 2036989"/>
              <a:gd name="connsiteX131" fmla="*/ 749687 w 2038428"/>
              <a:gd name="connsiteY131" fmla="*/ 1451754 h 2036989"/>
              <a:gd name="connsiteX132" fmla="*/ 708304 w 2038428"/>
              <a:gd name="connsiteY132" fmla="*/ 1421047 h 2036989"/>
              <a:gd name="connsiteX133" fmla="*/ 668001 w 2038428"/>
              <a:gd name="connsiteY133" fmla="*/ 1387941 h 2036989"/>
              <a:gd name="connsiteX134" fmla="*/ 632616 w 2038428"/>
              <a:gd name="connsiteY134" fmla="*/ 1351356 h 2036989"/>
              <a:gd name="connsiteX135" fmla="*/ 601789 w 2038428"/>
              <a:gd name="connsiteY135" fmla="*/ 1309973 h 2036989"/>
              <a:gd name="connsiteX136" fmla="*/ 573481 w 2038428"/>
              <a:gd name="connsiteY136" fmla="*/ 1264992 h 2036989"/>
              <a:gd name="connsiteX137" fmla="*/ 551050 w 2038428"/>
              <a:gd name="connsiteY137" fmla="*/ 1218931 h 2036989"/>
              <a:gd name="connsiteX138" fmla="*/ 534497 w 2038428"/>
              <a:gd name="connsiteY138" fmla="*/ 1171551 h 2036989"/>
              <a:gd name="connsiteX139" fmla="*/ 520223 w 2038428"/>
              <a:gd name="connsiteY139" fmla="*/ 1120812 h 2036989"/>
              <a:gd name="connsiteX140" fmla="*/ 511946 w 2038428"/>
              <a:gd name="connsiteY140" fmla="*/ 1069953 h 2036989"/>
              <a:gd name="connsiteX141" fmla="*/ 509667 w 2038428"/>
              <a:gd name="connsiteY141" fmla="*/ 1017895 h 2036989"/>
              <a:gd name="connsiteX142" fmla="*/ 514345 w 2038428"/>
              <a:gd name="connsiteY142" fmla="*/ 969435 h 2036989"/>
              <a:gd name="connsiteX143" fmla="*/ 522622 w 2038428"/>
              <a:gd name="connsiteY143" fmla="*/ 920976 h 2036989"/>
              <a:gd name="connsiteX144" fmla="*/ 534497 w 2038428"/>
              <a:gd name="connsiteY144" fmla="*/ 873715 h 2036989"/>
              <a:gd name="connsiteX145" fmla="*/ 549850 w 2038428"/>
              <a:gd name="connsiteY145" fmla="*/ 826335 h 2036989"/>
              <a:gd name="connsiteX146" fmla="*/ 568683 w 2038428"/>
              <a:gd name="connsiteY146" fmla="*/ 781474 h 2036989"/>
              <a:gd name="connsiteX147" fmla="*/ 592433 w 2038428"/>
              <a:gd name="connsiteY147" fmla="*/ 737692 h 2036989"/>
              <a:gd name="connsiteX148" fmla="*/ 736613 w 2038428"/>
              <a:gd name="connsiteY148" fmla="*/ 792149 h 2036989"/>
              <a:gd name="connsiteX149" fmla="*/ 662124 w 2038428"/>
              <a:gd name="connsiteY149" fmla="*/ 660924 h 2036989"/>
              <a:gd name="connsiteX150" fmla="*/ 584156 w 2038428"/>
              <a:gd name="connsiteY150" fmla="*/ 528499 h 2036989"/>
              <a:gd name="connsiteX151" fmla="*/ 503670 w 2038428"/>
              <a:gd name="connsiteY151" fmla="*/ 400753 h 2036989"/>
              <a:gd name="connsiteX152" fmla="*/ 336939 w 2038428"/>
              <a:gd name="connsiteY152" fmla="*/ 413827 h 2036989"/>
              <a:gd name="connsiteX153" fmla="*/ 172608 w 2038428"/>
              <a:gd name="connsiteY153" fmla="*/ 431460 h 2036989"/>
              <a:gd name="connsiteX154" fmla="*/ 7077 w 2038428"/>
              <a:gd name="connsiteY154" fmla="*/ 451611 h 2036989"/>
              <a:gd name="connsiteX155" fmla="*/ 125348 w 2038428"/>
              <a:gd name="connsiteY155" fmla="*/ 531978 h 20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038428" h="2036989">
                <a:moveTo>
                  <a:pt x="125348" y="531978"/>
                </a:moveTo>
                <a:lnTo>
                  <a:pt x="92241" y="595791"/>
                </a:lnTo>
                <a:lnTo>
                  <a:pt x="63813" y="663203"/>
                </a:lnTo>
                <a:lnTo>
                  <a:pt x="41383" y="731815"/>
                </a:lnTo>
                <a:lnTo>
                  <a:pt x="22431" y="801505"/>
                </a:lnTo>
                <a:lnTo>
                  <a:pt x="10676" y="873715"/>
                </a:lnTo>
                <a:lnTo>
                  <a:pt x="2399" y="945805"/>
                </a:lnTo>
                <a:lnTo>
                  <a:pt x="0" y="1017895"/>
                </a:lnTo>
                <a:lnTo>
                  <a:pt x="2399" y="1091185"/>
                </a:lnTo>
                <a:lnTo>
                  <a:pt x="10676" y="1163274"/>
                </a:lnTo>
                <a:lnTo>
                  <a:pt x="24830" y="1235484"/>
                </a:lnTo>
                <a:lnTo>
                  <a:pt x="41383" y="1306375"/>
                </a:lnTo>
                <a:lnTo>
                  <a:pt x="65013" y="1373787"/>
                </a:lnTo>
                <a:lnTo>
                  <a:pt x="92241" y="1442278"/>
                </a:lnTo>
                <a:lnTo>
                  <a:pt x="125348" y="1507411"/>
                </a:lnTo>
                <a:lnTo>
                  <a:pt x="161932" y="1570025"/>
                </a:lnTo>
                <a:lnTo>
                  <a:pt x="203435" y="1629160"/>
                </a:lnTo>
                <a:lnTo>
                  <a:pt x="249496" y="1685896"/>
                </a:lnTo>
                <a:lnTo>
                  <a:pt x="299155" y="1739034"/>
                </a:lnTo>
                <a:lnTo>
                  <a:pt x="352293" y="1788693"/>
                </a:lnTo>
                <a:lnTo>
                  <a:pt x="409149" y="1834874"/>
                </a:lnTo>
                <a:lnTo>
                  <a:pt x="468285" y="1875057"/>
                </a:lnTo>
                <a:lnTo>
                  <a:pt x="530898" y="1912841"/>
                </a:lnTo>
                <a:lnTo>
                  <a:pt x="595911" y="1945948"/>
                </a:lnTo>
                <a:lnTo>
                  <a:pt x="663323" y="1973176"/>
                </a:lnTo>
                <a:lnTo>
                  <a:pt x="731934" y="1996806"/>
                </a:lnTo>
                <a:lnTo>
                  <a:pt x="802825" y="2013360"/>
                </a:lnTo>
                <a:lnTo>
                  <a:pt x="874915" y="2027514"/>
                </a:lnTo>
                <a:lnTo>
                  <a:pt x="947125" y="2034591"/>
                </a:lnTo>
                <a:lnTo>
                  <a:pt x="1019215" y="2036990"/>
                </a:lnTo>
                <a:lnTo>
                  <a:pt x="1092504" y="2034591"/>
                </a:lnTo>
                <a:lnTo>
                  <a:pt x="1164714" y="2027514"/>
                </a:lnTo>
                <a:lnTo>
                  <a:pt x="1236804" y="2013360"/>
                </a:lnTo>
                <a:lnTo>
                  <a:pt x="1306495" y="1996806"/>
                </a:lnTo>
                <a:lnTo>
                  <a:pt x="1375106" y="1973176"/>
                </a:lnTo>
                <a:lnTo>
                  <a:pt x="1442518" y="1945948"/>
                </a:lnTo>
                <a:lnTo>
                  <a:pt x="1508730" y="1912841"/>
                </a:lnTo>
                <a:lnTo>
                  <a:pt x="1571344" y="1875057"/>
                </a:lnTo>
                <a:lnTo>
                  <a:pt x="1630479" y="1834874"/>
                </a:lnTo>
                <a:lnTo>
                  <a:pt x="1687216" y="1788693"/>
                </a:lnTo>
                <a:lnTo>
                  <a:pt x="1740473" y="1739034"/>
                </a:lnTo>
                <a:lnTo>
                  <a:pt x="1790133" y="1685896"/>
                </a:lnTo>
                <a:lnTo>
                  <a:pt x="1836313" y="1629160"/>
                </a:lnTo>
                <a:lnTo>
                  <a:pt x="1876497" y="1570025"/>
                </a:lnTo>
                <a:lnTo>
                  <a:pt x="1914281" y="1507411"/>
                </a:lnTo>
                <a:lnTo>
                  <a:pt x="1947387" y="1442278"/>
                </a:lnTo>
                <a:lnTo>
                  <a:pt x="1974616" y="1373787"/>
                </a:lnTo>
                <a:lnTo>
                  <a:pt x="1997046" y="1306375"/>
                </a:lnTo>
                <a:lnTo>
                  <a:pt x="2014799" y="1235484"/>
                </a:lnTo>
                <a:lnTo>
                  <a:pt x="2028953" y="1163274"/>
                </a:lnTo>
                <a:lnTo>
                  <a:pt x="2036030" y="1091185"/>
                </a:lnTo>
                <a:lnTo>
                  <a:pt x="2038429" y="1017895"/>
                </a:lnTo>
                <a:lnTo>
                  <a:pt x="2036030" y="944606"/>
                </a:lnTo>
                <a:lnTo>
                  <a:pt x="2027754" y="871316"/>
                </a:lnTo>
                <a:lnTo>
                  <a:pt x="2014799" y="798027"/>
                </a:lnTo>
                <a:lnTo>
                  <a:pt x="1995847" y="727136"/>
                </a:lnTo>
                <a:lnTo>
                  <a:pt x="1972217" y="656126"/>
                </a:lnTo>
                <a:lnTo>
                  <a:pt x="1942709" y="588714"/>
                </a:lnTo>
                <a:lnTo>
                  <a:pt x="1910802" y="522502"/>
                </a:lnTo>
                <a:lnTo>
                  <a:pt x="1871699" y="459888"/>
                </a:lnTo>
                <a:lnTo>
                  <a:pt x="1829116" y="398474"/>
                </a:lnTo>
                <a:lnTo>
                  <a:pt x="1781856" y="341617"/>
                </a:lnTo>
                <a:lnTo>
                  <a:pt x="1730997" y="288480"/>
                </a:lnTo>
                <a:lnTo>
                  <a:pt x="1675461" y="237621"/>
                </a:lnTo>
                <a:lnTo>
                  <a:pt x="1616325" y="192760"/>
                </a:lnTo>
                <a:lnTo>
                  <a:pt x="1555990" y="152456"/>
                </a:lnTo>
                <a:lnTo>
                  <a:pt x="1492177" y="115872"/>
                </a:lnTo>
                <a:lnTo>
                  <a:pt x="1424765" y="82765"/>
                </a:lnTo>
                <a:lnTo>
                  <a:pt x="1356154" y="55537"/>
                </a:lnTo>
                <a:lnTo>
                  <a:pt x="1285263" y="34306"/>
                </a:lnTo>
                <a:lnTo>
                  <a:pt x="1213174" y="17753"/>
                </a:lnTo>
                <a:lnTo>
                  <a:pt x="1139884" y="7077"/>
                </a:lnTo>
                <a:lnTo>
                  <a:pt x="1066475" y="0"/>
                </a:lnTo>
                <a:lnTo>
                  <a:pt x="991986" y="0"/>
                </a:lnTo>
                <a:lnTo>
                  <a:pt x="918697" y="4678"/>
                </a:lnTo>
                <a:lnTo>
                  <a:pt x="845407" y="14154"/>
                </a:lnTo>
                <a:lnTo>
                  <a:pt x="773317" y="30707"/>
                </a:lnTo>
                <a:lnTo>
                  <a:pt x="702307" y="50859"/>
                </a:lnTo>
                <a:lnTo>
                  <a:pt x="631416" y="75688"/>
                </a:lnTo>
                <a:lnTo>
                  <a:pt x="565204" y="106396"/>
                </a:lnTo>
                <a:lnTo>
                  <a:pt x="500191" y="141901"/>
                </a:lnTo>
                <a:lnTo>
                  <a:pt x="437457" y="182084"/>
                </a:lnTo>
                <a:lnTo>
                  <a:pt x="379522" y="225866"/>
                </a:lnTo>
                <a:lnTo>
                  <a:pt x="322785" y="274325"/>
                </a:lnTo>
                <a:lnTo>
                  <a:pt x="270727" y="327463"/>
                </a:lnTo>
                <a:lnTo>
                  <a:pt x="222267" y="383000"/>
                </a:lnTo>
                <a:lnTo>
                  <a:pt x="528499" y="359370"/>
                </a:lnTo>
                <a:lnTo>
                  <a:pt x="698828" y="628898"/>
                </a:lnTo>
                <a:lnTo>
                  <a:pt x="737812" y="599390"/>
                </a:lnTo>
                <a:lnTo>
                  <a:pt x="780394" y="572161"/>
                </a:lnTo>
                <a:lnTo>
                  <a:pt x="824176" y="550930"/>
                </a:lnTo>
                <a:lnTo>
                  <a:pt x="872636" y="533177"/>
                </a:lnTo>
                <a:lnTo>
                  <a:pt x="919896" y="520223"/>
                </a:lnTo>
                <a:lnTo>
                  <a:pt x="970755" y="511946"/>
                </a:lnTo>
                <a:lnTo>
                  <a:pt x="1020414" y="509547"/>
                </a:lnTo>
                <a:lnTo>
                  <a:pt x="1068874" y="510747"/>
                </a:lnTo>
                <a:lnTo>
                  <a:pt x="1119733" y="517824"/>
                </a:lnTo>
                <a:lnTo>
                  <a:pt x="1168192" y="529699"/>
                </a:lnTo>
                <a:lnTo>
                  <a:pt x="1214373" y="546252"/>
                </a:lnTo>
                <a:lnTo>
                  <a:pt x="1260434" y="568683"/>
                </a:lnTo>
                <a:lnTo>
                  <a:pt x="1304216" y="593512"/>
                </a:lnTo>
                <a:lnTo>
                  <a:pt x="1344399" y="624219"/>
                </a:lnTo>
                <a:lnTo>
                  <a:pt x="1382183" y="656126"/>
                </a:lnTo>
                <a:lnTo>
                  <a:pt x="1414090" y="694030"/>
                </a:lnTo>
                <a:lnTo>
                  <a:pt x="1444917" y="734214"/>
                </a:lnTo>
                <a:lnTo>
                  <a:pt x="1469746" y="777875"/>
                </a:lnTo>
                <a:lnTo>
                  <a:pt x="1492177" y="822857"/>
                </a:lnTo>
                <a:lnTo>
                  <a:pt x="1508730" y="870117"/>
                </a:lnTo>
                <a:lnTo>
                  <a:pt x="1520605" y="918577"/>
                </a:lnTo>
                <a:lnTo>
                  <a:pt x="1527682" y="969435"/>
                </a:lnTo>
                <a:lnTo>
                  <a:pt x="1528882" y="1017895"/>
                </a:lnTo>
                <a:lnTo>
                  <a:pt x="1526483" y="1069953"/>
                </a:lnTo>
                <a:lnTo>
                  <a:pt x="1519406" y="1120812"/>
                </a:lnTo>
                <a:lnTo>
                  <a:pt x="1505132" y="1171551"/>
                </a:lnTo>
                <a:lnTo>
                  <a:pt x="1487499" y="1218931"/>
                </a:lnTo>
                <a:lnTo>
                  <a:pt x="1464949" y="1264992"/>
                </a:lnTo>
                <a:lnTo>
                  <a:pt x="1437840" y="1309973"/>
                </a:lnTo>
                <a:lnTo>
                  <a:pt x="1405813" y="1351356"/>
                </a:lnTo>
                <a:lnTo>
                  <a:pt x="1371627" y="1387941"/>
                </a:lnTo>
                <a:lnTo>
                  <a:pt x="1331324" y="1421047"/>
                </a:lnTo>
                <a:lnTo>
                  <a:pt x="1289942" y="1451754"/>
                </a:lnTo>
                <a:lnTo>
                  <a:pt x="1245080" y="1475384"/>
                </a:lnTo>
                <a:lnTo>
                  <a:pt x="1196621" y="1496735"/>
                </a:lnTo>
                <a:lnTo>
                  <a:pt x="1146961" y="1510889"/>
                </a:lnTo>
                <a:lnTo>
                  <a:pt x="1096103" y="1521565"/>
                </a:lnTo>
                <a:lnTo>
                  <a:pt x="1045244" y="1527442"/>
                </a:lnTo>
                <a:lnTo>
                  <a:pt x="993185" y="1527442"/>
                </a:lnTo>
                <a:lnTo>
                  <a:pt x="942327" y="1521565"/>
                </a:lnTo>
                <a:lnTo>
                  <a:pt x="891468" y="1510889"/>
                </a:lnTo>
                <a:lnTo>
                  <a:pt x="841809" y="1496735"/>
                </a:lnTo>
                <a:lnTo>
                  <a:pt x="794548" y="1475384"/>
                </a:lnTo>
                <a:lnTo>
                  <a:pt x="749687" y="1451754"/>
                </a:lnTo>
                <a:lnTo>
                  <a:pt x="708304" y="1421047"/>
                </a:lnTo>
                <a:lnTo>
                  <a:pt x="668001" y="1387941"/>
                </a:lnTo>
                <a:lnTo>
                  <a:pt x="632616" y="1351356"/>
                </a:lnTo>
                <a:lnTo>
                  <a:pt x="601789" y="1309973"/>
                </a:lnTo>
                <a:lnTo>
                  <a:pt x="573481" y="1264992"/>
                </a:lnTo>
                <a:lnTo>
                  <a:pt x="551050" y="1218931"/>
                </a:lnTo>
                <a:lnTo>
                  <a:pt x="534497" y="1171551"/>
                </a:lnTo>
                <a:lnTo>
                  <a:pt x="520223" y="1120812"/>
                </a:lnTo>
                <a:lnTo>
                  <a:pt x="511946" y="1069953"/>
                </a:lnTo>
                <a:lnTo>
                  <a:pt x="509667" y="1017895"/>
                </a:lnTo>
                <a:lnTo>
                  <a:pt x="514345" y="969435"/>
                </a:lnTo>
                <a:lnTo>
                  <a:pt x="522622" y="920976"/>
                </a:lnTo>
                <a:lnTo>
                  <a:pt x="534497" y="873715"/>
                </a:lnTo>
                <a:lnTo>
                  <a:pt x="549850" y="826335"/>
                </a:lnTo>
                <a:lnTo>
                  <a:pt x="568683" y="781474"/>
                </a:lnTo>
                <a:lnTo>
                  <a:pt x="592433" y="737692"/>
                </a:lnTo>
                <a:lnTo>
                  <a:pt x="736613" y="792149"/>
                </a:lnTo>
                <a:lnTo>
                  <a:pt x="662124" y="660924"/>
                </a:lnTo>
                <a:lnTo>
                  <a:pt x="584156" y="528499"/>
                </a:lnTo>
                <a:lnTo>
                  <a:pt x="503670" y="400753"/>
                </a:lnTo>
                <a:lnTo>
                  <a:pt x="336939" y="413827"/>
                </a:lnTo>
                <a:lnTo>
                  <a:pt x="172608" y="431460"/>
                </a:lnTo>
                <a:lnTo>
                  <a:pt x="7077" y="451611"/>
                </a:lnTo>
                <a:lnTo>
                  <a:pt x="125348" y="531978"/>
                </a:lnTo>
              </a:path>
            </a:pathLst>
          </a:custGeom>
          <a:noFill/>
          <a:ln w="11515" cap="rnd">
            <a:solidFill>
              <a:srgbClr val="FFFFFF"/>
            </a:solidFill>
            <a:prstDash val="solid"/>
            <a:round/>
          </a:ln>
        </p:spPr>
        <p:txBody>
          <a:bodyPr rtlCol="0" anchor="ctr"/>
          <a:lstStyle/>
          <a:p>
            <a:endParaRPr lang="en-GB"/>
          </a:p>
        </p:txBody>
      </p:sp>
      <p:sp>
        <p:nvSpPr>
          <p:cNvPr id="11" name="Freeform: Shape 10">
            <a:extLst>
              <a:ext uri="{FF2B5EF4-FFF2-40B4-BE49-F238E27FC236}">
                <a16:creationId xmlns:a16="http://schemas.microsoft.com/office/drawing/2014/main" id="{79952281-F19B-4F68-BC67-476FD62A3DE4}"/>
              </a:ext>
            </a:extLst>
          </p:cNvPr>
          <p:cNvSpPr/>
          <p:nvPr/>
        </p:nvSpPr>
        <p:spPr>
          <a:xfrm>
            <a:off x="7625082" y="1762343"/>
            <a:ext cx="1865701" cy="793075"/>
          </a:xfrm>
          <a:custGeom>
            <a:avLst/>
            <a:gdLst>
              <a:gd name="connsiteX0" fmla="*/ 1181747 w 1865701"/>
              <a:gd name="connsiteY0" fmla="*/ 688753 h 886909"/>
              <a:gd name="connsiteX1" fmla="*/ 1703409 w 1865701"/>
              <a:gd name="connsiteY1" fmla="*/ 638014 h 886909"/>
              <a:gd name="connsiteX2" fmla="*/ 1865701 w 1865701"/>
              <a:gd name="connsiteY2" fmla="*/ 176926 h 886909"/>
              <a:gd name="connsiteX3" fmla="*/ 1739514 w 1865701"/>
              <a:gd name="connsiteY3" fmla="*/ 267728 h 886909"/>
              <a:gd name="connsiteX4" fmla="*/ 1680619 w 1865701"/>
              <a:gd name="connsiteY4" fmla="*/ 219388 h 886909"/>
              <a:gd name="connsiteX5" fmla="*/ 1619204 w 1865701"/>
              <a:gd name="connsiteY5" fmla="*/ 175727 h 886909"/>
              <a:gd name="connsiteX6" fmla="*/ 1555511 w 1865701"/>
              <a:gd name="connsiteY6" fmla="*/ 136863 h 886909"/>
              <a:gd name="connsiteX7" fmla="*/ 1488219 w 1865701"/>
              <a:gd name="connsiteY7" fmla="*/ 102557 h 886909"/>
              <a:gd name="connsiteX8" fmla="*/ 1419728 w 1865701"/>
              <a:gd name="connsiteY8" fmla="*/ 71970 h 886909"/>
              <a:gd name="connsiteX9" fmla="*/ 1348837 w 1865701"/>
              <a:gd name="connsiteY9" fmla="*/ 48340 h 886909"/>
              <a:gd name="connsiteX10" fmla="*/ 1274228 w 1865701"/>
              <a:gd name="connsiteY10" fmla="*/ 27109 h 886909"/>
              <a:gd name="connsiteX11" fmla="*/ 1200939 w 1865701"/>
              <a:gd name="connsiteY11" fmla="*/ 14154 h 886909"/>
              <a:gd name="connsiteX12" fmla="*/ 1125131 w 1865701"/>
              <a:gd name="connsiteY12" fmla="*/ 4678 h 886909"/>
              <a:gd name="connsiteX13" fmla="*/ 1049442 w 1865701"/>
              <a:gd name="connsiteY13" fmla="*/ 0 h 886909"/>
              <a:gd name="connsiteX14" fmla="*/ 973754 w 1865701"/>
              <a:gd name="connsiteY14" fmla="*/ 2399 h 886909"/>
              <a:gd name="connsiteX15" fmla="*/ 899145 w 1865701"/>
              <a:gd name="connsiteY15" fmla="*/ 9476 h 886909"/>
              <a:gd name="connsiteX16" fmla="*/ 823456 w 1865701"/>
              <a:gd name="connsiteY16" fmla="*/ 22431 h 886909"/>
              <a:gd name="connsiteX17" fmla="*/ 750167 w 1865701"/>
              <a:gd name="connsiteY17" fmla="*/ 40063 h 886909"/>
              <a:gd name="connsiteX18" fmla="*/ 677957 w 1865701"/>
              <a:gd name="connsiteY18" fmla="*/ 62494 h 886909"/>
              <a:gd name="connsiteX19" fmla="*/ 608266 w 1865701"/>
              <a:gd name="connsiteY19" fmla="*/ 89603 h 886909"/>
              <a:gd name="connsiteX20" fmla="*/ 539775 w 1865701"/>
              <a:gd name="connsiteY20" fmla="*/ 122709 h 886909"/>
              <a:gd name="connsiteX21" fmla="*/ 474882 w 1865701"/>
              <a:gd name="connsiteY21" fmla="*/ 161573 h 886909"/>
              <a:gd name="connsiteX22" fmla="*/ 411069 w 1865701"/>
              <a:gd name="connsiteY22" fmla="*/ 202835 h 886909"/>
              <a:gd name="connsiteX23" fmla="*/ 353373 w 1865701"/>
              <a:gd name="connsiteY23" fmla="*/ 250096 h 886909"/>
              <a:gd name="connsiteX24" fmla="*/ 298076 w 1865701"/>
              <a:gd name="connsiteY24" fmla="*/ 299515 h 886909"/>
              <a:gd name="connsiteX25" fmla="*/ 246377 w 1865701"/>
              <a:gd name="connsiteY25" fmla="*/ 355052 h 886909"/>
              <a:gd name="connsiteX26" fmla="*/ 198397 w 1865701"/>
              <a:gd name="connsiteY26" fmla="*/ 412748 h 886909"/>
              <a:gd name="connsiteX27" fmla="*/ 156295 w 1865701"/>
              <a:gd name="connsiteY27" fmla="*/ 472963 h 886909"/>
              <a:gd name="connsiteX28" fmla="*/ 117791 w 1865701"/>
              <a:gd name="connsiteY28" fmla="*/ 537855 h 886909"/>
              <a:gd name="connsiteX29" fmla="*/ 85405 w 1865701"/>
              <a:gd name="connsiteY29" fmla="*/ 603828 h 886909"/>
              <a:gd name="connsiteX30" fmla="*/ 55297 w 1865701"/>
              <a:gd name="connsiteY30" fmla="*/ 672319 h 886909"/>
              <a:gd name="connsiteX31" fmla="*/ 32507 w 1865701"/>
              <a:gd name="connsiteY31" fmla="*/ 744169 h 886909"/>
              <a:gd name="connsiteX32" fmla="*/ 13195 w 1865701"/>
              <a:gd name="connsiteY32" fmla="*/ 816139 h 886909"/>
              <a:gd name="connsiteX33" fmla="*/ 0 w 1865701"/>
              <a:gd name="connsiteY33" fmla="*/ 886910 h 886909"/>
              <a:gd name="connsiteX34" fmla="*/ 266889 w 1865701"/>
              <a:gd name="connsiteY34" fmla="*/ 717061 h 886909"/>
              <a:gd name="connsiteX35" fmla="*/ 528979 w 1865701"/>
              <a:gd name="connsiteY35" fmla="*/ 883431 h 886909"/>
              <a:gd name="connsiteX36" fmla="*/ 546972 w 1865701"/>
              <a:gd name="connsiteY36" fmla="*/ 837370 h 886909"/>
              <a:gd name="connsiteX37" fmla="*/ 569763 w 1865701"/>
              <a:gd name="connsiteY37" fmla="*/ 790230 h 886909"/>
              <a:gd name="connsiteX38" fmla="*/ 598670 w 1865701"/>
              <a:gd name="connsiteY38" fmla="*/ 745369 h 886909"/>
              <a:gd name="connsiteX39" fmla="*/ 631057 w 1865701"/>
              <a:gd name="connsiteY39" fmla="*/ 702907 h 886909"/>
              <a:gd name="connsiteX40" fmla="*/ 668361 w 1865701"/>
              <a:gd name="connsiteY40" fmla="*/ 664043 h 886909"/>
              <a:gd name="connsiteX41" fmla="*/ 708064 w 1865701"/>
              <a:gd name="connsiteY41" fmla="*/ 628658 h 886909"/>
              <a:gd name="connsiteX42" fmla="*/ 752566 w 1865701"/>
              <a:gd name="connsiteY42" fmla="*/ 597950 h 886909"/>
              <a:gd name="connsiteX43" fmla="*/ 799466 w 1865701"/>
              <a:gd name="connsiteY43" fmla="*/ 572041 h 886909"/>
              <a:gd name="connsiteX44" fmla="*/ 848646 w 1865701"/>
              <a:gd name="connsiteY44" fmla="*/ 550810 h 886909"/>
              <a:gd name="connsiteX45" fmla="*/ 900344 w 1865701"/>
              <a:gd name="connsiteY45" fmla="*/ 534257 h 886909"/>
              <a:gd name="connsiteX46" fmla="*/ 953242 w 1865701"/>
              <a:gd name="connsiteY46" fmla="*/ 522502 h 886909"/>
              <a:gd name="connsiteX47" fmla="*/ 1006140 w 1865701"/>
              <a:gd name="connsiteY47" fmla="*/ 516624 h 886909"/>
              <a:gd name="connsiteX48" fmla="*/ 1060237 w 1865701"/>
              <a:gd name="connsiteY48" fmla="*/ 516624 h 886909"/>
              <a:gd name="connsiteX49" fmla="*/ 1114335 w 1865701"/>
              <a:gd name="connsiteY49" fmla="*/ 521302 h 886909"/>
              <a:gd name="connsiteX50" fmla="*/ 1167233 w 1865701"/>
              <a:gd name="connsiteY50" fmla="*/ 530778 h 886909"/>
              <a:gd name="connsiteX51" fmla="*/ 1218931 w 1865701"/>
              <a:gd name="connsiteY51" fmla="*/ 547212 h 886909"/>
              <a:gd name="connsiteX52" fmla="*/ 1268231 w 1865701"/>
              <a:gd name="connsiteY52" fmla="*/ 566164 h 886909"/>
              <a:gd name="connsiteX53" fmla="*/ 1316331 w 1865701"/>
              <a:gd name="connsiteY53" fmla="*/ 592073 h 886909"/>
              <a:gd name="connsiteX54" fmla="*/ 1181747 w 1865701"/>
              <a:gd name="connsiteY54" fmla="*/ 688753 h 88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65701" h="886909">
                <a:moveTo>
                  <a:pt x="1181747" y="688753"/>
                </a:moveTo>
                <a:lnTo>
                  <a:pt x="1703409" y="638014"/>
                </a:lnTo>
                <a:lnTo>
                  <a:pt x="1865701" y="176926"/>
                </a:lnTo>
                <a:lnTo>
                  <a:pt x="1739514" y="267728"/>
                </a:lnTo>
                <a:lnTo>
                  <a:pt x="1680619" y="219388"/>
                </a:lnTo>
                <a:lnTo>
                  <a:pt x="1619204" y="175727"/>
                </a:lnTo>
                <a:lnTo>
                  <a:pt x="1555511" y="136863"/>
                </a:lnTo>
                <a:lnTo>
                  <a:pt x="1488219" y="102557"/>
                </a:lnTo>
                <a:lnTo>
                  <a:pt x="1419728" y="71970"/>
                </a:lnTo>
                <a:lnTo>
                  <a:pt x="1348837" y="48340"/>
                </a:lnTo>
                <a:lnTo>
                  <a:pt x="1274228" y="27109"/>
                </a:lnTo>
                <a:lnTo>
                  <a:pt x="1200939" y="14154"/>
                </a:lnTo>
                <a:lnTo>
                  <a:pt x="1125131" y="4678"/>
                </a:lnTo>
                <a:lnTo>
                  <a:pt x="1049442" y="0"/>
                </a:lnTo>
                <a:lnTo>
                  <a:pt x="973754" y="2399"/>
                </a:lnTo>
                <a:lnTo>
                  <a:pt x="899145" y="9476"/>
                </a:lnTo>
                <a:lnTo>
                  <a:pt x="823456" y="22431"/>
                </a:lnTo>
                <a:lnTo>
                  <a:pt x="750167" y="40063"/>
                </a:lnTo>
                <a:lnTo>
                  <a:pt x="677957" y="62494"/>
                </a:lnTo>
                <a:lnTo>
                  <a:pt x="608266" y="89603"/>
                </a:lnTo>
                <a:lnTo>
                  <a:pt x="539775" y="122709"/>
                </a:lnTo>
                <a:lnTo>
                  <a:pt x="474882" y="161573"/>
                </a:lnTo>
                <a:lnTo>
                  <a:pt x="411069" y="202835"/>
                </a:lnTo>
                <a:lnTo>
                  <a:pt x="353373" y="250096"/>
                </a:lnTo>
                <a:lnTo>
                  <a:pt x="298076" y="299515"/>
                </a:lnTo>
                <a:lnTo>
                  <a:pt x="246377" y="355052"/>
                </a:lnTo>
                <a:lnTo>
                  <a:pt x="198397" y="412748"/>
                </a:lnTo>
                <a:lnTo>
                  <a:pt x="156295" y="472963"/>
                </a:lnTo>
                <a:lnTo>
                  <a:pt x="117791" y="537855"/>
                </a:lnTo>
                <a:lnTo>
                  <a:pt x="85405" y="603828"/>
                </a:lnTo>
                <a:lnTo>
                  <a:pt x="55297" y="672319"/>
                </a:lnTo>
                <a:lnTo>
                  <a:pt x="32507" y="744169"/>
                </a:lnTo>
                <a:lnTo>
                  <a:pt x="13195" y="816139"/>
                </a:lnTo>
                <a:lnTo>
                  <a:pt x="0" y="886910"/>
                </a:lnTo>
                <a:lnTo>
                  <a:pt x="266889" y="717061"/>
                </a:lnTo>
                <a:lnTo>
                  <a:pt x="528979" y="883431"/>
                </a:lnTo>
                <a:lnTo>
                  <a:pt x="546972" y="837370"/>
                </a:lnTo>
                <a:lnTo>
                  <a:pt x="569763" y="790230"/>
                </a:lnTo>
                <a:lnTo>
                  <a:pt x="598670" y="745369"/>
                </a:lnTo>
                <a:lnTo>
                  <a:pt x="631057" y="702907"/>
                </a:lnTo>
                <a:lnTo>
                  <a:pt x="668361" y="664043"/>
                </a:lnTo>
                <a:lnTo>
                  <a:pt x="708064" y="628658"/>
                </a:lnTo>
                <a:lnTo>
                  <a:pt x="752566" y="597950"/>
                </a:lnTo>
                <a:lnTo>
                  <a:pt x="799466" y="572041"/>
                </a:lnTo>
                <a:lnTo>
                  <a:pt x="848646" y="550810"/>
                </a:lnTo>
                <a:lnTo>
                  <a:pt x="900344" y="534257"/>
                </a:lnTo>
                <a:lnTo>
                  <a:pt x="953242" y="522502"/>
                </a:lnTo>
                <a:lnTo>
                  <a:pt x="1006140" y="516624"/>
                </a:lnTo>
                <a:lnTo>
                  <a:pt x="1060237" y="516624"/>
                </a:lnTo>
                <a:lnTo>
                  <a:pt x="1114335" y="521302"/>
                </a:lnTo>
                <a:lnTo>
                  <a:pt x="1167233" y="530778"/>
                </a:lnTo>
                <a:lnTo>
                  <a:pt x="1218931" y="547212"/>
                </a:lnTo>
                <a:lnTo>
                  <a:pt x="1268231" y="566164"/>
                </a:lnTo>
                <a:lnTo>
                  <a:pt x="1316331" y="592073"/>
                </a:lnTo>
                <a:lnTo>
                  <a:pt x="1181747" y="688753"/>
                </a:lnTo>
              </a:path>
            </a:pathLst>
          </a:custGeom>
          <a:solidFill>
            <a:schemeClr val="accent2"/>
          </a:solidFill>
          <a:ln w="1199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9BF6379-241A-4B02-8AC5-E1DE0E27B922}"/>
              </a:ext>
            </a:extLst>
          </p:cNvPr>
          <p:cNvSpPr/>
          <p:nvPr/>
        </p:nvSpPr>
        <p:spPr>
          <a:xfrm>
            <a:off x="7625082" y="1762345"/>
            <a:ext cx="1865701" cy="793075"/>
          </a:xfrm>
          <a:custGeom>
            <a:avLst/>
            <a:gdLst>
              <a:gd name="connsiteX0" fmla="*/ 1181747 w 1865701"/>
              <a:gd name="connsiteY0" fmla="*/ 688753 h 886909"/>
              <a:gd name="connsiteX1" fmla="*/ 1703409 w 1865701"/>
              <a:gd name="connsiteY1" fmla="*/ 638014 h 886909"/>
              <a:gd name="connsiteX2" fmla="*/ 1865701 w 1865701"/>
              <a:gd name="connsiteY2" fmla="*/ 176926 h 886909"/>
              <a:gd name="connsiteX3" fmla="*/ 1739514 w 1865701"/>
              <a:gd name="connsiteY3" fmla="*/ 267728 h 886909"/>
              <a:gd name="connsiteX4" fmla="*/ 1680619 w 1865701"/>
              <a:gd name="connsiteY4" fmla="*/ 219388 h 886909"/>
              <a:gd name="connsiteX5" fmla="*/ 1619204 w 1865701"/>
              <a:gd name="connsiteY5" fmla="*/ 175727 h 886909"/>
              <a:gd name="connsiteX6" fmla="*/ 1555511 w 1865701"/>
              <a:gd name="connsiteY6" fmla="*/ 136863 h 886909"/>
              <a:gd name="connsiteX7" fmla="*/ 1488219 w 1865701"/>
              <a:gd name="connsiteY7" fmla="*/ 102557 h 886909"/>
              <a:gd name="connsiteX8" fmla="*/ 1419728 w 1865701"/>
              <a:gd name="connsiteY8" fmla="*/ 71970 h 886909"/>
              <a:gd name="connsiteX9" fmla="*/ 1348837 w 1865701"/>
              <a:gd name="connsiteY9" fmla="*/ 48340 h 886909"/>
              <a:gd name="connsiteX10" fmla="*/ 1274228 w 1865701"/>
              <a:gd name="connsiteY10" fmla="*/ 27109 h 886909"/>
              <a:gd name="connsiteX11" fmla="*/ 1200939 w 1865701"/>
              <a:gd name="connsiteY11" fmla="*/ 14154 h 886909"/>
              <a:gd name="connsiteX12" fmla="*/ 1125131 w 1865701"/>
              <a:gd name="connsiteY12" fmla="*/ 4678 h 886909"/>
              <a:gd name="connsiteX13" fmla="*/ 1049442 w 1865701"/>
              <a:gd name="connsiteY13" fmla="*/ 0 h 886909"/>
              <a:gd name="connsiteX14" fmla="*/ 973754 w 1865701"/>
              <a:gd name="connsiteY14" fmla="*/ 2399 h 886909"/>
              <a:gd name="connsiteX15" fmla="*/ 899145 w 1865701"/>
              <a:gd name="connsiteY15" fmla="*/ 9476 h 886909"/>
              <a:gd name="connsiteX16" fmla="*/ 823456 w 1865701"/>
              <a:gd name="connsiteY16" fmla="*/ 22431 h 886909"/>
              <a:gd name="connsiteX17" fmla="*/ 750167 w 1865701"/>
              <a:gd name="connsiteY17" fmla="*/ 40063 h 886909"/>
              <a:gd name="connsiteX18" fmla="*/ 677957 w 1865701"/>
              <a:gd name="connsiteY18" fmla="*/ 62494 h 886909"/>
              <a:gd name="connsiteX19" fmla="*/ 608266 w 1865701"/>
              <a:gd name="connsiteY19" fmla="*/ 89603 h 886909"/>
              <a:gd name="connsiteX20" fmla="*/ 539775 w 1865701"/>
              <a:gd name="connsiteY20" fmla="*/ 122709 h 886909"/>
              <a:gd name="connsiteX21" fmla="*/ 474882 w 1865701"/>
              <a:gd name="connsiteY21" fmla="*/ 161573 h 886909"/>
              <a:gd name="connsiteX22" fmla="*/ 411069 w 1865701"/>
              <a:gd name="connsiteY22" fmla="*/ 202835 h 886909"/>
              <a:gd name="connsiteX23" fmla="*/ 353373 w 1865701"/>
              <a:gd name="connsiteY23" fmla="*/ 250096 h 886909"/>
              <a:gd name="connsiteX24" fmla="*/ 298076 w 1865701"/>
              <a:gd name="connsiteY24" fmla="*/ 299515 h 886909"/>
              <a:gd name="connsiteX25" fmla="*/ 246377 w 1865701"/>
              <a:gd name="connsiteY25" fmla="*/ 355052 h 886909"/>
              <a:gd name="connsiteX26" fmla="*/ 198397 w 1865701"/>
              <a:gd name="connsiteY26" fmla="*/ 412748 h 886909"/>
              <a:gd name="connsiteX27" fmla="*/ 156295 w 1865701"/>
              <a:gd name="connsiteY27" fmla="*/ 472963 h 886909"/>
              <a:gd name="connsiteX28" fmla="*/ 117791 w 1865701"/>
              <a:gd name="connsiteY28" fmla="*/ 537855 h 886909"/>
              <a:gd name="connsiteX29" fmla="*/ 85405 w 1865701"/>
              <a:gd name="connsiteY29" fmla="*/ 603828 h 886909"/>
              <a:gd name="connsiteX30" fmla="*/ 55297 w 1865701"/>
              <a:gd name="connsiteY30" fmla="*/ 672319 h 886909"/>
              <a:gd name="connsiteX31" fmla="*/ 32507 w 1865701"/>
              <a:gd name="connsiteY31" fmla="*/ 744169 h 886909"/>
              <a:gd name="connsiteX32" fmla="*/ 13195 w 1865701"/>
              <a:gd name="connsiteY32" fmla="*/ 816139 h 886909"/>
              <a:gd name="connsiteX33" fmla="*/ 0 w 1865701"/>
              <a:gd name="connsiteY33" fmla="*/ 886910 h 886909"/>
              <a:gd name="connsiteX34" fmla="*/ 266889 w 1865701"/>
              <a:gd name="connsiteY34" fmla="*/ 717061 h 886909"/>
              <a:gd name="connsiteX35" fmla="*/ 528979 w 1865701"/>
              <a:gd name="connsiteY35" fmla="*/ 883431 h 886909"/>
              <a:gd name="connsiteX36" fmla="*/ 546972 w 1865701"/>
              <a:gd name="connsiteY36" fmla="*/ 837370 h 886909"/>
              <a:gd name="connsiteX37" fmla="*/ 569763 w 1865701"/>
              <a:gd name="connsiteY37" fmla="*/ 790230 h 886909"/>
              <a:gd name="connsiteX38" fmla="*/ 598670 w 1865701"/>
              <a:gd name="connsiteY38" fmla="*/ 745369 h 886909"/>
              <a:gd name="connsiteX39" fmla="*/ 631057 w 1865701"/>
              <a:gd name="connsiteY39" fmla="*/ 702907 h 886909"/>
              <a:gd name="connsiteX40" fmla="*/ 668361 w 1865701"/>
              <a:gd name="connsiteY40" fmla="*/ 664043 h 886909"/>
              <a:gd name="connsiteX41" fmla="*/ 708064 w 1865701"/>
              <a:gd name="connsiteY41" fmla="*/ 628658 h 886909"/>
              <a:gd name="connsiteX42" fmla="*/ 752566 w 1865701"/>
              <a:gd name="connsiteY42" fmla="*/ 597950 h 886909"/>
              <a:gd name="connsiteX43" fmla="*/ 799466 w 1865701"/>
              <a:gd name="connsiteY43" fmla="*/ 572041 h 886909"/>
              <a:gd name="connsiteX44" fmla="*/ 848646 w 1865701"/>
              <a:gd name="connsiteY44" fmla="*/ 550810 h 886909"/>
              <a:gd name="connsiteX45" fmla="*/ 900344 w 1865701"/>
              <a:gd name="connsiteY45" fmla="*/ 534257 h 886909"/>
              <a:gd name="connsiteX46" fmla="*/ 953242 w 1865701"/>
              <a:gd name="connsiteY46" fmla="*/ 522502 h 886909"/>
              <a:gd name="connsiteX47" fmla="*/ 1006140 w 1865701"/>
              <a:gd name="connsiteY47" fmla="*/ 516624 h 886909"/>
              <a:gd name="connsiteX48" fmla="*/ 1060237 w 1865701"/>
              <a:gd name="connsiteY48" fmla="*/ 516624 h 886909"/>
              <a:gd name="connsiteX49" fmla="*/ 1114335 w 1865701"/>
              <a:gd name="connsiteY49" fmla="*/ 521302 h 886909"/>
              <a:gd name="connsiteX50" fmla="*/ 1167233 w 1865701"/>
              <a:gd name="connsiteY50" fmla="*/ 530778 h 886909"/>
              <a:gd name="connsiteX51" fmla="*/ 1218931 w 1865701"/>
              <a:gd name="connsiteY51" fmla="*/ 547212 h 886909"/>
              <a:gd name="connsiteX52" fmla="*/ 1268231 w 1865701"/>
              <a:gd name="connsiteY52" fmla="*/ 566164 h 886909"/>
              <a:gd name="connsiteX53" fmla="*/ 1316331 w 1865701"/>
              <a:gd name="connsiteY53" fmla="*/ 592073 h 886909"/>
              <a:gd name="connsiteX54" fmla="*/ 1181747 w 1865701"/>
              <a:gd name="connsiteY54" fmla="*/ 688753 h 88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65701" h="886909">
                <a:moveTo>
                  <a:pt x="1181747" y="688753"/>
                </a:moveTo>
                <a:lnTo>
                  <a:pt x="1703409" y="638014"/>
                </a:lnTo>
                <a:lnTo>
                  <a:pt x="1865701" y="176926"/>
                </a:lnTo>
                <a:lnTo>
                  <a:pt x="1739514" y="267728"/>
                </a:lnTo>
                <a:lnTo>
                  <a:pt x="1680619" y="219388"/>
                </a:lnTo>
                <a:lnTo>
                  <a:pt x="1619204" y="175727"/>
                </a:lnTo>
                <a:lnTo>
                  <a:pt x="1555511" y="136863"/>
                </a:lnTo>
                <a:lnTo>
                  <a:pt x="1488219" y="102557"/>
                </a:lnTo>
                <a:lnTo>
                  <a:pt x="1419728" y="71970"/>
                </a:lnTo>
                <a:lnTo>
                  <a:pt x="1348837" y="48340"/>
                </a:lnTo>
                <a:lnTo>
                  <a:pt x="1274228" y="27109"/>
                </a:lnTo>
                <a:lnTo>
                  <a:pt x="1200939" y="14154"/>
                </a:lnTo>
                <a:lnTo>
                  <a:pt x="1125131" y="4678"/>
                </a:lnTo>
                <a:lnTo>
                  <a:pt x="1049442" y="0"/>
                </a:lnTo>
                <a:lnTo>
                  <a:pt x="973754" y="2399"/>
                </a:lnTo>
                <a:lnTo>
                  <a:pt x="899145" y="9476"/>
                </a:lnTo>
                <a:lnTo>
                  <a:pt x="823456" y="22431"/>
                </a:lnTo>
                <a:lnTo>
                  <a:pt x="750167" y="40063"/>
                </a:lnTo>
                <a:lnTo>
                  <a:pt x="677957" y="62494"/>
                </a:lnTo>
                <a:lnTo>
                  <a:pt x="608266" y="89603"/>
                </a:lnTo>
                <a:lnTo>
                  <a:pt x="539775" y="122709"/>
                </a:lnTo>
                <a:lnTo>
                  <a:pt x="474882" y="161573"/>
                </a:lnTo>
                <a:lnTo>
                  <a:pt x="411069" y="202835"/>
                </a:lnTo>
                <a:lnTo>
                  <a:pt x="353373" y="250096"/>
                </a:lnTo>
                <a:lnTo>
                  <a:pt x="298076" y="299515"/>
                </a:lnTo>
                <a:lnTo>
                  <a:pt x="246377" y="355052"/>
                </a:lnTo>
                <a:lnTo>
                  <a:pt x="198397" y="412748"/>
                </a:lnTo>
                <a:lnTo>
                  <a:pt x="156295" y="472963"/>
                </a:lnTo>
                <a:lnTo>
                  <a:pt x="117791" y="537855"/>
                </a:lnTo>
                <a:lnTo>
                  <a:pt x="85405" y="603828"/>
                </a:lnTo>
                <a:lnTo>
                  <a:pt x="55297" y="672319"/>
                </a:lnTo>
                <a:lnTo>
                  <a:pt x="32507" y="744169"/>
                </a:lnTo>
                <a:lnTo>
                  <a:pt x="13195" y="816139"/>
                </a:lnTo>
                <a:lnTo>
                  <a:pt x="0" y="886910"/>
                </a:lnTo>
                <a:lnTo>
                  <a:pt x="266889" y="717061"/>
                </a:lnTo>
                <a:lnTo>
                  <a:pt x="528979" y="883431"/>
                </a:lnTo>
                <a:lnTo>
                  <a:pt x="546972" y="837370"/>
                </a:lnTo>
                <a:lnTo>
                  <a:pt x="569763" y="790230"/>
                </a:lnTo>
                <a:lnTo>
                  <a:pt x="598670" y="745369"/>
                </a:lnTo>
                <a:lnTo>
                  <a:pt x="631057" y="702907"/>
                </a:lnTo>
                <a:lnTo>
                  <a:pt x="668361" y="664043"/>
                </a:lnTo>
                <a:lnTo>
                  <a:pt x="708064" y="628658"/>
                </a:lnTo>
                <a:lnTo>
                  <a:pt x="752566" y="597950"/>
                </a:lnTo>
                <a:lnTo>
                  <a:pt x="799466" y="572041"/>
                </a:lnTo>
                <a:lnTo>
                  <a:pt x="848646" y="550810"/>
                </a:lnTo>
                <a:lnTo>
                  <a:pt x="900344" y="534257"/>
                </a:lnTo>
                <a:lnTo>
                  <a:pt x="953242" y="522502"/>
                </a:lnTo>
                <a:lnTo>
                  <a:pt x="1006140" y="516624"/>
                </a:lnTo>
                <a:lnTo>
                  <a:pt x="1060237" y="516624"/>
                </a:lnTo>
                <a:lnTo>
                  <a:pt x="1114335" y="521302"/>
                </a:lnTo>
                <a:lnTo>
                  <a:pt x="1167233" y="530778"/>
                </a:lnTo>
                <a:lnTo>
                  <a:pt x="1218931" y="547212"/>
                </a:lnTo>
                <a:lnTo>
                  <a:pt x="1268231" y="566164"/>
                </a:lnTo>
                <a:lnTo>
                  <a:pt x="1316331" y="592073"/>
                </a:lnTo>
                <a:lnTo>
                  <a:pt x="1181747" y="688753"/>
                </a:lnTo>
              </a:path>
            </a:pathLst>
          </a:custGeom>
          <a:solidFill>
            <a:schemeClr val="accent1">
              <a:lumMod val="75000"/>
            </a:schemeClr>
          </a:solidFill>
          <a:ln w="11515" cap="rnd">
            <a:solidFill>
              <a:srgbClr val="FFFFFF"/>
            </a:solidFill>
            <a:prstDash val="solid"/>
            <a:round/>
          </a:ln>
        </p:spPr>
        <p:txBody>
          <a:bodyPr rtlCol="0" anchor="ctr"/>
          <a:lstStyle/>
          <a:p>
            <a:endParaRPr lang="en-GB"/>
          </a:p>
        </p:txBody>
      </p:sp>
      <p:sp>
        <p:nvSpPr>
          <p:cNvPr id="13" name="Freeform: Shape 12">
            <a:extLst>
              <a:ext uri="{FF2B5EF4-FFF2-40B4-BE49-F238E27FC236}">
                <a16:creationId xmlns:a16="http://schemas.microsoft.com/office/drawing/2014/main" id="{62C5000B-DD80-418E-93C5-C9D27249742E}"/>
              </a:ext>
            </a:extLst>
          </p:cNvPr>
          <p:cNvSpPr/>
          <p:nvPr/>
        </p:nvSpPr>
        <p:spPr>
          <a:xfrm>
            <a:off x="7456673" y="2479464"/>
            <a:ext cx="1466987" cy="1127724"/>
          </a:xfrm>
          <a:custGeom>
            <a:avLst/>
            <a:gdLst>
              <a:gd name="connsiteX0" fmla="*/ 1466988 w 1466987"/>
              <a:gd name="connsiteY0" fmla="*/ 1228167 h 1261153"/>
              <a:gd name="connsiteX1" fmla="*/ 1204897 w 1466987"/>
              <a:gd name="connsiteY1" fmla="*/ 998343 h 1261153"/>
              <a:gd name="connsiteX2" fmla="*/ 1299897 w 1466987"/>
              <a:gd name="connsiteY2" fmla="*/ 742610 h 1261153"/>
              <a:gd name="connsiteX3" fmla="*/ 1248199 w 1466987"/>
              <a:gd name="connsiteY3" fmla="*/ 748488 h 1261153"/>
              <a:gd name="connsiteX4" fmla="*/ 1195181 w 1466987"/>
              <a:gd name="connsiteY4" fmla="*/ 749687 h 1261153"/>
              <a:gd name="connsiteX5" fmla="*/ 1142283 w 1466987"/>
              <a:gd name="connsiteY5" fmla="*/ 747288 h 1261153"/>
              <a:gd name="connsiteX6" fmla="*/ 1089385 w 1466987"/>
              <a:gd name="connsiteY6" fmla="*/ 737812 h 1261153"/>
              <a:gd name="connsiteX7" fmla="*/ 1040086 w 1466987"/>
              <a:gd name="connsiteY7" fmla="*/ 723658 h 1261153"/>
              <a:gd name="connsiteX8" fmla="*/ 989587 w 1466987"/>
              <a:gd name="connsiteY8" fmla="*/ 706025 h 1261153"/>
              <a:gd name="connsiteX9" fmla="*/ 942686 w 1466987"/>
              <a:gd name="connsiteY9" fmla="*/ 682395 h 1261153"/>
              <a:gd name="connsiteX10" fmla="*/ 898185 w 1466987"/>
              <a:gd name="connsiteY10" fmla="*/ 655286 h 1261153"/>
              <a:gd name="connsiteX11" fmla="*/ 857402 w 1466987"/>
              <a:gd name="connsiteY11" fmla="*/ 622300 h 1261153"/>
              <a:gd name="connsiteX12" fmla="*/ 820097 w 1466987"/>
              <a:gd name="connsiteY12" fmla="*/ 584636 h 1261153"/>
              <a:gd name="connsiteX13" fmla="*/ 785192 w 1466987"/>
              <a:gd name="connsiteY13" fmla="*/ 545772 h 1261153"/>
              <a:gd name="connsiteX14" fmla="*/ 756285 w 1466987"/>
              <a:gd name="connsiteY14" fmla="*/ 503310 h 1261153"/>
              <a:gd name="connsiteX15" fmla="*/ 732295 w 1466987"/>
              <a:gd name="connsiteY15" fmla="*/ 459648 h 1261153"/>
              <a:gd name="connsiteX16" fmla="*/ 714302 w 1466987"/>
              <a:gd name="connsiteY16" fmla="*/ 414907 h 1261153"/>
              <a:gd name="connsiteX17" fmla="*/ 698588 w 1466987"/>
              <a:gd name="connsiteY17" fmla="*/ 370046 h 1261153"/>
              <a:gd name="connsiteX18" fmla="*/ 688992 w 1466987"/>
              <a:gd name="connsiteY18" fmla="*/ 321826 h 1261153"/>
              <a:gd name="connsiteX19" fmla="*/ 682995 w 1466987"/>
              <a:gd name="connsiteY19" fmla="*/ 273486 h 1261153"/>
              <a:gd name="connsiteX20" fmla="*/ 856082 w 1466987"/>
              <a:gd name="connsiteY20" fmla="*/ 273486 h 1261153"/>
              <a:gd name="connsiteX21" fmla="*/ 442495 w 1466987"/>
              <a:gd name="connsiteY21" fmla="*/ 0 h 1261153"/>
              <a:gd name="connsiteX22" fmla="*/ 0 w 1466987"/>
              <a:gd name="connsiteY22" fmla="*/ 276964 h 1261153"/>
              <a:gd name="connsiteX23" fmla="*/ 161093 w 1466987"/>
              <a:gd name="connsiteY23" fmla="*/ 275765 h 1261153"/>
              <a:gd name="connsiteX24" fmla="*/ 167090 w 1466987"/>
              <a:gd name="connsiteY24" fmla="*/ 348934 h 1261153"/>
              <a:gd name="connsiteX25" fmla="*/ 178006 w 1466987"/>
              <a:gd name="connsiteY25" fmla="*/ 421984 h 1261153"/>
              <a:gd name="connsiteX26" fmla="*/ 193599 w 1466987"/>
              <a:gd name="connsiteY26" fmla="*/ 493834 h 1261153"/>
              <a:gd name="connsiteX27" fmla="*/ 213991 w 1466987"/>
              <a:gd name="connsiteY27" fmla="*/ 564604 h 1261153"/>
              <a:gd name="connsiteX28" fmla="*/ 240499 w 1466987"/>
              <a:gd name="connsiteY28" fmla="*/ 634175 h 1261153"/>
              <a:gd name="connsiteX29" fmla="*/ 273006 w 1466987"/>
              <a:gd name="connsiteY29" fmla="*/ 701347 h 1261153"/>
              <a:gd name="connsiteX30" fmla="*/ 308991 w 1466987"/>
              <a:gd name="connsiteY30" fmla="*/ 766120 h 1261153"/>
              <a:gd name="connsiteX31" fmla="*/ 349894 w 1466987"/>
              <a:gd name="connsiteY31" fmla="*/ 827415 h 1261153"/>
              <a:gd name="connsiteX32" fmla="*/ 394395 w 1466987"/>
              <a:gd name="connsiteY32" fmla="*/ 885230 h 1261153"/>
              <a:gd name="connsiteX33" fmla="*/ 443695 w 1466987"/>
              <a:gd name="connsiteY33" fmla="*/ 939448 h 1261153"/>
              <a:gd name="connsiteX34" fmla="*/ 496593 w 1466987"/>
              <a:gd name="connsiteY34" fmla="*/ 991266 h 1261153"/>
              <a:gd name="connsiteX35" fmla="*/ 551889 w 1466987"/>
              <a:gd name="connsiteY35" fmla="*/ 1039606 h 1261153"/>
              <a:gd name="connsiteX36" fmla="*/ 612104 w 1466987"/>
              <a:gd name="connsiteY36" fmla="*/ 1083148 h 1261153"/>
              <a:gd name="connsiteX37" fmla="*/ 675798 w 1466987"/>
              <a:gd name="connsiteY37" fmla="*/ 1120932 h 1261153"/>
              <a:gd name="connsiteX38" fmla="*/ 741890 w 1466987"/>
              <a:gd name="connsiteY38" fmla="*/ 1156317 h 1261153"/>
              <a:gd name="connsiteX39" fmla="*/ 809302 w 1466987"/>
              <a:gd name="connsiteY39" fmla="*/ 1186905 h 1261153"/>
              <a:gd name="connsiteX40" fmla="*/ 880192 w 1466987"/>
              <a:gd name="connsiteY40" fmla="*/ 1210535 h 1261153"/>
              <a:gd name="connsiteX41" fmla="*/ 951083 w 1466987"/>
              <a:gd name="connsiteY41" fmla="*/ 1231766 h 1261153"/>
              <a:gd name="connsiteX42" fmla="*/ 1024492 w 1466987"/>
              <a:gd name="connsiteY42" fmla="*/ 1245800 h 1261153"/>
              <a:gd name="connsiteX43" fmla="*/ 1097782 w 1466987"/>
              <a:gd name="connsiteY43" fmla="*/ 1257675 h 1261153"/>
              <a:gd name="connsiteX44" fmla="*/ 1172390 w 1466987"/>
              <a:gd name="connsiteY44" fmla="*/ 1261153 h 1261153"/>
              <a:gd name="connsiteX45" fmla="*/ 1246879 w 1466987"/>
              <a:gd name="connsiteY45" fmla="*/ 1261153 h 1261153"/>
              <a:gd name="connsiteX46" fmla="*/ 1320289 w 1466987"/>
              <a:gd name="connsiteY46" fmla="*/ 1256475 h 1261153"/>
              <a:gd name="connsiteX47" fmla="*/ 1394778 w 1466987"/>
              <a:gd name="connsiteY47" fmla="*/ 1244720 h 1261153"/>
              <a:gd name="connsiteX48" fmla="*/ 1466988 w 1466987"/>
              <a:gd name="connsiteY48" fmla="*/ 1228167 h 126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6987" h="1261153">
                <a:moveTo>
                  <a:pt x="1466988" y="1228167"/>
                </a:moveTo>
                <a:lnTo>
                  <a:pt x="1204897" y="998343"/>
                </a:lnTo>
                <a:lnTo>
                  <a:pt x="1299897" y="742610"/>
                </a:lnTo>
                <a:lnTo>
                  <a:pt x="1248199" y="748488"/>
                </a:lnTo>
                <a:lnTo>
                  <a:pt x="1195181" y="749687"/>
                </a:lnTo>
                <a:lnTo>
                  <a:pt x="1142283" y="747288"/>
                </a:lnTo>
                <a:lnTo>
                  <a:pt x="1089385" y="737812"/>
                </a:lnTo>
                <a:lnTo>
                  <a:pt x="1040086" y="723658"/>
                </a:lnTo>
                <a:lnTo>
                  <a:pt x="989587" y="706025"/>
                </a:lnTo>
                <a:lnTo>
                  <a:pt x="942686" y="682395"/>
                </a:lnTo>
                <a:lnTo>
                  <a:pt x="898185" y="655286"/>
                </a:lnTo>
                <a:lnTo>
                  <a:pt x="857402" y="622300"/>
                </a:lnTo>
                <a:lnTo>
                  <a:pt x="820097" y="584636"/>
                </a:lnTo>
                <a:lnTo>
                  <a:pt x="785192" y="545772"/>
                </a:lnTo>
                <a:lnTo>
                  <a:pt x="756285" y="503310"/>
                </a:lnTo>
                <a:lnTo>
                  <a:pt x="732295" y="459648"/>
                </a:lnTo>
                <a:lnTo>
                  <a:pt x="714302" y="414907"/>
                </a:lnTo>
                <a:lnTo>
                  <a:pt x="698588" y="370046"/>
                </a:lnTo>
                <a:lnTo>
                  <a:pt x="688992" y="321826"/>
                </a:lnTo>
                <a:lnTo>
                  <a:pt x="682995" y="273486"/>
                </a:lnTo>
                <a:lnTo>
                  <a:pt x="856082" y="273486"/>
                </a:lnTo>
                <a:lnTo>
                  <a:pt x="442495" y="0"/>
                </a:lnTo>
                <a:lnTo>
                  <a:pt x="0" y="276964"/>
                </a:lnTo>
                <a:lnTo>
                  <a:pt x="161093" y="275765"/>
                </a:lnTo>
                <a:lnTo>
                  <a:pt x="167090" y="348934"/>
                </a:lnTo>
                <a:lnTo>
                  <a:pt x="178006" y="421984"/>
                </a:lnTo>
                <a:lnTo>
                  <a:pt x="193599" y="493834"/>
                </a:lnTo>
                <a:lnTo>
                  <a:pt x="213991" y="564604"/>
                </a:lnTo>
                <a:lnTo>
                  <a:pt x="240499" y="634175"/>
                </a:lnTo>
                <a:lnTo>
                  <a:pt x="273006" y="701347"/>
                </a:lnTo>
                <a:lnTo>
                  <a:pt x="308991" y="766120"/>
                </a:lnTo>
                <a:lnTo>
                  <a:pt x="349894" y="827415"/>
                </a:lnTo>
                <a:lnTo>
                  <a:pt x="394395" y="885230"/>
                </a:lnTo>
                <a:lnTo>
                  <a:pt x="443695" y="939448"/>
                </a:lnTo>
                <a:lnTo>
                  <a:pt x="496593" y="991266"/>
                </a:lnTo>
                <a:lnTo>
                  <a:pt x="551889" y="1039606"/>
                </a:lnTo>
                <a:lnTo>
                  <a:pt x="612104" y="1083148"/>
                </a:lnTo>
                <a:lnTo>
                  <a:pt x="675798" y="1120932"/>
                </a:lnTo>
                <a:lnTo>
                  <a:pt x="741890" y="1156317"/>
                </a:lnTo>
                <a:lnTo>
                  <a:pt x="809302" y="1186905"/>
                </a:lnTo>
                <a:lnTo>
                  <a:pt x="880192" y="1210535"/>
                </a:lnTo>
                <a:lnTo>
                  <a:pt x="951083" y="1231766"/>
                </a:lnTo>
                <a:lnTo>
                  <a:pt x="1024492" y="1245800"/>
                </a:lnTo>
                <a:lnTo>
                  <a:pt x="1097782" y="1257675"/>
                </a:lnTo>
                <a:lnTo>
                  <a:pt x="1172390" y="1261153"/>
                </a:lnTo>
                <a:lnTo>
                  <a:pt x="1246879" y="1261153"/>
                </a:lnTo>
                <a:lnTo>
                  <a:pt x="1320289" y="1256475"/>
                </a:lnTo>
                <a:lnTo>
                  <a:pt x="1394778" y="1244720"/>
                </a:lnTo>
                <a:lnTo>
                  <a:pt x="1466988" y="1228167"/>
                </a:lnTo>
              </a:path>
            </a:pathLst>
          </a:custGeom>
          <a:solidFill>
            <a:schemeClr val="accent3"/>
          </a:solidFill>
          <a:ln w="1199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9325798-2D33-4103-9AA9-9AF3F9328579}"/>
              </a:ext>
            </a:extLst>
          </p:cNvPr>
          <p:cNvSpPr/>
          <p:nvPr/>
        </p:nvSpPr>
        <p:spPr>
          <a:xfrm>
            <a:off x="7456673" y="2479464"/>
            <a:ext cx="1466987" cy="1127724"/>
          </a:xfrm>
          <a:custGeom>
            <a:avLst/>
            <a:gdLst>
              <a:gd name="connsiteX0" fmla="*/ 1466988 w 1466987"/>
              <a:gd name="connsiteY0" fmla="*/ 1228167 h 1261153"/>
              <a:gd name="connsiteX1" fmla="*/ 1204897 w 1466987"/>
              <a:gd name="connsiteY1" fmla="*/ 998343 h 1261153"/>
              <a:gd name="connsiteX2" fmla="*/ 1299897 w 1466987"/>
              <a:gd name="connsiteY2" fmla="*/ 742610 h 1261153"/>
              <a:gd name="connsiteX3" fmla="*/ 1248199 w 1466987"/>
              <a:gd name="connsiteY3" fmla="*/ 748488 h 1261153"/>
              <a:gd name="connsiteX4" fmla="*/ 1195181 w 1466987"/>
              <a:gd name="connsiteY4" fmla="*/ 749687 h 1261153"/>
              <a:gd name="connsiteX5" fmla="*/ 1142283 w 1466987"/>
              <a:gd name="connsiteY5" fmla="*/ 747288 h 1261153"/>
              <a:gd name="connsiteX6" fmla="*/ 1089385 w 1466987"/>
              <a:gd name="connsiteY6" fmla="*/ 737812 h 1261153"/>
              <a:gd name="connsiteX7" fmla="*/ 1040086 w 1466987"/>
              <a:gd name="connsiteY7" fmla="*/ 723658 h 1261153"/>
              <a:gd name="connsiteX8" fmla="*/ 989587 w 1466987"/>
              <a:gd name="connsiteY8" fmla="*/ 706025 h 1261153"/>
              <a:gd name="connsiteX9" fmla="*/ 942686 w 1466987"/>
              <a:gd name="connsiteY9" fmla="*/ 682395 h 1261153"/>
              <a:gd name="connsiteX10" fmla="*/ 898185 w 1466987"/>
              <a:gd name="connsiteY10" fmla="*/ 655286 h 1261153"/>
              <a:gd name="connsiteX11" fmla="*/ 857402 w 1466987"/>
              <a:gd name="connsiteY11" fmla="*/ 622300 h 1261153"/>
              <a:gd name="connsiteX12" fmla="*/ 820097 w 1466987"/>
              <a:gd name="connsiteY12" fmla="*/ 584636 h 1261153"/>
              <a:gd name="connsiteX13" fmla="*/ 785192 w 1466987"/>
              <a:gd name="connsiteY13" fmla="*/ 545772 h 1261153"/>
              <a:gd name="connsiteX14" fmla="*/ 756285 w 1466987"/>
              <a:gd name="connsiteY14" fmla="*/ 503310 h 1261153"/>
              <a:gd name="connsiteX15" fmla="*/ 732295 w 1466987"/>
              <a:gd name="connsiteY15" fmla="*/ 459648 h 1261153"/>
              <a:gd name="connsiteX16" fmla="*/ 714302 w 1466987"/>
              <a:gd name="connsiteY16" fmla="*/ 414907 h 1261153"/>
              <a:gd name="connsiteX17" fmla="*/ 698588 w 1466987"/>
              <a:gd name="connsiteY17" fmla="*/ 370046 h 1261153"/>
              <a:gd name="connsiteX18" fmla="*/ 688992 w 1466987"/>
              <a:gd name="connsiteY18" fmla="*/ 321826 h 1261153"/>
              <a:gd name="connsiteX19" fmla="*/ 682995 w 1466987"/>
              <a:gd name="connsiteY19" fmla="*/ 273486 h 1261153"/>
              <a:gd name="connsiteX20" fmla="*/ 856082 w 1466987"/>
              <a:gd name="connsiteY20" fmla="*/ 273486 h 1261153"/>
              <a:gd name="connsiteX21" fmla="*/ 442495 w 1466987"/>
              <a:gd name="connsiteY21" fmla="*/ 0 h 1261153"/>
              <a:gd name="connsiteX22" fmla="*/ 0 w 1466987"/>
              <a:gd name="connsiteY22" fmla="*/ 276964 h 1261153"/>
              <a:gd name="connsiteX23" fmla="*/ 161093 w 1466987"/>
              <a:gd name="connsiteY23" fmla="*/ 275765 h 1261153"/>
              <a:gd name="connsiteX24" fmla="*/ 167090 w 1466987"/>
              <a:gd name="connsiteY24" fmla="*/ 348934 h 1261153"/>
              <a:gd name="connsiteX25" fmla="*/ 178006 w 1466987"/>
              <a:gd name="connsiteY25" fmla="*/ 421984 h 1261153"/>
              <a:gd name="connsiteX26" fmla="*/ 193599 w 1466987"/>
              <a:gd name="connsiteY26" fmla="*/ 493834 h 1261153"/>
              <a:gd name="connsiteX27" fmla="*/ 213991 w 1466987"/>
              <a:gd name="connsiteY27" fmla="*/ 564604 h 1261153"/>
              <a:gd name="connsiteX28" fmla="*/ 240499 w 1466987"/>
              <a:gd name="connsiteY28" fmla="*/ 634175 h 1261153"/>
              <a:gd name="connsiteX29" fmla="*/ 273006 w 1466987"/>
              <a:gd name="connsiteY29" fmla="*/ 701347 h 1261153"/>
              <a:gd name="connsiteX30" fmla="*/ 308991 w 1466987"/>
              <a:gd name="connsiteY30" fmla="*/ 766120 h 1261153"/>
              <a:gd name="connsiteX31" fmla="*/ 349894 w 1466987"/>
              <a:gd name="connsiteY31" fmla="*/ 827415 h 1261153"/>
              <a:gd name="connsiteX32" fmla="*/ 394395 w 1466987"/>
              <a:gd name="connsiteY32" fmla="*/ 885230 h 1261153"/>
              <a:gd name="connsiteX33" fmla="*/ 443695 w 1466987"/>
              <a:gd name="connsiteY33" fmla="*/ 939448 h 1261153"/>
              <a:gd name="connsiteX34" fmla="*/ 496593 w 1466987"/>
              <a:gd name="connsiteY34" fmla="*/ 991266 h 1261153"/>
              <a:gd name="connsiteX35" fmla="*/ 551889 w 1466987"/>
              <a:gd name="connsiteY35" fmla="*/ 1039606 h 1261153"/>
              <a:gd name="connsiteX36" fmla="*/ 612104 w 1466987"/>
              <a:gd name="connsiteY36" fmla="*/ 1083148 h 1261153"/>
              <a:gd name="connsiteX37" fmla="*/ 675798 w 1466987"/>
              <a:gd name="connsiteY37" fmla="*/ 1120932 h 1261153"/>
              <a:gd name="connsiteX38" fmla="*/ 741890 w 1466987"/>
              <a:gd name="connsiteY38" fmla="*/ 1156317 h 1261153"/>
              <a:gd name="connsiteX39" fmla="*/ 809302 w 1466987"/>
              <a:gd name="connsiteY39" fmla="*/ 1186905 h 1261153"/>
              <a:gd name="connsiteX40" fmla="*/ 880192 w 1466987"/>
              <a:gd name="connsiteY40" fmla="*/ 1210535 h 1261153"/>
              <a:gd name="connsiteX41" fmla="*/ 951083 w 1466987"/>
              <a:gd name="connsiteY41" fmla="*/ 1231766 h 1261153"/>
              <a:gd name="connsiteX42" fmla="*/ 1024492 w 1466987"/>
              <a:gd name="connsiteY42" fmla="*/ 1245800 h 1261153"/>
              <a:gd name="connsiteX43" fmla="*/ 1097782 w 1466987"/>
              <a:gd name="connsiteY43" fmla="*/ 1257675 h 1261153"/>
              <a:gd name="connsiteX44" fmla="*/ 1172390 w 1466987"/>
              <a:gd name="connsiteY44" fmla="*/ 1261153 h 1261153"/>
              <a:gd name="connsiteX45" fmla="*/ 1246879 w 1466987"/>
              <a:gd name="connsiteY45" fmla="*/ 1261153 h 1261153"/>
              <a:gd name="connsiteX46" fmla="*/ 1320289 w 1466987"/>
              <a:gd name="connsiteY46" fmla="*/ 1256475 h 1261153"/>
              <a:gd name="connsiteX47" fmla="*/ 1394778 w 1466987"/>
              <a:gd name="connsiteY47" fmla="*/ 1244720 h 1261153"/>
              <a:gd name="connsiteX48" fmla="*/ 1466988 w 1466987"/>
              <a:gd name="connsiteY48" fmla="*/ 1228167 h 126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6987" h="1261153">
                <a:moveTo>
                  <a:pt x="1466988" y="1228167"/>
                </a:moveTo>
                <a:lnTo>
                  <a:pt x="1204897" y="998343"/>
                </a:lnTo>
                <a:lnTo>
                  <a:pt x="1299897" y="742610"/>
                </a:lnTo>
                <a:lnTo>
                  <a:pt x="1248199" y="748488"/>
                </a:lnTo>
                <a:lnTo>
                  <a:pt x="1195181" y="749687"/>
                </a:lnTo>
                <a:lnTo>
                  <a:pt x="1142283" y="747288"/>
                </a:lnTo>
                <a:lnTo>
                  <a:pt x="1089385" y="737812"/>
                </a:lnTo>
                <a:lnTo>
                  <a:pt x="1040086" y="723658"/>
                </a:lnTo>
                <a:lnTo>
                  <a:pt x="989587" y="706025"/>
                </a:lnTo>
                <a:lnTo>
                  <a:pt x="942686" y="682395"/>
                </a:lnTo>
                <a:lnTo>
                  <a:pt x="898185" y="655286"/>
                </a:lnTo>
                <a:lnTo>
                  <a:pt x="857402" y="622300"/>
                </a:lnTo>
                <a:lnTo>
                  <a:pt x="820097" y="584636"/>
                </a:lnTo>
                <a:lnTo>
                  <a:pt x="785192" y="545772"/>
                </a:lnTo>
                <a:lnTo>
                  <a:pt x="756285" y="503310"/>
                </a:lnTo>
                <a:lnTo>
                  <a:pt x="732295" y="459648"/>
                </a:lnTo>
                <a:lnTo>
                  <a:pt x="714302" y="414907"/>
                </a:lnTo>
                <a:lnTo>
                  <a:pt x="698588" y="370046"/>
                </a:lnTo>
                <a:lnTo>
                  <a:pt x="688992" y="321826"/>
                </a:lnTo>
                <a:lnTo>
                  <a:pt x="682995" y="273486"/>
                </a:lnTo>
                <a:lnTo>
                  <a:pt x="856082" y="273486"/>
                </a:lnTo>
                <a:lnTo>
                  <a:pt x="442495" y="0"/>
                </a:lnTo>
                <a:lnTo>
                  <a:pt x="0" y="276964"/>
                </a:lnTo>
                <a:lnTo>
                  <a:pt x="161093" y="275765"/>
                </a:lnTo>
                <a:lnTo>
                  <a:pt x="167090" y="348934"/>
                </a:lnTo>
                <a:lnTo>
                  <a:pt x="178006" y="421984"/>
                </a:lnTo>
                <a:lnTo>
                  <a:pt x="193599" y="493834"/>
                </a:lnTo>
                <a:lnTo>
                  <a:pt x="213991" y="564604"/>
                </a:lnTo>
                <a:lnTo>
                  <a:pt x="240499" y="634175"/>
                </a:lnTo>
                <a:lnTo>
                  <a:pt x="273006" y="701347"/>
                </a:lnTo>
                <a:lnTo>
                  <a:pt x="308991" y="766120"/>
                </a:lnTo>
                <a:lnTo>
                  <a:pt x="349894" y="827415"/>
                </a:lnTo>
                <a:lnTo>
                  <a:pt x="394395" y="885230"/>
                </a:lnTo>
                <a:lnTo>
                  <a:pt x="443695" y="939448"/>
                </a:lnTo>
                <a:lnTo>
                  <a:pt x="496593" y="991266"/>
                </a:lnTo>
                <a:lnTo>
                  <a:pt x="551889" y="1039606"/>
                </a:lnTo>
                <a:lnTo>
                  <a:pt x="612104" y="1083148"/>
                </a:lnTo>
                <a:lnTo>
                  <a:pt x="675798" y="1120932"/>
                </a:lnTo>
                <a:lnTo>
                  <a:pt x="741890" y="1156317"/>
                </a:lnTo>
                <a:lnTo>
                  <a:pt x="809302" y="1186905"/>
                </a:lnTo>
                <a:lnTo>
                  <a:pt x="880192" y="1210535"/>
                </a:lnTo>
                <a:lnTo>
                  <a:pt x="951083" y="1231766"/>
                </a:lnTo>
                <a:lnTo>
                  <a:pt x="1024492" y="1245800"/>
                </a:lnTo>
                <a:lnTo>
                  <a:pt x="1097782" y="1257675"/>
                </a:lnTo>
                <a:lnTo>
                  <a:pt x="1172390" y="1261153"/>
                </a:lnTo>
                <a:lnTo>
                  <a:pt x="1246879" y="1261153"/>
                </a:lnTo>
                <a:lnTo>
                  <a:pt x="1320289" y="1256475"/>
                </a:lnTo>
                <a:lnTo>
                  <a:pt x="1394778" y="1244720"/>
                </a:lnTo>
                <a:lnTo>
                  <a:pt x="1466988" y="1228167"/>
                </a:lnTo>
              </a:path>
            </a:pathLst>
          </a:custGeom>
          <a:solidFill>
            <a:srgbClr val="FFC000"/>
          </a:solidFill>
          <a:ln w="8636" cap="rnd">
            <a:solidFill>
              <a:srgbClr val="FFFFFF"/>
            </a:solidFill>
            <a:prstDash val="solid"/>
            <a:round/>
          </a:ln>
        </p:spPr>
        <p:txBody>
          <a:bodyPr rtlCol="0" anchor="ctr"/>
          <a:lstStyle/>
          <a:p>
            <a:endParaRPr lang="en-GB"/>
          </a:p>
        </p:txBody>
      </p:sp>
      <p:sp>
        <p:nvSpPr>
          <p:cNvPr id="15" name="Freeform: Shape 14">
            <a:extLst>
              <a:ext uri="{FF2B5EF4-FFF2-40B4-BE49-F238E27FC236}">
                <a16:creationId xmlns:a16="http://schemas.microsoft.com/office/drawing/2014/main" id="{A95F63A7-64DB-4F44-9F64-1D0A869E124B}"/>
              </a:ext>
            </a:extLst>
          </p:cNvPr>
          <p:cNvSpPr/>
          <p:nvPr/>
        </p:nvSpPr>
        <p:spPr>
          <a:xfrm>
            <a:off x="8747813" y="2139696"/>
            <a:ext cx="951683" cy="1516431"/>
          </a:xfrm>
          <a:custGeom>
            <a:avLst/>
            <a:gdLst>
              <a:gd name="connsiteX0" fmla="*/ 343657 w 951683"/>
              <a:gd name="connsiteY0" fmla="*/ 1550952 h 1695851"/>
              <a:gd name="connsiteX1" fmla="*/ 408549 w 951683"/>
              <a:gd name="connsiteY1" fmla="*/ 1520245 h 1695851"/>
              <a:gd name="connsiteX2" fmla="*/ 471044 w 951683"/>
              <a:gd name="connsiteY2" fmla="*/ 1484860 h 1695851"/>
              <a:gd name="connsiteX3" fmla="*/ 531139 w 951683"/>
              <a:gd name="connsiteY3" fmla="*/ 1443717 h 1695851"/>
              <a:gd name="connsiteX4" fmla="*/ 588835 w 951683"/>
              <a:gd name="connsiteY4" fmla="*/ 1398856 h 1695851"/>
              <a:gd name="connsiteX5" fmla="*/ 642812 w 951683"/>
              <a:gd name="connsiteY5" fmla="*/ 1350516 h 1695851"/>
              <a:gd name="connsiteX6" fmla="*/ 692111 w 951683"/>
              <a:gd name="connsiteY6" fmla="*/ 1298698 h 1695851"/>
              <a:gd name="connsiteX7" fmla="*/ 740211 w 951683"/>
              <a:gd name="connsiteY7" fmla="*/ 1243281 h 1695851"/>
              <a:gd name="connsiteX8" fmla="*/ 780994 w 951683"/>
              <a:gd name="connsiteY8" fmla="*/ 1184386 h 1695851"/>
              <a:gd name="connsiteX9" fmla="*/ 819498 w 951683"/>
              <a:gd name="connsiteY9" fmla="*/ 1123091 h 1695851"/>
              <a:gd name="connsiteX10" fmla="*/ 852005 w 951683"/>
              <a:gd name="connsiteY10" fmla="*/ 1060597 h 1695851"/>
              <a:gd name="connsiteX11" fmla="*/ 881992 w 951683"/>
              <a:gd name="connsiteY11" fmla="*/ 994625 h 1695851"/>
              <a:gd name="connsiteX12" fmla="*/ 904782 w 951683"/>
              <a:gd name="connsiteY12" fmla="*/ 926253 h 1695851"/>
              <a:gd name="connsiteX13" fmla="*/ 925294 w 951683"/>
              <a:gd name="connsiteY13" fmla="*/ 856802 h 1695851"/>
              <a:gd name="connsiteX14" fmla="*/ 938488 w 951683"/>
              <a:gd name="connsiteY14" fmla="*/ 787231 h 1695851"/>
              <a:gd name="connsiteX15" fmla="*/ 948084 w 951683"/>
              <a:gd name="connsiteY15" fmla="*/ 716581 h 1695851"/>
              <a:gd name="connsiteX16" fmla="*/ 951683 w 951683"/>
              <a:gd name="connsiteY16" fmla="*/ 644611 h 1695851"/>
              <a:gd name="connsiteX17" fmla="*/ 949284 w 951683"/>
              <a:gd name="connsiteY17" fmla="*/ 573960 h 1695851"/>
              <a:gd name="connsiteX18" fmla="*/ 944486 w 951683"/>
              <a:gd name="connsiteY18" fmla="*/ 503190 h 1695851"/>
              <a:gd name="connsiteX19" fmla="*/ 931291 w 951683"/>
              <a:gd name="connsiteY19" fmla="*/ 432539 h 1695851"/>
              <a:gd name="connsiteX20" fmla="*/ 915578 w 951683"/>
              <a:gd name="connsiteY20" fmla="*/ 362968 h 1695851"/>
              <a:gd name="connsiteX21" fmla="*/ 893987 w 951683"/>
              <a:gd name="connsiteY21" fmla="*/ 293397 h 1695851"/>
              <a:gd name="connsiteX22" fmla="*/ 867598 w 951683"/>
              <a:gd name="connsiteY22" fmla="*/ 227425 h 1695851"/>
              <a:gd name="connsiteX23" fmla="*/ 837490 w 951683"/>
              <a:gd name="connsiteY23" fmla="*/ 161453 h 1695851"/>
              <a:gd name="connsiteX24" fmla="*/ 801506 w 951683"/>
              <a:gd name="connsiteY24" fmla="*/ 98959 h 1695851"/>
              <a:gd name="connsiteX25" fmla="*/ 767800 w 951683"/>
              <a:gd name="connsiteY25" fmla="*/ 48340 h 1695851"/>
              <a:gd name="connsiteX26" fmla="*/ 731815 w 951683"/>
              <a:gd name="connsiteY26" fmla="*/ 0 h 1695851"/>
              <a:gd name="connsiteX27" fmla="*/ 626019 w 951683"/>
              <a:gd name="connsiteY27" fmla="*/ 291118 h 1695851"/>
              <a:gd name="connsiteX28" fmla="*/ 332861 w 951683"/>
              <a:gd name="connsiteY28" fmla="*/ 329982 h 1695851"/>
              <a:gd name="connsiteX29" fmla="*/ 353253 w 951683"/>
              <a:gd name="connsiteY29" fmla="*/ 362968 h 1695851"/>
              <a:gd name="connsiteX30" fmla="*/ 379762 w 951683"/>
              <a:gd name="connsiteY30" fmla="*/ 408909 h 1695851"/>
              <a:gd name="connsiteX31" fmla="*/ 398954 w 951683"/>
              <a:gd name="connsiteY31" fmla="*/ 458449 h 1695851"/>
              <a:gd name="connsiteX32" fmla="*/ 414547 w 951683"/>
              <a:gd name="connsiteY32" fmla="*/ 507988 h 1695851"/>
              <a:gd name="connsiteX33" fmla="*/ 424143 w 951683"/>
              <a:gd name="connsiteY33" fmla="*/ 559806 h 1695851"/>
              <a:gd name="connsiteX34" fmla="*/ 428941 w 951683"/>
              <a:gd name="connsiteY34" fmla="*/ 611625 h 1695851"/>
              <a:gd name="connsiteX35" fmla="*/ 426542 w 951683"/>
              <a:gd name="connsiteY35" fmla="*/ 664643 h 1695851"/>
              <a:gd name="connsiteX36" fmla="*/ 420544 w 951683"/>
              <a:gd name="connsiteY36" fmla="*/ 716581 h 1695851"/>
              <a:gd name="connsiteX37" fmla="*/ 407350 w 951683"/>
              <a:gd name="connsiteY37" fmla="*/ 768399 h 1695851"/>
              <a:gd name="connsiteX38" fmla="*/ 390557 w 951683"/>
              <a:gd name="connsiteY38" fmla="*/ 817939 h 1695851"/>
              <a:gd name="connsiteX39" fmla="*/ 367647 w 951683"/>
              <a:gd name="connsiteY39" fmla="*/ 865079 h 1695851"/>
              <a:gd name="connsiteX40" fmla="*/ 341258 w 951683"/>
              <a:gd name="connsiteY40" fmla="*/ 909820 h 1695851"/>
              <a:gd name="connsiteX41" fmla="*/ 308871 w 951683"/>
              <a:gd name="connsiteY41" fmla="*/ 952282 h 1695851"/>
              <a:gd name="connsiteX42" fmla="*/ 272766 w 951683"/>
              <a:gd name="connsiteY42" fmla="*/ 991146 h 1695851"/>
              <a:gd name="connsiteX43" fmla="*/ 231863 w 951683"/>
              <a:gd name="connsiteY43" fmla="*/ 1026531 h 1695851"/>
              <a:gd name="connsiteX44" fmla="*/ 187482 w 951683"/>
              <a:gd name="connsiteY44" fmla="*/ 1055919 h 1695851"/>
              <a:gd name="connsiteX45" fmla="*/ 135783 w 951683"/>
              <a:gd name="connsiteY45" fmla="*/ 896866 h 1695851"/>
              <a:gd name="connsiteX46" fmla="*/ 0 w 951683"/>
              <a:gd name="connsiteY46" fmla="*/ 1377625 h 1695851"/>
              <a:gd name="connsiteX47" fmla="*/ 385759 w 951683"/>
              <a:gd name="connsiteY47" fmla="*/ 1695852 h 1695851"/>
              <a:gd name="connsiteX48" fmla="*/ 343657 w 951683"/>
              <a:gd name="connsiteY48" fmla="*/ 1550952 h 16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1683" h="1695851">
                <a:moveTo>
                  <a:pt x="343657" y="1550952"/>
                </a:moveTo>
                <a:lnTo>
                  <a:pt x="408549" y="1520245"/>
                </a:lnTo>
                <a:lnTo>
                  <a:pt x="471044" y="1484860"/>
                </a:lnTo>
                <a:lnTo>
                  <a:pt x="531139" y="1443717"/>
                </a:lnTo>
                <a:lnTo>
                  <a:pt x="588835" y="1398856"/>
                </a:lnTo>
                <a:lnTo>
                  <a:pt x="642812" y="1350516"/>
                </a:lnTo>
                <a:lnTo>
                  <a:pt x="692111" y="1298698"/>
                </a:lnTo>
                <a:lnTo>
                  <a:pt x="740211" y="1243281"/>
                </a:lnTo>
                <a:lnTo>
                  <a:pt x="780994" y="1184386"/>
                </a:lnTo>
                <a:lnTo>
                  <a:pt x="819498" y="1123091"/>
                </a:lnTo>
                <a:lnTo>
                  <a:pt x="852005" y="1060597"/>
                </a:lnTo>
                <a:lnTo>
                  <a:pt x="881992" y="994625"/>
                </a:lnTo>
                <a:lnTo>
                  <a:pt x="904782" y="926253"/>
                </a:lnTo>
                <a:lnTo>
                  <a:pt x="925294" y="856802"/>
                </a:lnTo>
                <a:lnTo>
                  <a:pt x="938488" y="787231"/>
                </a:lnTo>
                <a:lnTo>
                  <a:pt x="948084" y="716581"/>
                </a:lnTo>
                <a:lnTo>
                  <a:pt x="951683" y="644611"/>
                </a:lnTo>
                <a:lnTo>
                  <a:pt x="949284" y="573960"/>
                </a:lnTo>
                <a:lnTo>
                  <a:pt x="944486" y="503190"/>
                </a:lnTo>
                <a:lnTo>
                  <a:pt x="931291" y="432539"/>
                </a:lnTo>
                <a:lnTo>
                  <a:pt x="915578" y="362968"/>
                </a:lnTo>
                <a:lnTo>
                  <a:pt x="893987" y="293397"/>
                </a:lnTo>
                <a:lnTo>
                  <a:pt x="867598" y="227425"/>
                </a:lnTo>
                <a:lnTo>
                  <a:pt x="837490" y="161453"/>
                </a:lnTo>
                <a:lnTo>
                  <a:pt x="801506" y="98959"/>
                </a:lnTo>
                <a:lnTo>
                  <a:pt x="767800" y="48340"/>
                </a:lnTo>
                <a:lnTo>
                  <a:pt x="731815" y="0"/>
                </a:lnTo>
                <a:lnTo>
                  <a:pt x="626019" y="291118"/>
                </a:lnTo>
                <a:lnTo>
                  <a:pt x="332861" y="329982"/>
                </a:lnTo>
                <a:lnTo>
                  <a:pt x="353253" y="362968"/>
                </a:lnTo>
                <a:lnTo>
                  <a:pt x="379762" y="408909"/>
                </a:lnTo>
                <a:lnTo>
                  <a:pt x="398954" y="458449"/>
                </a:lnTo>
                <a:lnTo>
                  <a:pt x="414547" y="507988"/>
                </a:lnTo>
                <a:lnTo>
                  <a:pt x="424143" y="559806"/>
                </a:lnTo>
                <a:lnTo>
                  <a:pt x="428941" y="611625"/>
                </a:lnTo>
                <a:lnTo>
                  <a:pt x="426542" y="664643"/>
                </a:lnTo>
                <a:lnTo>
                  <a:pt x="420544" y="716581"/>
                </a:lnTo>
                <a:lnTo>
                  <a:pt x="407350" y="768399"/>
                </a:lnTo>
                <a:lnTo>
                  <a:pt x="390557" y="817939"/>
                </a:lnTo>
                <a:lnTo>
                  <a:pt x="367647" y="865079"/>
                </a:lnTo>
                <a:lnTo>
                  <a:pt x="341258" y="909820"/>
                </a:lnTo>
                <a:lnTo>
                  <a:pt x="308871" y="952282"/>
                </a:lnTo>
                <a:lnTo>
                  <a:pt x="272766" y="991146"/>
                </a:lnTo>
                <a:lnTo>
                  <a:pt x="231863" y="1026531"/>
                </a:lnTo>
                <a:lnTo>
                  <a:pt x="187482" y="1055919"/>
                </a:lnTo>
                <a:lnTo>
                  <a:pt x="135783" y="896866"/>
                </a:lnTo>
                <a:lnTo>
                  <a:pt x="0" y="1377625"/>
                </a:lnTo>
                <a:lnTo>
                  <a:pt x="385759" y="1695852"/>
                </a:lnTo>
                <a:lnTo>
                  <a:pt x="343657" y="1550952"/>
                </a:lnTo>
              </a:path>
            </a:pathLst>
          </a:custGeom>
          <a:solidFill>
            <a:schemeClr val="accent1">
              <a:lumMod val="60000"/>
              <a:lumOff val="40000"/>
            </a:schemeClr>
          </a:solidFill>
          <a:ln w="1199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B99B3F-B669-40A9-BD9D-75DBE4308B03}"/>
              </a:ext>
            </a:extLst>
          </p:cNvPr>
          <p:cNvSpPr/>
          <p:nvPr/>
        </p:nvSpPr>
        <p:spPr>
          <a:xfrm>
            <a:off x="8747813" y="2139696"/>
            <a:ext cx="951683" cy="1516431"/>
          </a:xfrm>
          <a:custGeom>
            <a:avLst/>
            <a:gdLst>
              <a:gd name="connsiteX0" fmla="*/ 343657 w 951683"/>
              <a:gd name="connsiteY0" fmla="*/ 1550952 h 1695851"/>
              <a:gd name="connsiteX1" fmla="*/ 408549 w 951683"/>
              <a:gd name="connsiteY1" fmla="*/ 1520245 h 1695851"/>
              <a:gd name="connsiteX2" fmla="*/ 471044 w 951683"/>
              <a:gd name="connsiteY2" fmla="*/ 1484860 h 1695851"/>
              <a:gd name="connsiteX3" fmla="*/ 531139 w 951683"/>
              <a:gd name="connsiteY3" fmla="*/ 1443717 h 1695851"/>
              <a:gd name="connsiteX4" fmla="*/ 588835 w 951683"/>
              <a:gd name="connsiteY4" fmla="*/ 1398856 h 1695851"/>
              <a:gd name="connsiteX5" fmla="*/ 642812 w 951683"/>
              <a:gd name="connsiteY5" fmla="*/ 1350516 h 1695851"/>
              <a:gd name="connsiteX6" fmla="*/ 692111 w 951683"/>
              <a:gd name="connsiteY6" fmla="*/ 1298698 h 1695851"/>
              <a:gd name="connsiteX7" fmla="*/ 740211 w 951683"/>
              <a:gd name="connsiteY7" fmla="*/ 1243281 h 1695851"/>
              <a:gd name="connsiteX8" fmla="*/ 780994 w 951683"/>
              <a:gd name="connsiteY8" fmla="*/ 1184386 h 1695851"/>
              <a:gd name="connsiteX9" fmla="*/ 819498 w 951683"/>
              <a:gd name="connsiteY9" fmla="*/ 1123091 h 1695851"/>
              <a:gd name="connsiteX10" fmla="*/ 852005 w 951683"/>
              <a:gd name="connsiteY10" fmla="*/ 1060597 h 1695851"/>
              <a:gd name="connsiteX11" fmla="*/ 881992 w 951683"/>
              <a:gd name="connsiteY11" fmla="*/ 994625 h 1695851"/>
              <a:gd name="connsiteX12" fmla="*/ 904782 w 951683"/>
              <a:gd name="connsiteY12" fmla="*/ 926253 h 1695851"/>
              <a:gd name="connsiteX13" fmla="*/ 925294 w 951683"/>
              <a:gd name="connsiteY13" fmla="*/ 856802 h 1695851"/>
              <a:gd name="connsiteX14" fmla="*/ 938488 w 951683"/>
              <a:gd name="connsiteY14" fmla="*/ 787231 h 1695851"/>
              <a:gd name="connsiteX15" fmla="*/ 948084 w 951683"/>
              <a:gd name="connsiteY15" fmla="*/ 716581 h 1695851"/>
              <a:gd name="connsiteX16" fmla="*/ 951683 w 951683"/>
              <a:gd name="connsiteY16" fmla="*/ 644611 h 1695851"/>
              <a:gd name="connsiteX17" fmla="*/ 949284 w 951683"/>
              <a:gd name="connsiteY17" fmla="*/ 573960 h 1695851"/>
              <a:gd name="connsiteX18" fmla="*/ 944486 w 951683"/>
              <a:gd name="connsiteY18" fmla="*/ 503190 h 1695851"/>
              <a:gd name="connsiteX19" fmla="*/ 931291 w 951683"/>
              <a:gd name="connsiteY19" fmla="*/ 432539 h 1695851"/>
              <a:gd name="connsiteX20" fmla="*/ 915578 w 951683"/>
              <a:gd name="connsiteY20" fmla="*/ 362968 h 1695851"/>
              <a:gd name="connsiteX21" fmla="*/ 893987 w 951683"/>
              <a:gd name="connsiteY21" fmla="*/ 293397 h 1695851"/>
              <a:gd name="connsiteX22" fmla="*/ 867598 w 951683"/>
              <a:gd name="connsiteY22" fmla="*/ 227425 h 1695851"/>
              <a:gd name="connsiteX23" fmla="*/ 837490 w 951683"/>
              <a:gd name="connsiteY23" fmla="*/ 161453 h 1695851"/>
              <a:gd name="connsiteX24" fmla="*/ 801506 w 951683"/>
              <a:gd name="connsiteY24" fmla="*/ 98959 h 1695851"/>
              <a:gd name="connsiteX25" fmla="*/ 767800 w 951683"/>
              <a:gd name="connsiteY25" fmla="*/ 48340 h 1695851"/>
              <a:gd name="connsiteX26" fmla="*/ 731815 w 951683"/>
              <a:gd name="connsiteY26" fmla="*/ 0 h 1695851"/>
              <a:gd name="connsiteX27" fmla="*/ 626019 w 951683"/>
              <a:gd name="connsiteY27" fmla="*/ 291118 h 1695851"/>
              <a:gd name="connsiteX28" fmla="*/ 332861 w 951683"/>
              <a:gd name="connsiteY28" fmla="*/ 329982 h 1695851"/>
              <a:gd name="connsiteX29" fmla="*/ 353253 w 951683"/>
              <a:gd name="connsiteY29" fmla="*/ 362968 h 1695851"/>
              <a:gd name="connsiteX30" fmla="*/ 379762 w 951683"/>
              <a:gd name="connsiteY30" fmla="*/ 408909 h 1695851"/>
              <a:gd name="connsiteX31" fmla="*/ 398954 w 951683"/>
              <a:gd name="connsiteY31" fmla="*/ 458449 h 1695851"/>
              <a:gd name="connsiteX32" fmla="*/ 414547 w 951683"/>
              <a:gd name="connsiteY32" fmla="*/ 507988 h 1695851"/>
              <a:gd name="connsiteX33" fmla="*/ 424143 w 951683"/>
              <a:gd name="connsiteY33" fmla="*/ 559806 h 1695851"/>
              <a:gd name="connsiteX34" fmla="*/ 428941 w 951683"/>
              <a:gd name="connsiteY34" fmla="*/ 611625 h 1695851"/>
              <a:gd name="connsiteX35" fmla="*/ 426542 w 951683"/>
              <a:gd name="connsiteY35" fmla="*/ 664643 h 1695851"/>
              <a:gd name="connsiteX36" fmla="*/ 420544 w 951683"/>
              <a:gd name="connsiteY36" fmla="*/ 716581 h 1695851"/>
              <a:gd name="connsiteX37" fmla="*/ 407350 w 951683"/>
              <a:gd name="connsiteY37" fmla="*/ 768399 h 1695851"/>
              <a:gd name="connsiteX38" fmla="*/ 390557 w 951683"/>
              <a:gd name="connsiteY38" fmla="*/ 817939 h 1695851"/>
              <a:gd name="connsiteX39" fmla="*/ 367647 w 951683"/>
              <a:gd name="connsiteY39" fmla="*/ 865079 h 1695851"/>
              <a:gd name="connsiteX40" fmla="*/ 341258 w 951683"/>
              <a:gd name="connsiteY40" fmla="*/ 909820 h 1695851"/>
              <a:gd name="connsiteX41" fmla="*/ 308871 w 951683"/>
              <a:gd name="connsiteY41" fmla="*/ 952282 h 1695851"/>
              <a:gd name="connsiteX42" fmla="*/ 272766 w 951683"/>
              <a:gd name="connsiteY42" fmla="*/ 991146 h 1695851"/>
              <a:gd name="connsiteX43" fmla="*/ 231863 w 951683"/>
              <a:gd name="connsiteY43" fmla="*/ 1026531 h 1695851"/>
              <a:gd name="connsiteX44" fmla="*/ 187482 w 951683"/>
              <a:gd name="connsiteY44" fmla="*/ 1055919 h 1695851"/>
              <a:gd name="connsiteX45" fmla="*/ 135783 w 951683"/>
              <a:gd name="connsiteY45" fmla="*/ 896866 h 1695851"/>
              <a:gd name="connsiteX46" fmla="*/ 0 w 951683"/>
              <a:gd name="connsiteY46" fmla="*/ 1377625 h 1695851"/>
              <a:gd name="connsiteX47" fmla="*/ 385759 w 951683"/>
              <a:gd name="connsiteY47" fmla="*/ 1695852 h 1695851"/>
              <a:gd name="connsiteX48" fmla="*/ 343657 w 951683"/>
              <a:gd name="connsiteY48" fmla="*/ 1550952 h 16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1683" h="1695851">
                <a:moveTo>
                  <a:pt x="343657" y="1550952"/>
                </a:moveTo>
                <a:lnTo>
                  <a:pt x="408549" y="1520245"/>
                </a:lnTo>
                <a:lnTo>
                  <a:pt x="471044" y="1484860"/>
                </a:lnTo>
                <a:lnTo>
                  <a:pt x="531139" y="1443717"/>
                </a:lnTo>
                <a:lnTo>
                  <a:pt x="588835" y="1398856"/>
                </a:lnTo>
                <a:lnTo>
                  <a:pt x="642812" y="1350516"/>
                </a:lnTo>
                <a:lnTo>
                  <a:pt x="692111" y="1298698"/>
                </a:lnTo>
                <a:lnTo>
                  <a:pt x="740211" y="1243281"/>
                </a:lnTo>
                <a:lnTo>
                  <a:pt x="780994" y="1184386"/>
                </a:lnTo>
                <a:lnTo>
                  <a:pt x="819498" y="1123091"/>
                </a:lnTo>
                <a:lnTo>
                  <a:pt x="852005" y="1060597"/>
                </a:lnTo>
                <a:lnTo>
                  <a:pt x="881992" y="994625"/>
                </a:lnTo>
                <a:lnTo>
                  <a:pt x="904782" y="926253"/>
                </a:lnTo>
                <a:lnTo>
                  <a:pt x="925294" y="856802"/>
                </a:lnTo>
                <a:lnTo>
                  <a:pt x="938488" y="787231"/>
                </a:lnTo>
                <a:lnTo>
                  <a:pt x="948084" y="716581"/>
                </a:lnTo>
                <a:lnTo>
                  <a:pt x="951683" y="644611"/>
                </a:lnTo>
                <a:lnTo>
                  <a:pt x="949284" y="573960"/>
                </a:lnTo>
                <a:lnTo>
                  <a:pt x="944486" y="503190"/>
                </a:lnTo>
                <a:lnTo>
                  <a:pt x="931291" y="432539"/>
                </a:lnTo>
                <a:lnTo>
                  <a:pt x="915578" y="362968"/>
                </a:lnTo>
                <a:lnTo>
                  <a:pt x="893987" y="293397"/>
                </a:lnTo>
                <a:lnTo>
                  <a:pt x="867598" y="227425"/>
                </a:lnTo>
                <a:lnTo>
                  <a:pt x="837490" y="161453"/>
                </a:lnTo>
                <a:lnTo>
                  <a:pt x="801506" y="98959"/>
                </a:lnTo>
                <a:lnTo>
                  <a:pt x="767800" y="48340"/>
                </a:lnTo>
                <a:lnTo>
                  <a:pt x="731815" y="0"/>
                </a:lnTo>
                <a:lnTo>
                  <a:pt x="626019" y="291118"/>
                </a:lnTo>
                <a:lnTo>
                  <a:pt x="332861" y="329982"/>
                </a:lnTo>
                <a:lnTo>
                  <a:pt x="353253" y="362968"/>
                </a:lnTo>
                <a:lnTo>
                  <a:pt x="379762" y="408909"/>
                </a:lnTo>
                <a:lnTo>
                  <a:pt x="398954" y="458449"/>
                </a:lnTo>
                <a:lnTo>
                  <a:pt x="414547" y="507988"/>
                </a:lnTo>
                <a:lnTo>
                  <a:pt x="424143" y="559806"/>
                </a:lnTo>
                <a:lnTo>
                  <a:pt x="428941" y="611625"/>
                </a:lnTo>
                <a:lnTo>
                  <a:pt x="426542" y="664643"/>
                </a:lnTo>
                <a:lnTo>
                  <a:pt x="420544" y="716581"/>
                </a:lnTo>
                <a:lnTo>
                  <a:pt x="407350" y="768399"/>
                </a:lnTo>
                <a:lnTo>
                  <a:pt x="390557" y="817939"/>
                </a:lnTo>
                <a:lnTo>
                  <a:pt x="367647" y="865079"/>
                </a:lnTo>
                <a:lnTo>
                  <a:pt x="341258" y="909820"/>
                </a:lnTo>
                <a:lnTo>
                  <a:pt x="308871" y="952282"/>
                </a:lnTo>
                <a:lnTo>
                  <a:pt x="272766" y="991146"/>
                </a:lnTo>
                <a:lnTo>
                  <a:pt x="231863" y="1026531"/>
                </a:lnTo>
                <a:lnTo>
                  <a:pt x="187482" y="1055919"/>
                </a:lnTo>
                <a:lnTo>
                  <a:pt x="135783" y="896866"/>
                </a:lnTo>
                <a:lnTo>
                  <a:pt x="0" y="1377625"/>
                </a:lnTo>
                <a:lnTo>
                  <a:pt x="385759" y="1695852"/>
                </a:lnTo>
                <a:lnTo>
                  <a:pt x="343657" y="1550952"/>
                </a:lnTo>
              </a:path>
            </a:pathLst>
          </a:custGeom>
          <a:noFill/>
          <a:ln w="11515" cap="rnd">
            <a:solidFill>
              <a:srgbClr val="FFFFFF"/>
            </a:solidFill>
            <a:prstDash val="solid"/>
            <a:round/>
          </a:ln>
        </p:spPr>
        <p:txBody>
          <a:bodyPr rtlCol="0" anchor="ctr"/>
          <a:lstStyle/>
          <a:p>
            <a:endParaRPr lang="en-GB"/>
          </a:p>
        </p:txBody>
      </p:sp>
      <p:sp>
        <p:nvSpPr>
          <p:cNvPr id="17" name="Freeform: Shape 16">
            <a:extLst>
              <a:ext uri="{FF2B5EF4-FFF2-40B4-BE49-F238E27FC236}">
                <a16:creationId xmlns:a16="http://schemas.microsoft.com/office/drawing/2014/main" id="{DA4195C5-D97C-4A5B-A2AD-785825B199A7}"/>
              </a:ext>
            </a:extLst>
          </p:cNvPr>
          <p:cNvSpPr/>
          <p:nvPr/>
        </p:nvSpPr>
        <p:spPr>
          <a:xfrm>
            <a:off x="8606752" y="3987263"/>
            <a:ext cx="1004940" cy="732580"/>
          </a:xfrm>
          <a:custGeom>
            <a:avLst/>
            <a:gdLst>
              <a:gd name="connsiteX0" fmla="*/ 222268 w 1004940"/>
              <a:gd name="connsiteY0" fmla="*/ 818178 h 819257"/>
              <a:gd name="connsiteX1" fmla="*/ 760723 w 1004940"/>
              <a:gd name="connsiteY1" fmla="*/ 819258 h 819257"/>
              <a:gd name="connsiteX2" fmla="*/ 846367 w 1004940"/>
              <a:gd name="connsiteY2" fmla="*/ 671840 h 819257"/>
              <a:gd name="connsiteX3" fmla="*/ 927453 w 1004940"/>
              <a:gd name="connsiteY3" fmla="*/ 520823 h 819257"/>
              <a:gd name="connsiteX4" fmla="*/ 1004941 w 1004940"/>
              <a:gd name="connsiteY4" fmla="*/ 367646 h 819257"/>
              <a:gd name="connsiteX5" fmla="*/ 844088 w 1004940"/>
              <a:gd name="connsiteY5" fmla="*/ 460967 h 819257"/>
              <a:gd name="connsiteX6" fmla="*/ 803544 w 1004940"/>
              <a:gd name="connsiteY6" fmla="*/ 402192 h 819257"/>
              <a:gd name="connsiteX7" fmla="*/ 758324 w 1004940"/>
              <a:gd name="connsiteY7" fmla="*/ 346895 h 819257"/>
              <a:gd name="connsiteX8" fmla="*/ 709744 w 1004940"/>
              <a:gd name="connsiteY8" fmla="*/ 294957 h 819257"/>
              <a:gd name="connsiteX9" fmla="*/ 656486 w 1004940"/>
              <a:gd name="connsiteY9" fmla="*/ 245418 h 819257"/>
              <a:gd name="connsiteX10" fmla="*/ 600950 w 1004940"/>
              <a:gd name="connsiteY10" fmla="*/ 201636 h 819257"/>
              <a:gd name="connsiteX11" fmla="*/ 540734 w 1004940"/>
              <a:gd name="connsiteY11" fmla="*/ 161333 h 819257"/>
              <a:gd name="connsiteX12" fmla="*/ 480519 w 1004940"/>
              <a:gd name="connsiteY12" fmla="*/ 124508 h 819257"/>
              <a:gd name="connsiteX13" fmla="*/ 416826 w 1004940"/>
              <a:gd name="connsiteY13" fmla="*/ 92242 h 819257"/>
              <a:gd name="connsiteX14" fmla="*/ 349654 w 1004940"/>
              <a:gd name="connsiteY14" fmla="*/ 64533 h 819257"/>
              <a:gd name="connsiteX15" fmla="*/ 282482 w 1004940"/>
              <a:gd name="connsiteY15" fmla="*/ 41503 h 819257"/>
              <a:gd name="connsiteX16" fmla="*/ 213031 w 1004940"/>
              <a:gd name="connsiteY16" fmla="*/ 24230 h 819257"/>
              <a:gd name="connsiteX17" fmla="*/ 142381 w 1004940"/>
              <a:gd name="connsiteY17" fmla="*/ 10316 h 819257"/>
              <a:gd name="connsiteX18" fmla="*/ 70651 w 1004940"/>
              <a:gd name="connsiteY18" fmla="*/ 2279 h 819257"/>
              <a:gd name="connsiteX19" fmla="*/ 0 w 1004940"/>
              <a:gd name="connsiteY19" fmla="*/ 0 h 819257"/>
              <a:gd name="connsiteX20" fmla="*/ 189881 w 1004940"/>
              <a:gd name="connsiteY20" fmla="*/ 237381 h 819257"/>
              <a:gd name="connsiteX21" fmla="*/ 72930 w 1004940"/>
              <a:gd name="connsiteY21" fmla="*/ 512786 h 819257"/>
              <a:gd name="connsiteX22" fmla="*/ 120430 w 1004940"/>
              <a:gd name="connsiteY22" fmla="*/ 524301 h 819257"/>
              <a:gd name="connsiteX23" fmla="*/ 167930 w 1004940"/>
              <a:gd name="connsiteY23" fmla="*/ 539295 h 819257"/>
              <a:gd name="connsiteX24" fmla="*/ 213031 w 1004940"/>
              <a:gd name="connsiteY24" fmla="*/ 558847 h 819257"/>
              <a:gd name="connsiteX25" fmla="*/ 255853 w 1004940"/>
              <a:gd name="connsiteY25" fmla="*/ 581877 h 819257"/>
              <a:gd name="connsiteX26" fmla="*/ 296397 w 1004940"/>
              <a:gd name="connsiteY26" fmla="*/ 610785 h 819257"/>
              <a:gd name="connsiteX27" fmla="*/ 335740 w 1004940"/>
              <a:gd name="connsiteY27" fmla="*/ 641852 h 819257"/>
              <a:gd name="connsiteX28" fmla="*/ 370526 w 1004940"/>
              <a:gd name="connsiteY28" fmla="*/ 676398 h 819257"/>
              <a:gd name="connsiteX29" fmla="*/ 402912 w 1004940"/>
              <a:gd name="connsiteY29" fmla="*/ 714422 h 819257"/>
              <a:gd name="connsiteX30" fmla="*/ 222268 w 1004940"/>
              <a:gd name="connsiteY30" fmla="*/ 818178 h 8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4940" h="819257">
                <a:moveTo>
                  <a:pt x="222268" y="818178"/>
                </a:moveTo>
                <a:lnTo>
                  <a:pt x="760723" y="819258"/>
                </a:lnTo>
                <a:lnTo>
                  <a:pt x="846367" y="671840"/>
                </a:lnTo>
                <a:lnTo>
                  <a:pt x="927453" y="520823"/>
                </a:lnTo>
                <a:lnTo>
                  <a:pt x="1004941" y="367646"/>
                </a:lnTo>
                <a:lnTo>
                  <a:pt x="844088" y="460967"/>
                </a:lnTo>
                <a:lnTo>
                  <a:pt x="803544" y="402192"/>
                </a:lnTo>
                <a:lnTo>
                  <a:pt x="758324" y="346895"/>
                </a:lnTo>
                <a:lnTo>
                  <a:pt x="709744" y="294957"/>
                </a:lnTo>
                <a:lnTo>
                  <a:pt x="656486" y="245418"/>
                </a:lnTo>
                <a:lnTo>
                  <a:pt x="600950" y="201636"/>
                </a:lnTo>
                <a:lnTo>
                  <a:pt x="540734" y="161333"/>
                </a:lnTo>
                <a:lnTo>
                  <a:pt x="480519" y="124508"/>
                </a:lnTo>
                <a:lnTo>
                  <a:pt x="416826" y="92242"/>
                </a:lnTo>
                <a:lnTo>
                  <a:pt x="349654" y="64533"/>
                </a:lnTo>
                <a:lnTo>
                  <a:pt x="282482" y="41503"/>
                </a:lnTo>
                <a:lnTo>
                  <a:pt x="213031" y="24230"/>
                </a:lnTo>
                <a:lnTo>
                  <a:pt x="142381" y="10316"/>
                </a:lnTo>
                <a:lnTo>
                  <a:pt x="70651" y="2279"/>
                </a:lnTo>
                <a:lnTo>
                  <a:pt x="0" y="0"/>
                </a:lnTo>
                <a:lnTo>
                  <a:pt x="189881" y="237381"/>
                </a:lnTo>
                <a:lnTo>
                  <a:pt x="72930" y="512786"/>
                </a:lnTo>
                <a:lnTo>
                  <a:pt x="120430" y="524301"/>
                </a:lnTo>
                <a:lnTo>
                  <a:pt x="167930" y="539295"/>
                </a:lnTo>
                <a:lnTo>
                  <a:pt x="213031" y="558847"/>
                </a:lnTo>
                <a:lnTo>
                  <a:pt x="255853" y="581877"/>
                </a:lnTo>
                <a:lnTo>
                  <a:pt x="296397" y="610785"/>
                </a:lnTo>
                <a:lnTo>
                  <a:pt x="335740" y="641852"/>
                </a:lnTo>
                <a:lnTo>
                  <a:pt x="370526" y="676398"/>
                </a:lnTo>
                <a:lnTo>
                  <a:pt x="402912" y="714422"/>
                </a:lnTo>
                <a:lnTo>
                  <a:pt x="222268" y="818178"/>
                </a:lnTo>
              </a:path>
            </a:pathLst>
          </a:custGeom>
          <a:solidFill>
            <a:schemeClr val="accent2"/>
          </a:solidFill>
          <a:ln w="1199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4E39483-9A01-4177-9113-E77CBDB4E05C}"/>
              </a:ext>
            </a:extLst>
          </p:cNvPr>
          <p:cNvSpPr/>
          <p:nvPr/>
        </p:nvSpPr>
        <p:spPr>
          <a:xfrm>
            <a:off x="8606752" y="3987263"/>
            <a:ext cx="1004940" cy="732580"/>
          </a:xfrm>
          <a:custGeom>
            <a:avLst/>
            <a:gdLst>
              <a:gd name="connsiteX0" fmla="*/ 222268 w 1004940"/>
              <a:gd name="connsiteY0" fmla="*/ 818178 h 819257"/>
              <a:gd name="connsiteX1" fmla="*/ 760723 w 1004940"/>
              <a:gd name="connsiteY1" fmla="*/ 819258 h 819257"/>
              <a:gd name="connsiteX2" fmla="*/ 846367 w 1004940"/>
              <a:gd name="connsiteY2" fmla="*/ 671840 h 819257"/>
              <a:gd name="connsiteX3" fmla="*/ 927453 w 1004940"/>
              <a:gd name="connsiteY3" fmla="*/ 520823 h 819257"/>
              <a:gd name="connsiteX4" fmla="*/ 1004941 w 1004940"/>
              <a:gd name="connsiteY4" fmla="*/ 367646 h 819257"/>
              <a:gd name="connsiteX5" fmla="*/ 844088 w 1004940"/>
              <a:gd name="connsiteY5" fmla="*/ 460967 h 819257"/>
              <a:gd name="connsiteX6" fmla="*/ 803544 w 1004940"/>
              <a:gd name="connsiteY6" fmla="*/ 402192 h 819257"/>
              <a:gd name="connsiteX7" fmla="*/ 758324 w 1004940"/>
              <a:gd name="connsiteY7" fmla="*/ 346895 h 819257"/>
              <a:gd name="connsiteX8" fmla="*/ 709744 w 1004940"/>
              <a:gd name="connsiteY8" fmla="*/ 294957 h 819257"/>
              <a:gd name="connsiteX9" fmla="*/ 656486 w 1004940"/>
              <a:gd name="connsiteY9" fmla="*/ 245418 h 819257"/>
              <a:gd name="connsiteX10" fmla="*/ 600950 w 1004940"/>
              <a:gd name="connsiteY10" fmla="*/ 201636 h 819257"/>
              <a:gd name="connsiteX11" fmla="*/ 540734 w 1004940"/>
              <a:gd name="connsiteY11" fmla="*/ 161333 h 819257"/>
              <a:gd name="connsiteX12" fmla="*/ 480519 w 1004940"/>
              <a:gd name="connsiteY12" fmla="*/ 124508 h 819257"/>
              <a:gd name="connsiteX13" fmla="*/ 416826 w 1004940"/>
              <a:gd name="connsiteY13" fmla="*/ 92242 h 819257"/>
              <a:gd name="connsiteX14" fmla="*/ 349654 w 1004940"/>
              <a:gd name="connsiteY14" fmla="*/ 64533 h 819257"/>
              <a:gd name="connsiteX15" fmla="*/ 282482 w 1004940"/>
              <a:gd name="connsiteY15" fmla="*/ 41503 h 819257"/>
              <a:gd name="connsiteX16" fmla="*/ 213031 w 1004940"/>
              <a:gd name="connsiteY16" fmla="*/ 24230 h 819257"/>
              <a:gd name="connsiteX17" fmla="*/ 142381 w 1004940"/>
              <a:gd name="connsiteY17" fmla="*/ 10316 h 819257"/>
              <a:gd name="connsiteX18" fmla="*/ 70651 w 1004940"/>
              <a:gd name="connsiteY18" fmla="*/ 2279 h 819257"/>
              <a:gd name="connsiteX19" fmla="*/ 0 w 1004940"/>
              <a:gd name="connsiteY19" fmla="*/ 0 h 819257"/>
              <a:gd name="connsiteX20" fmla="*/ 189881 w 1004940"/>
              <a:gd name="connsiteY20" fmla="*/ 237381 h 819257"/>
              <a:gd name="connsiteX21" fmla="*/ 72930 w 1004940"/>
              <a:gd name="connsiteY21" fmla="*/ 512786 h 819257"/>
              <a:gd name="connsiteX22" fmla="*/ 120430 w 1004940"/>
              <a:gd name="connsiteY22" fmla="*/ 524301 h 819257"/>
              <a:gd name="connsiteX23" fmla="*/ 167930 w 1004940"/>
              <a:gd name="connsiteY23" fmla="*/ 539295 h 819257"/>
              <a:gd name="connsiteX24" fmla="*/ 213031 w 1004940"/>
              <a:gd name="connsiteY24" fmla="*/ 558847 h 819257"/>
              <a:gd name="connsiteX25" fmla="*/ 255853 w 1004940"/>
              <a:gd name="connsiteY25" fmla="*/ 581877 h 819257"/>
              <a:gd name="connsiteX26" fmla="*/ 296397 w 1004940"/>
              <a:gd name="connsiteY26" fmla="*/ 610785 h 819257"/>
              <a:gd name="connsiteX27" fmla="*/ 335740 w 1004940"/>
              <a:gd name="connsiteY27" fmla="*/ 641852 h 819257"/>
              <a:gd name="connsiteX28" fmla="*/ 370526 w 1004940"/>
              <a:gd name="connsiteY28" fmla="*/ 676398 h 819257"/>
              <a:gd name="connsiteX29" fmla="*/ 402912 w 1004940"/>
              <a:gd name="connsiteY29" fmla="*/ 714422 h 819257"/>
              <a:gd name="connsiteX30" fmla="*/ 222268 w 1004940"/>
              <a:gd name="connsiteY30" fmla="*/ 818178 h 8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4940" h="819257">
                <a:moveTo>
                  <a:pt x="222268" y="818178"/>
                </a:moveTo>
                <a:lnTo>
                  <a:pt x="760723" y="819258"/>
                </a:lnTo>
                <a:lnTo>
                  <a:pt x="846367" y="671840"/>
                </a:lnTo>
                <a:lnTo>
                  <a:pt x="927453" y="520823"/>
                </a:lnTo>
                <a:lnTo>
                  <a:pt x="1004941" y="367646"/>
                </a:lnTo>
                <a:lnTo>
                  <a:pt x="844088" y="460967"/>
                </a:lnTo>
                <a:lnTo>
                  <a:pt x="803544" y="402192"/>
                </a:lnTo>
                <a:lnTo>
                  <a:pt x="758324" y="346895"/>
                </a:lnTo>
                <a:lnTo>
                  <a:pt x="709744" y="294957"/>
                </a:lnTo>
                <a:lnTo>
                  <a:pt x="656486" y="245418"/>
                </a:lnTo>
                <a:lnTo>
                  <a:pt x="600950" y="201636"/>
                </a:lnTo>
                <a:lnTo>
                  <a:pt x="540734" y="161333"/>
                </a:lnTo>
                <a:lnTo>
                  <a:pt x="480519" y="124508"/>
                </a:lnTo>
                <a:lnTo>
                  <a:pt x="416826" y="92242"/>
                </a:lnTo>
                <a:lnTo>
                  <a:pt x="349654" y="64533"/>
                </a:lnTo>
                <a:lnTo>
                  <a:pt x="282482" y="41503"/>
                </a:lnTo>
                <a:lnTo>
                  <a:pt x="213031" y="24230"/>
                </a:lnTo>
                <a:lnTo>
                  <a:pt x="142381" y="10316"/>
                </a:lnTo>
                <a:lnTo>
                  <a:pt x="70651" y="2279"/>
                </a:lnTo>
                <a:lnTo>
                  <a:pt x="0" y="0"/>
                </a:lnTo>
                <a:lnTo>
                  <a:pt x="189881" y="237381"/>
                </a:lnTo>
                <a:lnTo>
                  <a:pt x="72930" y="512786"/>
                </a:lnTo>
                <a:lnTo>
                  <a:pt x="120430" y="524301"/>
                </a:lnTo>
                <a:lnTo>
                  <a:pt x="167930" y="539295"/>
                </a:lnTo>
                <a:lnTo>
                  <a:pt x="213031" y="558847"/>
                </a:lnTo>
                <a:lnTo>
                  <a:pt x="255853" y="581877"/>
                </a:lnTo>
                <a:lnTo>
                  <a:pt x="296397" y="610785"/>
                </a:lnTo>
                <a:lnTo>
                  <a:pt x="335740" y="641852"/>
                </a:lnTo>
                <a:lnTo>
                  <a:pt x="370526" y="676398"/>
                </a:lnTo>
                <a:lnTo>
                  <a:pt x="402912" y="714422"/>
                </a:lnTo>
                <a:lnTo>
                  <a:pt x="222268" y="818178"/>
                </a:lnTo>
              </a:path>
            </a:pathLst>
          </a:custGeom>
          <a:solidFill>
            <a:schemeClr val="accent1">
              <a:lumMod val="75000"/>
            </a:schemeClr>
          </a:solidFill>
          <a:ln w="11515" cap="rnd">
            <a:solidFill>
              <a:srgbClr val="FFFFFF"/>
            </a:solidFill>
            <a:prstDash val="solid"/>
            <a:round/>
          </a:ln>
        </p:spPr>
        <p:txBody>
          <a:bodyPr rtlCol="0" anchor="ctr"/>
          <a:lstStyle/>
          <a:p>
            <a:endParaRPr lang="en-GB"/>
          </a:p>
        </p:txBody>
      </p:sp>
      <p:sp>
        <p:nvSpPr>
          <p:cNvPr id="19" name="Freeform: Shape 18">
            <a:extLst>
              <a:ext uri="{FF2B5EF4-FFF2-40B4-BE49-F238E27FC236}">
                <a16:creationId xmlns:a16="http://schemas.microsoft.com/office/drawing/2014/main" id="{A5925B76-0428-4C96-B6FF-871CF9756FEC}"/>
              </a:ext>
            </a:extLst>
          </p:cNvPr>
          <p:cNvSpPr/>
          <p:nvPr/>
        </p:nvSpPr>
        <p:spPr>
          <a:xfrm>
            <a:off x="8893193" y="4563924"/>
            <a:ext cx="770318" cy="880598"/>
          </a:xfrm>
          <a:custGeom>
            <a:avLst/>
            <a:gdLst>
              <a:gd name="connsiteX0" fmla="*/ 237141 w 770318"/>
              <a:gd name="connsiteY0" fmla="*/ 984789 h 984788"/>
              <a:gd name="connsiteX1" fmla="*/ 770319 w 770318"/>
              <a:gd name="connsiteY1" fmla="*/ 974473 h 984788"/>
              <a:gd name="connsiteX2" fmla="*/ 604907 w 770318"/>
              <a:gd name="connsiteY2" fmla="*/ 880073 h 984788"/>
              <a:gd name="connsiteX3" fmla="*/ 637294 w 770318"/>
              <a:gd name="connsiteY3" fmla="*/ 816619 h 984788"/>
              <a:gd name="connsiteX4" fmla="*/ 663923 w 770318"/>
              <a:gd name="connsiteY4" fmla="*/ 752206 h 984788"/>
              <a:gd name="connsiteX5" fmla="*/ 685874 w 770318"/>
              <a:gd name="connsiteY5" fmla="*/ 685394 h 984788"/>
              <a:gd name="connsiteX6" fmla="*/ 703266 w 770318"/>
              <a:gd name="connsiteY6" fmla="*/ 616183 h 984788"/>
              <a:gd name="connsiteX7" fmla="*/ 715981 w 770318"/>
              <a:gd name="connsiteY7" fmla="*/ 548291 h 984788"/>
              <a:gd name="connsiteX8" fmla="*/ 722938 w 770318"/>
              <a:gd name="connsiteY8" fmla="*/ 478001 h 984788"/>
              <a:gd name="connsiteX9" fmla="*/ 725218 w 770318"/>
              <a:gd name="connsiteY9" fmla="*/ 407710 h 984788"/>
              <a:gd name="connsiteX10" fmla="*/ 722938 w 770318"/>
              <a:gd name="connsiteY10" fmla="*/ 337539 h 984788"/>
              <a:gd name="connsiteX11" fmla="*/ 714782 w 770318"/>
              <a:gd name="connsiteY11" fmla="*/ 268328 h 984788"/>
              <a:gd name="connsiteX12" fmla="*/ 702067 w 770318"/>
              <a:gd name="connsiteY12" fmla="*/ 198157 h 984788"/>
              <a:gd name="connsiteX13" fmla="*/ 684794 w 770318"/>
              <a:gd name="connsiteY13" fmla="*/ 131345 h 984788"/>
              <a:gd name="connsiteX14" fmla="*/ 661644 w 770318"/>
              <a:gd name="connsiteY14" fmla="*/ 64533 h 984788"/>
              <a:gd name="connsiteX15" fmla="*/ 635015 w 770318"/>
              <a:gd name="connsiteY15" fmla="*/ 0 h 984788"/>
              <a:gd name="connsiteX16" fmla="*/ 493954 w 770318"/>
              <a:gd name="connsiteY16" fmla="*/ 252255 h 984788"/>
              <a:gd name="connsiteX17" fmla="*/ 188562 w 770318"/>
              <a:gd name="connsiteY17" fmla="*/ 248776 h 984788"/>
              <a:gd name="connsiteX18" fmla="*/ 201276 w 770318"/>
              <a:gd name="connsiteY18" fmla="*/ 293757 h 984788"/>
              <a:gd name="connsiteX19" fmla="*/ 209313 w 770318"/>
              <a:gd name="connsiteY19" fmla="*/ 343297 h 984788"/>
              <a:gd name="connsiteX20" fmla="*/ 212791 w 770318"/>
              <a:gd name="connsiteY20" fmla="*/ 391636 h 984788"/>
              <a:gd name="connsiteX21" fmla="*/ 211712 w 770318"/>
              <a:gd name="connsiteY21" fmla="*/ 438897 h 984788"/>
              <a:gd name="connsiteX22" fmla="*/ 205834 w 770318"/>
              <a:gd name="connsiteY22" fmla="*/ 487237 h 984788"/>
              <a:gd name="connsiteX23" fmla="*/ 196598 w 770318"/>
              <a:gd name="connsiteY23" fmla="*/ 534497 h 984788"/>
              <a:gd name="connsiteX24" fmla="*/ 182804 w 770318"/>
              <a:gd name="connsiteY24" fmla="*/ 581637 h 984788"/>
              <a:gd name="connsiteX25" fmla="*/ 164211 w 770318"/>
              <a:gd name="connsiteY25" fmla="*/ 626618 h 984788"/>
              <a:gd name="connsiteX26" fmla="*/ 0 w 770318"/>
              <a:gd name="connsiteY26" fmla="*/ 535576 h 984788"/>
              <a:gd name="connsiteX27" fmla="*/ 237141 w 770318"/>
              <a:gd name="connsiteY27" fmla="*/ 984789 h 98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0318" h="984788">
                <a:moveTo>
                  <a:pt x="237141" y="984789"/>
                </a:moveTo>
                <a:lnTo>
                  <a:pt x="770319" y="974473"/>
                </a:lnTo>
                <a:lnTo>
                  <a:pt x="604907" y="880073"/>
                </a:lnTo>
                <a:lnTo>
                  <a:pt x="637294" y="816619"/>
                </a:lnTo>
                <a:lnTo>
                  <a:pt x="663923" y="752206"/>
                </a:lnTo>
                <a:lnTo>
                  <a:pt x="685874" y="685394"/>
                </a:lnTo>
                <a:lnTo>
                  <a:pt x="703266" y="616183"/>
                </a:lnTo>
                <a:lnTo>
                  <a:pt x="715981" y="548291"/>
                </a:lnTo>
                <a:lnTo>
                  <a:pt x="722938" y="478001"/>
                </a:lnTo>
                <a:lnTo>
                  <a:pt x="725218" y="407710"/>
                </a:lnTo>
                <a:lnTo>
                  <a:pt x="722938" y="337539"/>
                </a:lnTo>
                <a:lnTo>
                  <a:pt x="714782" y="268328"/>
                </a:lnTo>
                <a:lnTo>
                  <a:pt x="702067" y="198157"/>
                </a:lnTo>
                <a:lnTo>
                  <a:pt x="684794" y="131345"/>
                </a:lnTo>
                <a:lnTo>
                  <a:pt x="661644" y="64533"/>
                </a:lnTo>
                <a:lnTo>
                  <a:pt x="635015" y="0"/>
                </a:lnTo>
                <a:lnTo>
                  <a:pt x="493954" y="252255"/>
                </a:lnTo>
                <a:lnTo>
                  <a:pt x="188562" y="248776"/>
                </a:lnTo>
                <a:lnTo>
                  <a:pt x="201276" y="293757"/>
                </a:lnTo>
                <a:lnTo>
                  <a:pt x="209313" y="343297"/>
                </a:lnTo>
                <a:lnTo>
                  <a:pt x="212791" y="391636"/>
                </a:lnTo>
                <a:lnTo>
                  <a:pt x="211712" y="438897"/>
                </a:lnTo>
                <a:lnTo>
                  <a:pt x="205834" y="487237"/>
                </a:lnTo>
                <a:lnTo>
                  <a:pt x="196598" y="534497"/>
                </a:lnTo>
                <a:lnTo>
                  <a:pt x="182804" y="581637"/>
                </a:lnTo>
                <a:lnTo>
                  <a:pt x="164211" y="626618"/>
                </a:lnTo>
                <a:lnTo>
                  <a:pt x="0" y="535576"/>
                </a:lnTo>
                <a:lnTo>
                  <a:pt x="237141" y="984789"/>
                </a:lnTo>
              </a:path>
            </a:pathLst>
          </a:custGeom>
          <a:solidFill>
            <a:schemeClr val="accent1"/>
          </a:solidFill>
          <a:ln w="1199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87F9DF-C542-4C44-88D0-0404EE3E818B}"/>
              </a:ext>
            </a:extLst>
          </p:cNvPr>
          <p:cNvSpPr/>
          <p:nvPr/>
        </p:nvSpPr>
        <p:spPr>
          <a:xfrm>
            <a:off x="8893193" y="4563924"/>
            <a:ext cx="770318" cy="880598"/>
          </a:xfrm>
          <a:custGeom>
            <a:avLst/>
            <a:gdLst>
              <a:gd name="connsiteX0" fmla="*/ 237141 w 770318"/>
              <a:gd name="connsiteY0" fmla="*/ 984789 h 984788"/>
              <a:gd name="connsiteX1" fmla="*/ 770319 w 770318"/>
              <a:gd name="connsiteY1" fmla="*/ 974473 h 984788"/>
              <a:gd name="connsiteX2" fmla="*/ 604907 w 770318"/>
              <a:gd name="connsiteY2" fmla="*/ 880073 h 984788"/>
              <a:gd name="connsiteX3" fmla="*/ 637294 w 770318"/>
              <a:gd name="connsiteY3" fmla="*/ 816619 h 984788"/>
              <a:gd name="connsiteX4" fmla="*/ 663923 w 770318"/>
              <a:gd name="connsiteY4" fmla="*/ 752206 h 984788"/>
              <a:gd name="connsiteX5" fmla="*/ 685874 w 770318"/>
              <a:gd name="connsiteY5" fmla="*/ 685394 h 984788"/>
              <a:gd name="connsiteX6" fmla="*/ 703266 w 770318"/>
              <a:gd name="connsiteY6" fmla="*/ 616183 h 984788"/>
              <a:gd name="connsiteX7" fmla="*/ 715981 w 770318"/>
              <a:gd name="connsiteY7" fmla="*/ 548291 h 984788"/>
              <a:gd name="connsiteX8" fmla="*/ 722938 w 770318"/>
              <a:gd name="connsiteY8" fmla="*/ 478001 h 984788"/>
              <a:gd name="connsiteX9" fmla="*/ 725218 w 770318"/>
              <a:gd name="connsiteY9" fmla="*/ 407710 h 984788"/>
              <a:gd name="connsiteX10" fmla="*/ 722938 w 770318"/>
              <a:gd name="connsiteY10" fmla="*/ 337539 h 984788"/>
              <a:gd name="connsiteX11" fmla="*/ 714782 w 770318"/>
              <a:gd name="connsiteY11" fmla="*/ 268328 h 984788"/>
              <a:gd name="connsiteX12" fmla="*/ 702067 w 770318"/>
              <a:gd name="connsiteY12" fmla="*/ 198157 h 984788"/>
              <a:gd name="connsiteX13" fmla="*/ 684794 w 770318"/>
              <a:gd name="connsiteY13" fmla="*/ 131345 h 984788"/>
              <a:gd name="connsiteX14" fmla="*/ 661644 w 770318"/>
              <a:gd name="connsiteY14" fmla="*/ 64533 h 984788"/>
              <a:gd name="connsiteX15" fmla="*/ 635015 w 770318"/>
              <a:gd name="connsiteY15" fmla="*/ 0 h 984788"/>
              <a:gd name="connsiteX16" fmla="*/ 493954 w 770318"/>
              <a:gd name="connsiteY16" fmla="*/ 252255 h 984788"/>
              <a:gd name="connsiteX17" fmla="*/ 188562 w 770318"/>
              <a:gd name="connsiteY17" fmla="*/ 248776 h 984788"/>
              <a:gd name="connsiteX18" fmla="*/ 201276 w 770318"/>
              <a:gd name="connsiteY18" fmla="*/ 293757 h 984788"/>
              <a:gd name="connsiteX19" fmla="*/ 209313 w 770318"/>
              <a:gd name="connsiteY19" fmla="*/ 343297 h 984788"/>
              <a:gd name="connsiteX20" fmla="*/ 212791 w 770318"/>
              <a:gd name="connsiteY20" fmla="*/ 391636 h 984788"/>
              <a:gd name="connsiteX21" fmla="*/ 211712 w 770318"/>
              <a:gd name="connsiteY21" fmla="*/ 438897 h 984788"/>
              <a:gd name="connsiteX22" fmla="*/ 205834 w 770318"/>
              <a:gd name="connsiteY22" fmla="*/ 487237 h 984788"/>
              <a:gd name="connsiteX23" fmla="*/ 196598 w 770318"/>
              <a:gd name="connsiteY23" fmla="*/ 534497 h 984788"/>
              <a:gd name="connsiteX24" fmla="*/ 182804 w 770318"/>
              <a:gd name="connsiteY24" fmla="*/ 581637 h 984788"/>
              <a:gd name="connsiteX25" fmla="*/ 164211 w 770318"/>
              <a:gd name="connsiteY25" fmla="*/ 626618 h 984788"/>
              <a:gd name="connsiteX26" fmla="*/ 0 w 770318"/>
              <a:gd name="connsiteY26" fmla="*/ 535576 h 984788"/>
              <a:gd name="connsiteX27" fmla="*/ 237141 w 770318"/>
              <a:gd name="connsiteY27" fmla="*/ 984789 h 98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0318" h="984788">
                <a:moveTo>
                  <a:pt x="237141" y="984789"/>
                </a:moveTo>
                <a:lnTo>
                  <a:pt x="770319" y="974473"/>
                </a:lnTo>
                <a:lnTo>
                  <a:pt x="604907" y="880073"/>
                </a:lnTo>
                <a:lnTo>
                  <a:pt x="637294" y="816619"/>
                </a:lnTo>
                <a:lnTo>
                  <a:pt x="663923" y="752206"/>
                </a:lnTo>
                <a:lnTo>
                  <a:pt x="685874" y="685394"/>
                </a:lnTo>
                <a:lnTo>
                  <a:pt x="703266" y="616183"/>
                </a:lnTo>
                <a:lnTo>
                  <a:pt x="715981" y="548291"/>
                </a:lnTo>
                <a:lnTo>
                  <a:pt x="722938" y="478001"/>
                </a:lnTo>
                <a:lnTo>
                  <a:pt x="725218" y="407710"/>
                </a:lnTo>
                <a:lnTo>
                  <a:pt x="722938" y="337539"/>
                </a:lnTo>
                <a:lnTo>
                  <a:pt x="714782" y="268328"/>
                </a:lnTo>
                <a:lnTo>
                  <a:pt x="702067" y="198157"/>
                </a:lnTo>
                <a:lnTo>
                  <a:pt x="684794" y="131345"/>
                </a:lnTo>
                <a:lnTo>
                  <a:pt x="661644" y="64533"/>
                </a:lnTo>
                <a:lnTo>
                  <a:pt x="635015" y="0"/>
                </a:lnTo>
                <a:lnTo>
                  <a:pt x="493954" y="252255"/>
                </a:lnTo>
                <a:lnTo>
                  <a:pt x="188562" y="248776"/>
                </a:lnTo>
                <a:lnTo>
                  <a:pt x="201276" y="293757"/>
                </a:lnTo>
                <a:lnTo>
                  <a:pt x="209313" y="343297"/>
                </a:lnTo>
                <a:lnTo>
                  <a:pt x="212791" y="391636"/>
                </a:lnTo>
                <a:lnTo>
                  <a:pt x="211712" y="438897"/>
                </a:lnTo>
                <a:lnTo>
                  <a:pt x="205834" y="487237"/>
                </a:lnTo>
                <a:lnTo>
                  <a:pt x="196598" y="534497"/>
                </a:lnTo>
                <a:lnTo>
                  <a:pt x="182804" y="581637"/>
                </a:lnTo>
                <a:lnTo>
                  <a:pt x="164211" y="626618"/>
                </a:lnTo>
                <a:lnTo>
                  <a:pt x="0" y="535576"/>
                </a:lnTo>
                <a:lnTo>
                  <a:pt x="237141" y="984789"/>
                </a:lnTo>
              </a:path>
            </a:pathLst>
          </a:custGeom>
          <a:noFill/>
          <a:ln w="11515" cap="rnd">
            <a:solidFill>
              <a:srgbClr val="FFFFFF"/>
            </a:solidFill>
            <a:prstDash val="solid"/>
            <a:round/>
          </a:ln>
        </p:spPr>
        <p:txBody>
          <a:bodyPr rtlCol="0" anchor="ctr"/>
          <a:lstStyle/>
          <a:p>
            <a:endParaRPr lang="en-GB"/>
          </a:p>
        </p:txBody>
      </p:sp>
      <p:sp>
        <p:nvSpPr>
          <p:cNvPr id="21" name="Freeform: Shape 20">
            <a:extLst>
              <a:ext uri="{FF2B5EF4-FFF2-40B4-BE49-F238E27FC236}">
                <a16:creationId xmlns:a16="http://schemas.microsoft.com/office/drawing/2014/main" id="{B99CB5F7-28F8-4DF1-A785-92902D744CE9}"/>
              </a:ext>
            </a:extLst>
          </p:cNvPr>
          <p:cNvSpPr/>
          <p:nvPr/>
        </p:nvSpPr>
        <p:spPr>
          <a:xfrm>
            <a:off x="8414029" y="5245296"/>
            <a:ext cx="1015016" cy="901303"/>
          </a:xfrm>
          <a:custGeom>
            <a:avLst/>
            <a:gdLst>
              <a:gd name="connsiteX0" fmla="*/ 0 w 1015016"/>
              <a:gd name="connsiteY0" fmla="*/ 450052 h 901303"/>
              <a:gd name="connsiteX1" fmla="*/ 254894 w 1015016"/>
              <a:gd name="connsiteY1" fmla="*/ 901304 h 901303"/>
              <a:gd name="connsiteX2" fmla="*/ 254894 w 1015016"/>
              <a:gd name="connsiteY2" fmla="*/ 694150 h 901303"/>
              <a:gd name="connsiteX3" fmla="*/ 323265 w 1015016"/>
              <a:gd name="connsiteY3" fmla="*/ 689592 h 901303"/>
              <a:gd name="connsiteX4" fmla="*/ 390437 w 1015016"/>
              <a:gd name="connsiteY4" fmla="*/ 676877 h 901303"/>
              <a:gd name="connsiteX5" fmla="*/ 456529 w 1015016"/>
              <a:gd name="connsiteY5" fmla="*/ 661884 h 901303"/>
              <a:gd name="connsiteX6" fmla="*/ 521423 w 1015016"/>
              <a:gd name="connsiteY6" fmla="*/ 642332 h 901303"/>
              <a:gd name="connsiteX7" fmla="*/ 585116 w 1015016"/>
              <a:gd name="connsiteY7" fmla="*/ 618222 h 901303"/>
              <a:gd name="connsiteX8" fmla="*/ 647730 w 1015016"/>
              <a:gd name="connsiteY8" fmla="*/ 590513 h 901303"/>
              <a:gd name="connsiteX9" fmla="*/ 707945 w 1015016"/>
              <a:gd name="connsiteY9" fmla="*/ 558247 h 901303"/>
              <a:gd name="connsiteX10" fmla="*/ 765880 w 1015016"/>
              <a:gd name="connsiteY10" fmla="*/ 522622 h 901303"/>
              <a:gd name="connsiteX11" fmla="*/ 820338 w 1015016"/>
              <a:gd name="connsiteY11" fmla="*/ 481239 h 901303"/>
              <a:gd name="connsiteX12" fmla="*/ 874795 w 1015016"/>
              <a:gd name="connsiteY12" fmla="*/ 437457 h 901303"/>
              <a:gd name="connsiteX13" fmla="*/ 925773 w 1015016"/>
              <a:gd name="connsiteY13" fmla="*/ 389117 h 901303"/>
              <a:gd name="connsiteX14" fmla="*/ 970995 w 1015016"/>
              <a:gd name="connsiteY14" fmla="*/ 337299 h 901303"/>
              <a:gd name="connsiteX15" fmla="*/ 1015016 w 1015016"/>
              <a:gd name="connsiteY15" fmla="*/ 283202 h 901303"/>
              <a:gd name="connsiteX16" fmla="*/ 706865 w 1015016"/>
              <a:gd name="connsiteY16" fmla="*/ 299275 h 901303"/>
              <a:gd name="connsiteX17" fmla="*/ 566643 w 1015016"/>
              <a:gd name="connsiteY17" fmla="*/ 31067 h 901303"/>
              <a:gd name="connsiteX18" fmla="*/ 537616 w 1015016"/>
              <a:gd name="connsiteY18" fmla="*/ 57576 h 901303"/>
              <a:gd name="connsiteX19" fmla="*/ 507508 w 1015016"/>
              <a:gd name="connsiteY19" fmla="*/ 84085 h 901303"/>
              <a:gd name="connsiteX20" fmla="*/ 469244 w 1015016"/>
              <a:gd name="connsiteY20" fmla="*/ 109394 h 901303"/>
              <a:gd name="connsiteX21" fmla="*/ 429901 w 1015016"/>
              <a:gd name="connsiteY21" fmla="*/ 133504 h 901303"/>
              <a:gd name="connsiteX22" fmla="*/ 389358 w 1015016"/>
              <a:gd name="connsiteY22" fmla="*/ 151976 h 901303"/>
              <a:gd name="connsiteX23" fmla="*/ 345336 w 1015016"/>
              <a:gd name="connsiteY23" fmla="*/ 169249 h 901303"/>
              <a:gd name="connsiteX24" fmla="*/ 300115 w 1015016"/>
              <a:gd name="connsiteY24" fmla="*/ 179565 h 901303"/>
              <a:gd name="connsiteX25" fmla="*/ 254894 w 1015016"/>
              <a:gd name="connsiteY25" fmla="*/ 187601 h 901303"/>
              <a:gd name="connsiteX26" fmla="*/ 254894 w 1015016"/>
              <a:gd name="connsiteY26" fmla="*/ 0 h 901303"/>
              <a:gd name="connsiteX27" fmla="*/ 0 w 1015016"/>
              <a:gd name="connsiteY27" fmla="*/ 450052 h 90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5016" h="901303">
                <a:moveTo>
                  <a:pt x="0" y="450052"/>
                </a:moveTo>
                <a:lnTo>
                  <a:pt x="254894" y="901304"/>
                </a:lnTo>
                <a:lnTo>
                  <a:pt x="254894" y="694150"/>
                </a:lnTo>
                <a:lnTo>
                  <a:pt x="323265" y="689592"/>
                </a:lnTo>
                <a:lnTo>
                  <a:pt x="390437" y="676877"/>
                </a:lnTo>
                <a:lnTo>
                  <a:pt x="456529" y="661884"/>
                </a:lnTo>
                <a:lnTo>
                  <a:pt x="521423" y="642332"/>
                </a:lnTo>
                <a:lnTo>
                  <a:pt x="585116" y="618222"/>
                </a:lnTo>
                <a:lnTo>
                  <a:pt x="647730" y="590513"/>
                </a:lnTo>
                <a:lnTo>
                  <a:pt x="707945" y="558247"/>
                </a:lnTo>
                <a:lnTo>
                  <a:pt x="765880" y="522622"/>
                </a:lnTo>
                <a:lnTo>
                  <a:pt x="820338" y="481239"/>
                </a:lnTo>
                <a:lnTo>
                  <a:pt x="874795" y="437457"/>
                </a:lnTo>
                <a:lnTo>
                  <a:pt x="925773" y="389117"/>
                </a:lnTo>
                <a:lnTo>
                  <a:pt x="970995" y="337299"/>
                </a:lnTo>
                <a:lnTo>
                  <a:pt x="1015016" y="283202"/>
                </a:lnTo>
                <a:lnTo>
                  <a:pt x="706865" y="299275"/>
                </a:lnTo>
                <a:lnTo>
                  <a:pt x="566643" y="31067"/>
                </a:lnTo>
                <a:lnTo>
                  <a:pt x="537616" y="57576"/>
                </a:lnTo>
                <a:lnTo>
                  <a:pt x="507508" y="84085"/>
                </a:lnTo>
                <a:lnTo>
                  <a:pt x="469244" y="109394"/>
                </a:lnTo>
                <a:lnTo>
                  <a:pt x="429901" y="133504"/>
                </a:lnTo>
                <a:lnTo>
                  <a:pt x="389358" y="151976"/>
                </a:lnTo>
                <a:lnTo>
                  <a:pt x="345336" y="169249"/>
                </a:lnTo>
                <a:lnTo>
                  <a:pt x="300115" y="179565"/>
                </a:lnTo>
                <a:lnTo>
                  <a:pt x="254894" y="187601"/>
                </a:lnTo>
                <a:lnTo>
                  <a:pt x="254894" y="0"/>
                </a:lnTo>
                <a:lnTo>
                  <a:pt x="0" y="450052"/>
                </a:lnTo>
              </a:path>
            </a:pathLst>
          </a:custGeom>
          <a:solidFill>
            <a:schemeClr val="accent1">
              <a:lumMod val="60000"/>
              <a:lumOff val="40000"/>
            </a:schemeClr>
          </a:solidFill>
          <a:ln w="1199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97E66A-89EC-4EF0-8CFB-83866F38CE5D}"/>
              </a:ext>
            </a:extLst>
          </p:cNvPr>
          <p:cNvSpPr/>
          <p:nvPr/>
        </p:nvSpPr>
        <p:spPr>
          <a:xfrm>
            <a:off x="8405237" y="5254091"/>
            <a:ext cx="1015016" cy="901303"/>
          </a:xfrm>
          <a:custGeom>
            <a:avLst/>
            <a:gdLst>
              <a:gd name="connsiteX0" fmla="*/ 0 w 1015016"/>
              <a:gd name="connsiteY0" fmla="*/ 450052 h 901303"/>
              <a:gd name="connsiteX1" fmla="*/ 254894 w 1015016"/>
              <a:gd name="connsiteY1" fmla="*/ 901304 h 901303"/>
              <a:gd name="connsiteX2" fmla="*/ 254894 w 1015016"/>
              <a:gd name="connsiteY2" fmla="*/ 694150 h 901303"/>
              <a:gd name="connsiteX3" fmla="*/ 323265 w 1015016"/>
              <a:gd name="connsiteY3" fmla="*/ 689592 h 901303"/>
              <a:gd name="connsiteX4" fmla="*/ 390437 w 1015016"/>
              <a:gd name="connsiteY4" fmla="*/ 676877 h 901303"/>
              <a:gd name="connsiteX5" fmla="*/ 456529 w 1015016"/>
              <a:gd name="connsiteY5" fmla="*/ 661884 h 901303"/>
              <a:gd name="connsiteX6" fmla="*/ 521423 w 1015016"/>
              <a:gd name="connsiteY6" fmla="*/ 642332 h 901303"/>
              <a:gd name="connsiteX7" fmla="*/ 585116 w 1015016"/>
              <a:gd name="connsiteY7" fmla="*/ 618222 h 901303"/>
              <a:gd name="connsiteX8" fmla="*/ 647730 w 1015016"/>
              <a:gd name="connsiteY8" fmla="*/ 590513 h 901303"/>
              <a:gd name="connsiteX9" fmla="*/ 707945 w 1015016"/>
              <a:gd name="connsiteY9" fmla="*/ 558247 h 901303"/>
              <a:gd name="connsiteX10" fmla="*/ 765880 w 1015016"/>
              <a:gd name="connsiteY10" fmla="*/ 522622 h 901303"/>
              <a:gd name="connsiteX11" fmla="*/ 820338 w 1015016"/>
              <a:gd name="connsiteY11" fmla="*/ 481239 h 901303"/>
              <a:gd name="connsiteX12" fmla="*/ 874795 w 1015016"/>
              <a:gd name="connsiteY12" fmla="*/ 437457 h 901303"/>
              <a:gd name="connsiteX13" fmla="*/ 925773 w 1015016"/>
              <a:gd name="connsiteY13" fmla="*/ 389117 h 901303"/>
              <a:gd name="connsiteX14" fmla="*/ 970995 w 1015016"/>
              <a:gd name="connsiteY14" fmla="*/ 337299 h 901303"/>
              <a:gd name="connsiteX15" fmla="*/ 1015016 w 1015016"/>
              <a:gd name="connsiteY15" fmla="*/ 283202 h 901303"/>
              <a:gd name="connsiteX16" fmla="*/ 706865 w 1015016"/>
              <a:gd name="connsiteY16" fmla="*/ 299275 h 901303"/>
              <a:gd name="connsiteX17" fmla="*/ 566643 w 1015016"/>
              <a:gd name="connsiteY17" fmla="*/ 31067 h 901303"/>
              <a:gd name="connsiteX18" fmla="*/ 537616 w 1015016"/>
              <a:gd name="connsiteY18" fmla="*/ 57576 h 901303"/>
              <a:gd name="connsiteX19" fmla="*/ 507508 w 1015016"/>
              <a:gd name="connsiteY19" fmla="*/ 84085 h 901303"/>
              <a:gd name="connsiteX20" fmla="*/ 469244 w 1015016"/>
              <a:gd name="connsiteY20" fmla="*/ 109394 h 901303"/>
              <a:gd name="connsiteX21" fmla="*/ 429901 w 1015016"/>
              <a:gd name="connsiteY21" fmla="*/ 133504 h 901303"/>
              <a:gd name="connsiteX22" fmla="*/ 389358 w 1015016"/>
              <a:gd name="connsiteY22" fmla="*/ 151976 h 901303"/>
              <a:gd name="connsiteX23" fmla="*/ 345336 w 1015016"/>
              <a:gd name="connsiteY23" fmla="*/ 169249 h 901303"/>
              <a:gd name="connsiteX24" fmla="*/ 300115 w 1015016"/>
              <a:gd name="connsiteY24" fmla="*/ 179565 h 901303"/>
              <a:gd name="connsiteX25" fmla="*/ 254894 w 1015016"/>
              <a:gd name="connsiteY25" fmla="*/ 187601 h 901303"/>
              <a:gd name="connsiteX26" fmla="*/ 254894 w 1015016"/>
              <a:gd name="connsiteY26" fmla="*/ 0 h 901303"/>
              <a:gd name="connsiteX27" fmla="*/ 0 w 1015016"/>
              <a:gd name="connsiteY27" fmla="*/ 450052 h 90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5016" h="901303">
                <a:moveTo>
                  <a:pt x="0" y="450052"/>
                </a:moveTo>
                <a:lnTo>
                  <a:pt x="254894" y="901304"/>
                </a:lnTo>
                <a:lnTo>
                  <a:pt x="254894" y="694150"/>
                </a:lnTo>
                <a:lnTo>
                  <a:pt x="323265" y="689592"/>
                </a:lnTo>
                <a:lnTo>
                  <a:pt x="390437" y="676877"/>
                </a:lnTo>
                <a:lnTo>
                  <a:pt x="456529" y="661884"/>
                </a:lnTo>
                <a:lnTo>
                  <a:pt x="521423" y="642332"/>
                </a:lnTo>
                <a:lnTo>
                  <a:pt x="585116" y="618222"/>
                </a:lnTo>
                <a:lnTo>
                  <a:pt x="647730" y="590513"/>
                </a:lnTo>
                <a:lnTo>
                  <a:pt x="707945" y="558247"/>
                </a:lnTo>
                <a:lnTo>
                  <a:pt x="765880" y="522622"/>
                </a:lnTo>
                <a:lnTo>
                  <a:pt x="820338" y="481239"/>
                </a:lnTo>
                <a:lnTo>
                  <a:pt x="874795" y="437457"/>
                </a:lnTo>
                <a:lnTo>
                  <a:pt x="925773" y="389117"/>
                </a:lnTo>
                <a:lnTo>
                  <a:pt x="970995" y="337299"/>
                </a:lnTo>
                <a:lnTo>
                  <a:pt x="1015016" y="283202"/>
                </a:lnTo>
                <a:lnTo>
                  <a:pt x="706865" y="299275"/>
                </a:lnTo>
                <a:lnTo>
                  <a:pt x="566643" y="31067"/>
                </a:lnTo>
                <a:lnTo>
                  <a:pt x="537616" y="57576"/>
                </a:lnTo>
                <a:lnTo>
                  <a:pt x="507508" y="84085"/>
                </a:lnTo>
                <a:lnTo>
                  <a:pt x="469244" y="109394"/>
                </a:lnTo>
                <a:lnTo>
                  <a:pt x="429901" y="133504"/>
                </a:lnTo>
                <a:lnTo>
                  <a:pt x="389358" y="151976"/>
                </a:lnTo>
                <a:lnTo>
                  <a:pt x="345336" y="169249"/>
                </a:lnTo>
                <a:lnTo>
                  <a:pt x="300115" y="179565"/>
                </a:lnTo>
                <a:lnTo>
                  <a:pt x="254894" y="187601"/>
                </a:lnTo>
                <a:lnTo>
                  <a:pt x="254894" y="0"/>
                </a:lnTo>
                <a:lnTo>
                  <a:pt x="0" y="450052"/>
                </a:lnTo>
              </a:path>
            </a:pathLst>
          </a:custGeom>
          <a:noFill/>
          <a:ln w="11515" cap="rnd">
            <a:solidFill>
              <a:srgbClr val="FFFFFF"/>
            </a:solidFill>
            <a:prstDash val="solid"/>
            <a:round/>
          </a:ln>
        </p:spPr>
        <p:txBody>
          <a:bodyPr rtlCol="0" anchor="ctr"/>
          <a:lstStyle/>
          <a:p>
            <a:endParaRPr lang="en-GB"/>
          </a:p>
        </p:txBody>
      </p:sp>
      <p:sp>
        <p:nvSpPr>
          <p:cNvPr id="23" name="Freeform: Shape 22">
            <a:extLst>
              <a:ext uri="{FF2B5EF4-FFF2-40B4-BE49-F238E27FC236}">
                <a16:creationId xmlns:a16="http://schemas.microsoft.com/office/drawing/2014/main" id="{6B232EBC-1B62-47A2-BE18-5E66CB795BE4}"/>
              </a:ext>
            </a:extLst>
          </p:cNvPr>
          <p:cNvSpPr/>
          <p:nvPr/>
        </p:nvSpPr>
        <p:spPr>
          <a:xfrm>
            <a:off x="7550233" y="5200441"/>
            <a:ext cx="961758" cy="718422"/>
          </a:xfrm>
          <a:custGeom>
            <a:avLst/>
            <a:gdLst>
              <a:gd name="connsiteX0" fmla="*/ 337539 w 961758"/>
              <a:gd name="connsiteY0" fmla="*/ 0 h 803424"/>
              <a:gd name="connsiteX1" fmla="*/ 0 w 961758"/>
              <a:gd name="connsiteY1" fmla="*/ 405191 h 803424"/>
              <a:gd name="connsiteX2" fmla="*/ 188441 w 961758"/>
              <a:gd name="connsiteY2" fmla="*/ 337299 h 803424"/>
              <a:gd name="connsiteX3" fmla="*/ 228864 w 961758"/>
              <a:gd name="connsiteY3" fmla="*/ 395955 h 803424"/>
              <a:gd name="connsiteX4" fmla="*/ 272766 w 961758"/>
              <a:gd name="connsiteY4" fmla="*/ 451252 h 803424"/>
              <a:gd name="connsiteX5" fmla="*/ 320266 w 961758"/>
              <a:gd name="connsiteY5" fmla="*/ 504150 h 803424"/>
              <a:gd name="connsiteX6" fmla="*/ 372205 w 961758"/>
              <a:gd name="connsiteY6" fmla="*/ 552489 h 803424"/>
              <a:gd name="connsiteX7" fmla="*/ 427741 w 961758"/>
              <a:gd name="connsiteY7" fmla="*/ 598550 h 803424"/>
              <a:gd name="connsiteX8" fmla="*/ 484358 w 961758"/>
              <a:gd name="connsiteY8" fmla="*/ 638853 h 803424"/>
              <a:gd name="connsiteX9" fmla="*/ 545652 w 961758"/>
              <a:gd name="connsiteY9" fmla="*/ 676877 h 803424"/>
              <a:gd name="connsiteX10" fmla="*/ 609226 w 961758"/>
              <a:gd name="connsiteY10" fmla="*/ 709144 h 803424"/>
              <a:gd name="connsiteX11" fmla="*/ 673998 w 961758"/>
              <a:gd name="connsiteY11" fmla="*/ 737812 h 803424"/>
              <a:gd name="connsiteX12" fmla="*/ 741051 w 961758"/>
              <a:gd name="connsiteY12" fmla="*/ 762042 h 803424"/>
              <a:gd name="connsiteX13" fmla="*/ 809182 w 961758"/>
              <a:gd name="connsiteY13" fmla="*/ 780514 h 803424"/>
              <a:gd name="connsiteX14" fmla="*/ 880912 w 961758"/>
              <a:gd name="connsiteY14" fmla="*/ 794308 h 803424"/>
              <a:gd name="connsiteX15" fmla="*/ 950243 w 961758"/>
              <a:gd name="connsiteY15" fmla="*/ 803425 h 803424"/>
              <a:gd name="connsiteX16" fmla="*/ 811461 w 961758"/>
              <a:gd name="connsiteY16" fmla="*/ 568683 h 803424"/>
              <a:gd name="connsiteX17" fmla="*/ 961759 w 961758"/>
              <a:gd name="connsiteY17" fmla="*/ 294717 h 803424"/>
              <a:gd name="connsiteX18" fmla="*/ 909820 w 961758"/>
              <a:gd name="connsiteY18" fmla="*/ 284281 h 803424"/>
              <a:gd name="connsiteX19" fmla="*/ 861241 w 961758"/>
              <a:gd name="connsiteY19" fmla="*/ 268208 h 803424"/>
              <a:gd name="connsiteX20" fmla="*/ 813860 w 961758"/>
              <a:gd name="connsiteY20" fmla="*/ 246377 h 803424"/>
              <a:gd name="connsiteX21" fmla="*/ 768759 w 961758"/>
              <a:gd name="connsiteY21" fmla="*/ 221068 h 803424"/>
              <a:gd name="connsiteX22" fmla="*/ 728336 w 961758"/>
              <a:gd name="connsiteY22" fmla="*/ 189881 h 803424"/>
              <a:gd name="connsiteX23" fmla="*/ 688992 w 961758"/>
              <a:gd name="connsiteY23" fmla="*/ 156535 h 803424"/>
              <a:gd name="connsiteX24" fmla="*/ 850805 w 961758"/>
              <a:gd name="connsiteY24" fmla="*/ 96680 h 803424"/>
              <a:gd name="connsiteX25" fmla="*/ 337539 w 961758"/>
              <a:gd name="connsiteY25" fmla="*/ 0 h 8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1758" h="803424">
                <a:moveTo>
                  <a:pt x="337539" y="0"/>
                </a:moveTo>
                <a:lnTo>
                  <a:pt x="0" y="405191"/>
                </a:lnTo>
                <a:lnTo>
                  <a:pt x="188441" y="337299"/>
                </a:lnTo>
                <a:lnTo>
                  <a:pt x="228864" y="395955"/>
                </a:lnTo>
                <a:lnTo>
                  <a:pt x="272766" y="451252"/>
                </a:lnTo>
                <a:lnTo>
                  <a:pt x="320266" y="504150"/>
                </a:lnTo>
                <a:lnTo>
                  <a:pt x="372205" y="552489"/>
                </a:lnTo>
                <a:lnTo>
                  <a:pt x="427741" y="598550"/>
                </a:lnTo>
                <a:lnTo>
                  <a:pt x="484358" y="638853"/>
                </a:lnTo>
                <a:lnTo>
                  <a:pt x="545652" y="676877"/>
                </a:lnTo>
                <a:lnTo>
                  <a:pt x="609226" y="709144"/>
                </a:lnTo>
                <a:lnTo>
                  <a:pt x="673998" y="737812"/>
                </a:lnTo>
                <a:lnTo>
                  <a:pt x="741051" y="762042"/>
                </a:lnTo>
                <a:lnTo>
                  <a:pt x="809182" y="780514"/>
                </a:lnTo>
                <a:lnTo>
                  <a:pt x="880912" y="794308"/>
                </a:lnTo>
                <a:lnTo>
                  <a:pt x="950243" y="803425"/>
                </a:lnTo>
                <a:lnTo>
                  <a:pt x="811461" y="568683"/>
                </a:lnTo>
                <a:lnTo>
                  <a:pt x="961759" y="294717"/>
                </a:lnTo>
                <a:lnTo>
                  <a:pt x="909820" y="284281"/>
                </a:lnTo>
                <a:lnTo>
                  <a:pt x="861241" y="268208"/>
                </a:lnTo>
                <a:lnTo>
                  <a:pt x="813860" y="246377"/>
                </a:lnTo>
                <a:lnTo>
                  <a:pt x="768759" y="221068"/>
                </a:lnTo>
                <a:lnTo>
                  <a:pt x="728336" y="189881"/>
                </a:lnTo>
                <a:lnTo>
                  <a:pt x="688992" y="156535"/>
                </a:lnTo>
                <a:lnTo>
                  <a:pt x="850805" y="96680"/>
                </a:lnTo>
                <a:lnTo>
                  <a:pt x="337539" y="0"/>
                </a:lnTo>
              </a:path>
            </a:pathLst>
          </a:custGeom>
          <a:solidFill>
            <a:schemeClr val="accent1">
              <a:lumMod val="40000"/>
              <a:lumOff val="60000"/>
            </a:schemeClr>
          </a:solidFill>
          <a:ln w="1199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0E48986-193B-457E-B103-088515D8BAD9}"/>
              </a:ext>
            </a:extLst>
          </p:cNvPr>
          <p:cNvSpPr/>
          <p:nvPr/>
        </p:nvSpPr>
        <p:spPr>
          <a:xfrm>
            <a:off x="7550233" y="5200441"/>
            <a:ext cx="961758" cy="718422"/>
          </a:xfrm>
          <a:custGeom>
            <a:avLst/>
            <a:gdLst>
              <a:gd name="connsiteX0" fmla="*/ 337539 w 961758"/>
              <a:gd name="connsiteY0" fmla="*/ 0 h 803424"/>
              <a:gd name="connsiteX1" fmla="*/ 0 w 961758"/>
              <a:gd name="connsiteY1" fmla="*/ 405191 h 803424"/>
              <a:gd name="connsiteX2" fmla="*/ 188441 w 961758"/>
              <a:gd name="connsiteY2" fmla="*/ 337299 h 803424"/>
              <a:gd name="connsiteX3" fmla="*/ 228864 w 961758"/>
              <a:gd name="connsiteY3" fmla="*/ 395955 h 803424"/>
              <a:gd name="connsiteX4" fmla="*/ 272766 w 961758"/>
              <a:gd name="connsiteY4" fmla="*/ 451252 h 803424"/>
              <a:gd name="connsiteX5" fmla="*/ 320266 w 961758"/>
              <a:gd name="connsiteY5" fmla="*/ 504150 h 803424"/>
              <a:gd name="connsiteX6" fmla="*/ 372205 w 961758"/>
              <a:gd name="connsiteY6" fmla="*/ 552489 h 803424"/>
              <a:gd name="connsiteX7" fmla="*/ 427741 w 961758"/>
              <a:gd name="connsiteY7" fmla="*/ 598550 h 803424"/>
              <a:gd name="connsiteX8" fmla="*/ 484358 w 961758"/>
              <a:gd name="connsiteY8" fmla="*/ 638853 h 803424"/>
              <a:gd name="connsiteX9" fmla="*/ 545652 w 961758"/>
              <a:gd name="connsiteY9" fmla="*/ 676877 h 803424"/>
              <a:gd name="connsiteX10" fmla="*/ 609226 w 961758"/>
              <a:gd name="connsiteY10" fmla="*/ 709144 h 803424"/>
              <a:gd name="connsiteX11" fmla="*/ 673998 w 961758"/>
              <a:gd name="connsiteY11" fmla="*/ 737812 h 803424"/>
              <a:gd name="connsiteX12" fmla="*/ 741051 w 961758"/>
              <a:gd name="connsiteY12" fmla="*/ 762042 h 803424"/>
              <a:gd name="connsiteX13" fmla="*/ 809182 w 961758"/>
              <a:gd name="connsiteY13" fmla="*/ 780514 h 803424"/>
              <a:gd name="connsiteX14" fmla="*/ 880912 w 961758"/>
              <a:gd name="connsiteY14" fmla="*/ 794308 h 803424"/>
              <a:gd name="connsiteX15" fmla="*/ 950243 w 961758"/>
              <a:gd name="connsiteY15" fmla="*/ 803425 h 803424"/>
              <a:gd name="connsiteX16" fmla="*/ 811461 w 961758"/>
              <a:gd name="connsiteY16" fmla="*/ 568683 h 803424"/>
              <a:gd name="connsiteX17" fmla="*/ 961759 w 961758"/>
              <a:gd name="connsiteY17" fmla="*/ 294717 h 803424"/>
              <a:gd name="connsiteX18" fmla="*/ 909820 w 961758"/>
              <a:gd name="connsiteY18" fmla="*/ 284281 h 803424"/>
              <a:gd name="connsiteX19" fmla="*/ 861241 w 961758"/>
              <a:gd name="connsiteY19" fmla="*/ 268208 h 803424"/>
              <a:gd name="connsiteX20" fmla="*/ 813860 w 961758"/>
              <a:gd name="connsiteY20" fmla="*/ 246377 h 803424"/>
              <a:gd name="connsiteX21" fmla="*/ 768759 w 961758"/>
              <a:gd name="connsiteY21" fmla="*/ 221068 h 803424"/>
              <a:gd name="connsiteX22" fmla="*/ 728336 w 961758"/>
              <a:gd name="connsiteY22" fmla="*/ 189881 h 803424"/>
              <a:gd name="connsiteX23" fmla="*/ 688992 w 961758"/>
              <a:gd name="connsiteY23" fmla="*/ 156535 h 803424"/>
              <a:gd name="connsiteX24" fmla="*/ 850805 w 961758"/>
              <a:gd name="connsiteY24" fmla="*/ 96680 h 803424"/>
              <a:gd name="connsiteX25" fmla="*/ 337539 w 961758"/>
              <a:gd name="connsiteY25" fmla="*/ 0 h 8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1758" h="803424">
                <a:moveTo>
                  <a:pt x="337539" y="0"/>
                </a:moveTo>
                <a:lnTo>
                  <a:pt x="0" y="405191"/>
                </a:lnTo>
                <a:lnTo>
                  <a:pt x="188441" y="337299"/>
                </a:lnTo>
                <a:lnTo>
                  <a:pt x="228864" y="395955"/>
                </a:lnTo>
                <a:lnTo>
                  <a:pt x="272766" y="451252"/>
                </a:lnTo>
                <a:lnTo>
                  <a:pt x="320266" y="504150"/>
                </a:lnTo>
                <a:lnTo>
                  <a:pt x="372205" y="552489"/>
                </a:lnTo>
                <a:lnTo>
                  <a:pt x="427741" y="598550"/>
                </a:lnTo>
                <a:lnTo>
                  <a:pt x="484358" y="638853"/>
                </a:lnTo>
                <a:lnTo>
                  <a:pt x="545652" y="676877"/>
                </a:lnTo>
                <a:lnTo>
                  <a:pt x="609226" y="709144"/>
                </a:lnTo>
                <a:lnTo>
                  <a:pt x="673998" y="737812"/>
                </a:lnTo>
                <a:lnTo>
                  <a:pt x="741051" y="762042"/>
                </a:lnTo>
                <a:lnTo>
                  <a:pt x="809182" y="780514"/>
                </a:lnTo>
                <a:lnTo>
                  <a:pt x="880912" y="794308"/>
                </a:lnTo>
                <a:lnTo>
                  <a:pt x="950243" y="803425"/>
                </a:lnTo>
                <a:lnTo>
                  <a:pt x="811461" y="568683"/>
                </a:lnTo>
                <a:lnTo>
                  <a:pt x="961759" y="294717"/>
                </a:lnTo>
                <a:lnTo>
                  <a:pt x="909820" y="284281"/>
                </a:lnTo>
                <a:lnTo>
                  <a:pt x="861241" y="268208"/>
                </a:lnTo>
                <a:lnTo>
                  <a:pt x="813860" y="246377"/>
                </a:lnTo>
                <a:lnTo>
                  <a:pt x="768759" y="221068"/>
                </a:lnTo>
                <a:lnTo>
                  <a:pt x="728336" y="189881"/>
                </a:lnTo>
                <a:lnTo>
                  <a:pt x="688992" y="156535"/>
                </a:lnTo>
                <a:lnTo>
                  <a:pt x="850805" y="96680"/>
                </a:lnTo>
                <a:lnTo>
                  <a:pt x="337539" y="0"/>
                </a:lnTo>
              </a:path>
            </a:pathLst>
          </a:custGeom>
          <a:noFill/>
          <a:ln w="11515" cap="rnd">
            <a:solidFill>
              <a:srgbClr val="FFFFFF"/>
            </a:solidFill>
            <a:prstDash val="solid"/>
            <a:round/>
          </a:ln>
        </p:spPr>
        <p:txBody>
          <a:bodyPr rtlCol="0" anchor="ctr"/>
          <a:lstStyle/>
          <a:p>
            <a:endParaRPr lang="en-GB"/>
          </a:p>
        </p:txBody>
      </p:sp>
      <p:sp>
        <p:nvSpPr>
          <p:cNvPr id="25" name="Freeform: Shape 24">
            <a:extLst>
              <a:ext uri="{FF2B5EF4-FFF2-40B4-BE49-F238E27FC236}">
                <a16:creationId xmlns:a16="http://schemas.microsoft.com/office/drawing/2014/main" id="{12C21DB3-6036-4183-8CD2-F5C2EC335005}"/>
              </a:ext>
            </a:extLst>
          </p:cNvPr>
          <p:cNvSpPr/>
          <p:nvPr/>
        </p:nvSpPr>
        <p:spPr>
          <a:xfrm>
            <a:off x="7747431" y="3839879"/>
            <a:ext cx="1002061" cy="800798"/>
          </a:xfrm>
          <a:custGeom>
            <a:avLst/>
            <a:gdLst>
              <a:gd name="connsiteX0" fmla="*/ 438537 w 1002061"/>
              <a:gd name="connsiteY0" fmla="*/ 895546 h 895546"/>
              <a:gd name="connsiteX1" fmla="*/ 465166 w 1002061"/>
              <a:gd name="connsiteY1" fmla="*/ 861001 h 895546"/>
              <a:gd name="connsiteX2" fmla="*/ 491794 w 1002061"/>
              <a:gd name="connsiteY2" fmla="*/ 829934 h 895546"/>
              <a:gd name="connsiteX3" fmla="*/ 522982 w 1002061"/>
              <a:gd name="connsiteY3" fmla="*/ 798867 h 895546"/>
              <a:gd name="connsiteX4" fmla="*/ 555488 w 1002061"/>
              <a:gd name="connsiteY4" fmla="*/ 772478 h 895546"/>
              <a:gd name="connsiteX5" fmla="*/ 594832 w 1002061"/>
              <a:gd name="connsiteY5" fmla="*/ 743690 h 895546"/>
              <a:gd name="connsiteX6" fmla="*/ 636455 w 1002061"/>
              <a:gd name="connsiteY6" fmla="*/ 720659 h 895546"/>
              <a:gd name="connsiteX7" fmla="*/ 680356 w 1002061"/>
              <a:gd name="connsiteY7" fmla="*/ 701107 h 895546"/>
              <a:gd name="connsiteX8" fmla="*/ 725577 w 1002061"/>
              <a:gd name="connsiteY8" fmla="*/ 683835 h 895546"/>
              <a:gd name="connsiteX9" fmla="*/ 772957 w 1002061"/>
              <a:gd name="connsiteY9" fmla="*/ 673399 h 895546"/>
              <a:gd name="connsiteX10" fmla="*/ 800785 w 1002061"/>
              <a:gd name="connsiteY10" fmla="*/ 863400 h 895546"/>
              <a:gd name="connsiteX11" fmla="*/ 1002062 w 1002061"/>
              <a:gd name="connsiteY11" fmla="*/ 401712 h 895546"/>
              <a:gd name="connsiteX12" fmla="*/ 700028 w 1002061"/>
              <a:gd name="connsiteY12" fmla="*/ 0 h 895546"/>
              <a:gd name="connsiteX13" fmla="*/ 701227 w 1002061"/>
              <a:gd name="connsiteY13" fmla="*/ 171528 h 895546"/>
              <a:gd name="connsiteX14" fmla="*/ 630697 w 1002061"/>
              <a:gd name="connsiteY14" fmla="*/ 186522 h 895546"/>
              <a:gd name="connsiteX15" fmla="*/ 560046 w 1002061"/>
              <a:gd name="connsiteY15" fmla="*/ 207154 h 895546"/>
              <a:gd name="connsiteX16" fmla="*/ 491794 w 1002061"/>
              <a:gd name="connsiteY16" fmla="*/ 231384 h 895546"/>
              <a:gd name="connsiteX17" fmla="*/ 425822 w 1002061"/>
              <a:gd name="connsiteY17" fmla="*/ 258972 h 895546"/>
              <a:gd name="connsiteX18" fmla="*/ 362249 w 1002061"/>
              <a:gd name="connsiteY18" fmla="*/ 293517 h 895546"/>
              <a:gd name="connsiteX19" fmla="*/ 299755 w 1002061"/>
              <a:gd name="connsiteY19" fmla="*/ 330342 h 895546"/>
              <a:gd name="connsiteX20" fmla="*/ 240740 w 1002061"/>
              <a:gd name="connsiteY20" fmla="*/ 374124 h 895546"/>
              <a:gd name="connsiteX21" fmla="*/ 185203 w 1002061"/>
              <a:gd name="connsiteY21" fmla="*/ 421264 h 895546"/>
              <a:gd name="connsiteX22" fmla="*/ 133024 w 1002061"/>
              <a:gd name="connsiteY22" fmla="*/ 473083 h 895546"/>
              <a:gd name="connsiteX23" fmla="*/ 85644 w 1002061"/>
              <a:gd name="connsiteY23" fmla="*/ 527180 h 895546"/>
              <a:gd name="connsiteX24" fmla="*/ 40543 w 1002061"/>
              <a:gd name="connsiteY24" fmla="*/ 585955 h 895546"/>
              <a:gd name="connsiteX25" fmla="*/ 0 w 1002061"/>
              <a:gd name="connsiteY25" fmla="*/ 648090 h 895546"/>
              <a:gd name="connsiteX26" fmla="*/ 285841 w 1002061"/>
              <a:gd name="connsiteY26" fmla="*/ 649289 h 895546"/>
              <a:gd name="connsiteX27" fmla="*/ 438537 w 1002061"/>
              <a:gd name="connsiteY27" fmla="*/ 895546 h 89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2061" h="895546">
                <a:moveTo>
                  <a:pt x="438537" y="895546"/>
                </a:moveTo>
                <a:lnTo>
                  <a:pt x="465166" y="861001"/>
                </a:lnTo>
                <a:lnTo>
                  <a:pt x="491794" y="829934"/>
                </a:lnTo>
                <a:lnTo>
                  <a:pt x="522982" y="798867"/>
                </a:lnTo>
                <a:lnTo>
                  <a:pt x="555488" y="772478"/>
                </a:lnTo>
                <a:lnTo>
                  <a:pt x="594832" y="743690"/>
                </a:lnTo>
                <a:lnTo>
                  <a:pt x="636455" y="720659"/>
                </a:lnTo>
                <a:lnTo>
                  <a:pt x="680356" y="701107"/>
                </a:lnTo>
                <a:lnTo>
                  <a:pt x="725577" y="683835"/>
                </a:lnTo>
                <a:lnTo>
                  <a:pt x="772957" y="673399"/>
                </a:lnTo>
                <a:lnTo>
                  <a:pt x="800785" y="863400"/>
                </a:lnTo>
                <a:lnTo>
                  <a:pt x="1002062" y="401712"/>
                </a:lnTo>
                <a:lnTo>
                  <a:pt x="700028" y="0"/>
                </a:lnTo>
                <a:lnTo>
                  <a:pt x="701227" y="171528"/>
                </a:lnTo>
                <a:lnTo>
                  <a:pt x="630697" y="186522"/>
                </a:lnTo>
                <a:lnTo>
                  <a:pt x="560046" y="207154"/>
                </a:lnTo>
                <a:lnTo>
                  <a:pt x="491794" y="231384"/>
                </a:lnTo>
                <a:lnTo>
                  <a:pt x="425822" y="258972"/>
                </a:lnTo>
                <a:lnTo>
                  <a:pt x="362249" y="293517"/>
                </a:lnTo>
                <a:lnTo>
                  <a:pt x="299755" y="330342"/>
                </a:lnTo>
                <a:lnTo>
                  <a:pt x="240740" y="374124"/>
                </a:lnTo>
                <a:lnTo>
                  <a:pt x="185203" y="421264"/>
                </a:lnTo>
                <a:lnTo>
                  <a:pt x="133024" y="473083"/>
                </a:lnTo>
                <a:lnTo>
                  <a:pt x="85644" y="527180"/>
                </a:lnTo>
                <a:lnTo>
                  <a:pt x="40543" y="585955"/>
                </a:lnTo>
                <a:lnTo>
                  <a:pt x="0" y="648090"/>
                </a:lnTo>
                <a:lnTo>
                  <a:pt x="285841" y="649289"/>
                </a:lnTo>
                <a:lnTo>
                  <a:pt x="438537" y="895546"/>
                </a:lnTo>
              </a:path>
            </a:pathLst>
          </a:custGeom>
          <a:solidFill>
            <a:srgbClr val="FFC000"/>
          </a:solidFill>
          <a:ln w="1199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EA760EC-CB47-4905-A496-C63308AF15D1}"/>
              </a:ext>
            </a:extLst>
          </p:cNvPr>
          <p:cNvSpPr/>
          <p:nvPr/>
        </p:nvSpPr>
        <p:spPr>
          <a:xfrm>
            <a:off x="7747431" y="3839879"/>
            <a:ext cx="1002061" cy="800798"/>
          </a:xfrm>
          <a:custGeom>
            <a:avLst/>
            <a:gdLst>
              <a:gd name="connsiteX0" fmla="*/ 438537 w 1002061"/>
              <a:gd name="connsiteY0" fmla="*/ 895546 h 895546"/>
              <a:gd name="connsiteX1" fmla="*/ 465166 w 1002061"/>
              <a:gd name="connsiteY1" fmla="*/ 861001 h 895546"/>
              <a:gd name="connsiteX2" fmla="*/ 491794 w 1002061"/>
              <a:gd name="connsiteY2" fmla="*/ 829934 h 895546"/>
              <a:gd name="connsiteX3" fmla="*/ 522982 w 1002061"/>
              <a:gd name="connsiteY3" fmla="*/ 798867 h 895546"/>
              <a:gd name="connsiteX4" fmla="*/ 555488 w 1002061"/>
              <a:gd name="connsiteY4" fmla="*/ 772478 h 895546"/>
              <a:gd name="connsiteX5" fmla="*/ 594832 w 1002061"/>
              <a:gd name="connsiteY5" fmla="*/ 743690 h 895546"/>
              <a:gd name="connsiteX6" fmla="*/ 636455 w 1002061"/>
              <a:gd name="connsiteY6" fmla="*/ 720659 h 895546"/>
              <a:gd name="connsiteX7" fmla="*/ 680356 w 1002061"/>
              <a:gd name="connsiteY7" fmla="*/ 701107 h 895546"/>
              <a:gd name="connsiteX8" fmla="*/ 725577 w 1002061"/>
              <a:gd name="connsiteY8" fmla="*/ 683835 h 895546"/>
              <a:gd name="connsiteX9" fmla="*/ 772957 w 1002061"/>
              <a:gd name="connsiteY9" fmla="*/ 673399 h 895546"/>
              <a:gd name="connsiteX10" fmla="*/ 800785 w 1002061"/>
              <a:gd name="connsiteY10" fmla="*/ 863400 h 895546"/>
              <a:gd name="connsiteX11" fmla="*/ 1002062 w 1002061"/>
              <a:gd name="connsiteY11" fmla="*/ 401712 h 895546"/>
              <a:gd name="connsiteX12" fmla="*/ 700028 w 1002061"/>
              <a:gd name="connsiteY12" fmla="*/ 0 h 895546"/>
              <a:gd name="connsiteX13" fmla="*/ 701227 w 1002061"/>
              <a:gd name="connsiteY13" fmla="*/ 171528 h 895546"/>
              <a:gd name="connsiteX14" fmla="*/ 630697 w 1002061"/>
              <a:gd name="connsiteY14" fmla="*/ 186522 h 895546"/>
              <a:gd name="connsiteX15" fmla="*/ 560046 w 1002061"/>
              <a:gd name="connsiteY15" fmla="*/ 207154 h 895546"/>
              <a:gd name="connsiteX16" fmla="*/ 491794 w 1002061"/>
              <a:gd name="connsiteY16" fmla="*/ 231384 h 895546"/>
              <a:gd name="connsiteX17" fmla="*/ 425822 w 1002061"/>
              <a:gd name="connsiteY17" fmla="*/ 258972 h 895546"/>
              <a:gd name="connsiteX18" fmla="*/ 362249 w 1002061"/>
              <a:gd name="connsiteY18" fmla="*/ 293517 h 895546"/>
              <a:gd name="connsiteX19" fmla="*/ 299755 w 1002061"/>
              <a:gd name="connsiteY19" fmla="*/ 330342 h 895546"/>
              <a:gd name="connsiteX20" fmla="*/ 240740 w 1002061"/>
              <a:gd name="connsiteY20" fmla="*/ 374124 h 895546"/>
              <a:gd name="connsiteX21" fmla="*/ 185203 w 1002061"/>
              <a:gd name="connsiteY21" fmla="*/ 421264 h 895546"/>
              <a:gd name="connsiteX22" fmla="*/ 133024 w 1002061"/>
              <a:gd name="connsiteY22" fmla="*/ 473083 h 895546"/>
              <a:gd name="connsiteX23" fmla="*/ 85644 w 1002061"/>
              <a:gd name="connsiteY23" fmla="*/ 527180 h 895546"/>
              <a:gd name="connsiteX24" fmla="*/ 40543 w 1002061"/>
              <a:gd name="connsiteY24" fmla="*/ 585955 h 895546"/>
              <a:gd name="connsiteX25" fmla="*/ 0 w 1002061"/>
              <a:gd name="connsiteY25" fmla="*/ 648090 h 895546"/>
              <a:gd name="connsiteX26" fmla="*/ 285841 w 1002061"/>
              <a:gd name="connsiteY26" fmla="*/ 649289 h 895546"/>
              <a:gd name="connsiteX27" fmla="*/ 438537 w 1002061"/>
              <a:gd name="connsiteY27" fmla="*/ 895546 h 89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2061" h="895546">
                <a:moveTo>
                  <a:pt x="438537" y="895546"/>
                </a:moveTo>
                <a:lnTo>
                  <a:pt x="465166" y="861001"/>
                </a:lnTo>
                <a:lnTo>
                  <a:pt x="491794" y="829934"/>
                </a:lnTo>
                <a:lnTo>
                  <a:pt x="522982" y="798867"/>
                </a:lnTo>
                <a:lnTo>
                  <a:pt x="555488" y="772478"/>
                </a:lnTo>
                <a:lnTo>
                  <a:pt x="594832" y="743690"/>
                </a:lnTo>
                <a:lnTo>
                  <a:pt x="636455" y="720659"/>
                </a:lnTo>
                <a:lnTo>
                  <a:pt x="680356" y="701107"/>
                </a:lnTo>
                <a:lnTo>
                  <a:pt x="725577" y="683835"/>
                </a:lnTo>
                <a:lnTo>
                  <a:pt x="772957" y="673399"/>
                </a:lnTo>
                <a:lnTo>
                  <a:pt x="800785" y="863400"/>
                </a:lnTo>
                <a:lnTo>
                  <a:pt x="1002062" y="401712"/>
                </a:lnTo>
                <a:lnTo>
                  <a:pt x="700028" y="0"/>
                </a:lnTo>
                <a:lnTo>
                  <a:pt x="701227" y="171528"/>
                </a:lnTo>
                <a:lnTo>
                  <a:pt x="630697" y="186522"/>
                </a:lnTo>
                <a:lnTo>
                  <a:pt x="560046" y="207154"/>
                </a:lnTo>
                <a:lnTo>
                  <a:pt x="491794" y="231384"/>
                </a:lnTo>
                <a:lnTo>
                  <a:pt x="425822" y="258972"/>
                </a:lnTo>
                <a:lnTo>
                  <a:pt x="362249" y="293517"/>
                </a:lnTo>
                <a:lnTo>
                  <a:pt x="299755" y="330342"/>
                </a:lnTo>
                <a:lnTo>
                  <a:pt x="240740" y="374124"/>
                </a:lnTo>
                <a:lnTo>
                  <a:pt x="185203" y="421264"/>
                </a:lnTo>
                <a:lnTo>
                  <a:pt x="133024" y="473083"/>
                </a:lnTo>
                <a:lnTo>
                  <a:pt x="85644" y="527180"/>
                </a:lnTo>
                <a:lnTo>
                  <a:pt x="40543" y="585955"/>
                </a:lnTo>
                <a:lnTo>
                  <a:pt x="0" y="648090"/>
                </a:lnTo>
                <a:lnTo>
                  <a:pt x="285841" y="649289"/>
                </a:lnTo>
                <a:lnTo>
                  <a:pt x="438537" y="895546"/>
                </a:lnTo>
              </a:path>
            </a:pathLst>
          </a:custGeom>
          <a:noFill/>
          <a:ln w="11515" cap="rnd">
            <a:solidFill>
              <a:srgbClr val="FFFFFF"/>
            </a:solidFill>
            <a:prstDash val="solid"/>
            <a:round/>
          </a:ln>
        </p:spPr>
        <p:txBody>
          <a:bodyPr rtlCol="0" anchor="ctr"/>
          <a:lstStyle/>
          <a:p>
            <a:endParaRPr lang="en-GB"/>
          </a:p>
        </p:txBody>
      </p:sp>
      <p:sp>
        <p:nvSpPr>
          <p:cNvPr id="27" name="Freeform: Shape 26">
            <a:extLst>
              <a:ext uri="{FF2B5EF4-FFF2-40B4-BE49-F238E27FC236}">
                <a16:creationId xmlns:a16="http://schemas.microsoft.com/office/drawing/2014/main" id="{322CA75B-0D10-4838-99A3-59509A96D43F}"/>
              </a:ext>
            </a:extLst>
          </p:cNvPr>
          <p:cNvSpPr/>
          <p:nvPr/>
        </p:nvSpPr>
        <p:spPr>
          <a:xfrm>
            <a:off x="7496976" y="4520715"/>
            <a:ext cx="786151" cy="800797"/>
          </a:xfrm>
          <a:custGeom>
            <a:avLst/>
            <a:gdLst>
              <a:gd name="connsiteX0" fmla="*/ 518783 w 786151"/>
              <a:gd name="connsiteY0" fmla="*/ 0 h 895545"/>
              <a:gd name="connsiteX1" fmla="*/ 0 w 786151"/>
              <a:gd name="connsiteY1" fmla="*/ 1199 h 895545"/>
              <a:gd name="connsiteX2" fmla="*/ 163252 w 786151"/>
              <a:gd name="connsiteY2" fmla="*/ 94281 h 895545"/>
              <a:gd name="connsiteX3" fmla="*/ 138902 w 786151"/>
              <a:gd name="connsiteY3" fmla="*/ 158694 h 895545"/>
              <a:gd name="connsiteX4" fmla="*/ 118151 w 786151"/>
              <a:gd name="connsiteY4" fmla="*/ 225386 h 895545"/>
              <a:gd name="connsiteX5" fmla="*/ 103037 w 786151"/>
              <a:gd name="connsiteY5" fmla="*/ 290878 h 895545"/>
              <a:gd name="connsiteX6" fmla="*/ 92601 w 786151"/>
              <a:gd name="connsiteY6" fmla="*/ 359850 h 895545"/>
              <a:gd name="connsiteX7" fmla="*/ 85644 w 786151"/>
              <a:gd name="connsiteY7" fmla="*/ 428821 h 895545"/>
              <a:gd name="connsiteX8" fmla="*/ 84565 w 786151"/>
              <a:gd name="connsiteY8" fmla="*/ 495513 h 895545"/>
              <a:gd name="connsiteX9" fmla="*/ 86844 w 786151"/>
              <a:gd name="connsiteY9" fmla="*/ 564484 h 895545"/>
              <a:gd name="connsiteX10" fmla="*/ 95001 w 786151"/>
              <a:gd name="connsiteY10" fmla="*/ 633455 h 895545"/>
              <a:gd name="connsiteX11" fmla="*/ 107715 w 786151"/>
              <a:gd name="connsiteY11" fmla="*/ 700148 h 895545"/>
              <a:gd name="connsiteX12" fmla="*/ 123908 w 786151"/>
              <a:gd name="connsiteY12" fmla="*/ 768039 h 895545"/>
              <a:gd name="connsiteX13" fmla="*/ 145859 w 786151"/>
              <a:gd name="connsiteY13" fmla="*/ 832333 h 895545"/>
              <a:gd name="connsiteX14" fmla="*/ 171409 w 786151"/>
              <a:gd name="connsiteY14" fmla="*/ 895546 h 895545"/>
              <a:gd name="connsiteX15" fmla="*/ 375203 w 786151"/>
              <a:gd name="connsiteY15" fmla="*/ 650728 h 895545"/>
              <a:gd name="connsiteX16" fmla="*/ 638014 w 786151"/>
              <a:gd name="connsiteY16" fmla="*/ 693311 h 895545"/>
              <a:gd name="connsiteX17" fmla="*/ 619422 w 786151"/>
              <a:gd name="connsiteY17" fmla="*/ 646170 h 895545"/>
              <a:gd name="connsiteX18" fmla="*/ 605507 w 786151"/>
              <a:gd name="connsiteY18" fmla="*/ 599030 h 895545"/>
              <a:gd name="connsiteX19" fmla="*/ 597471 w 786151"/>
              <a:gd name="connsiteY19" fmla="*/ 549490 h 895545"/>
              <a:gd name="connsiteX20" fmla="*/ 592793 w 786151"/>
              <a:gd name="connsiteY20" fmla="*/ 500071 h 895545"/>
              <a:gd name="connsiteX21" fmla="*/ 593992 w 786151"/>
              <a:gd name="connsiteY21" fmla="*/ 449572 h 895545"/>
              <a:gd name="connsiteX22" fmla="*/ 599750 w 786151"/>
              <a:gd name="connsiteY22" fmla="*/ 400033 h 895545"/>
              <a:gd name="connsiteX23" fmla="*/ 611385 w 786151"/>
              <a:gd name="connsiteY23" fmla="*/ 351813 h 895545"/>
              <a:gd name="connsiteX24" fmla="*/ 786152 w 786151"/>
              <a:gd name="connsiteY24" fmla="*/ 450652 h 895545"/>
              <a:gd name="connsiteX25" fmla="*/ 518783 w 786151"/>
              <a:gd name="connsiteY25" fmla="*/ 0 h 89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6151" h="895545">
                <a:moveTo>
                  <a:pt x="518783" y="0"/>
                </a:moveTo>
                <a:lnTo>
                  <a:pt x="0" y="1199"/>
                </a:lnTo>
                <a:lnTo>
                  <a:pt x="163252" y="94281"/>
                </a:lnTo>
                <a:lnTo>
                  <a:pt x="138902" y="158694"/>
                </a:lnTo>
                <a:lnTo>
                  <a:pt x="118151" y="225386"/>
                </a:lnTo>
                <a:lnTo>
                  <a:pt x="103037" y="290878"/>
                </a:lnTo>
                <a:lnTo>
                  <a:pt x="92601" y="359850"/>
                </a:lnTo>
                <a:lnTo>
                  <a:pt x="85644" y="428821"/>
                </a:lnTo>
                <a:lnTo>
                  <a:pt x="84565" y="495513"/>
                </a:lnTo>
                <a:lnTo>
                  <a:pt x="86844" y="564484"/>
                </a:lnTo>
                <a:lnTo>
                  <a:pt x="95001" y="633455"/>
                </a:lnTo>
                <a:lnTo>
                  <a:pt x="107715" y="700148"/>
                </a:lnTo>
                <a:lnTo>
                  <a:pt x="123908" y="768039"/>
                </a:lnTo>
                <a:lnTo>
                  <a:pt x="145859" y="832333"/>
                </a:lnTo>
                <a:lnTo>
                  <a:pt x="171409" y="895546"/>
                </a:lnTo>
                <a:lnTo>
                  <a:pt x="375203" y="650728"/>
                </a:lnTo>
                <a:lnTo>
                  <a:pt x="638014" y="693311"/>
                </a:lnTo>
                <a:lnTo>
                  <a:pt x="619422" y="646170"/>
                </a:lnTo>
                <a:lnTo>
                  <a:pt x="605507" y="599030"/>
                </a:lnTo>
                <a:lnTo>
                  <a:pt x="597471" y="549490"/>
                </a:lnTo>
                <a:lnTo>
                  <a:pt x="592793" y="500071"/>
                </a:lnTo>
                <a:lnTo>
                  <a:pt x="593992" y="449572"/>
                </a:lnTo>
                <a:lnTo>
                  <a:pt x="599750" y="400033"/>
                </a:lnTo>
                <a:lnTo>
                  <a:pt x="611385" y="351813"/>
                </a:lnTo>
                <a:lnTo>
                  <a:pt x="786152" y="450652"/>
                </a:lnTo>
                <a:lnTo>
                  <a:pt x="518783" y="0"/>
                </a:lnTo>
              </a:path>
            </a:pathLst>
          </a:custGeom>
          <a:solidFill>
            <a:schemeClr val="accent1">
              <a:lumMod val="20000"/>
              <a:lumOff val="80000"/>
            </a:schemeClr>
          </a:solidFill>
          <a:ln w="1199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837DB09-162F-4095-8CC0-B4F38C76BF80}"/>
              </a:ext>
            </a:extLst>
          </p:cNvPr>
          <p:cNvSpPr/>
          <p:nvPr/>
        </p:nvSpPr>
        <p:spPr>
          <a:xfrm>
            <a:off x="7496976" y="4520715"/>
            <a:ext cx="786151" cy="800797"/>
          </a:xfrm>
          <a:custGeom>
            <a:avLst/>
            <a:gdLst>
              <a:gd name="connsiteX0" fmla="*/ 518783 w 786151"/>
              <a:gd name="connsiteY0" fmla="*/ 0 h 895545"/>
              <a:gd name="connsiteX1" fmla="*/ 0 w 786151"/>
              <a:gd name="connsiteY1" fmla="*/ 1199 h 895545"/>
              <a:gd name="connsiteX2" fmla="*/ 163252 w 786151"/>
              <a:gd name="connsiteY2" fmla="*/ 94281 h 895545"/>
              <a:gd name="connsiteX3" fmla="*/ 138902 w 786151"/>
              <a:gd name="connsiteY3" fmla="*/ 158694 h 895545"/>
              <a:gd name="connsiteX4" fmla="*/ 118151 w 786151"/>
              <a:gd name="connsiteY4" fmla="*/ 225386 h 895545"/>
              <a:gd name="connsiteX5" fmla="*/ 103037 w 786151"/>
              <a:gd name="connsiteY5" fmla="*/ 290878 h 895545"/>
              <a:gd name="connsiteX6" fmla="*/ 92601 w 786151"/>
              <a:gd name="connsiteY6" fmla="*/ 359850 h 895545"/>
              <a:gd name="connsiteX7" fmla="*/ 85644 w 786151"/>
              <a:gd name="connsiteY7" fmla="*/ 428821 h 895545"/>
              <a:gd name="connsiteX8" fmla="*/ 84565 w 786151"/>
              <a:gd name="connsiteY8" fmla="*/ 495513 h 895545"/>
              <a:gd name="connsiteX9" fmla="*/ 86844 w 786151"/>
              <a:gd name="connsiteY9" fmla="*/ 564484 h 895545"/>
              <a:gd name="connsiteX10" fmla="*/ 95001 w 786151"/>
              <a:gd name="connsiteY10" fmla="*/ 633455 h 895545"/>
              <a:gd name="connsiteX11" fmla="*/ 107715 w 786151"/>
              <a:gd name="connsiteY11" fmla="*/ 700148 h 895545"/>
              <a:gd name="connsiteX12" fmla="*/ 123908 w 786151"/>
              <a:gd name="connsiteY12" fmla="*/ 768039 h 895545"/>
              <a:gd name="connsiteX13" fmla="*/ 145859 w 786151"/>
              <a:gd name="connsiteY13" fmla="*/ 832333 h 895545"/>
              <a:gd name="connsiteX14" fmla="*/ 171409 w 786151"/>
              <a:gd name="connsiteY14" fmla="*/ 895546 h 895545"/>
              <a:gd name="connsiteX15" fmla="*/ 375203 w 786151"/>
              <a:gd name="connsiteY15" fmla="*/ 650728 h 895545"/>
              <a:gd name="connsiteX16" fmla="*/ 638014 w 786151"/>
              <a:gd name="connsiteY16" fmla="*/ 693311 h 895545"/>
              <a:gd name="connsiteX17" fmla="*/ 619422 w 786151"/>
              <a:gd name="connsiteY17" fmla="*/ 646170 h 895545"/>
              <a:gd name="connsiteX18" fmla="*/ 605507 w 786151"/>
              <a:gd name="connsiteY18" fmla="*/ 599030 h 895545"/>
              <a:gd name="connsiteX19" fmla="*/ 597471 w 786151"/>
              <a:gd name="connsiteY19" fmla="*/ 549490 h 895545"/>
              <a:gd name="connsiteX20" fmla="*/ 592793 w 786151"/>
              <a:gd name="connsiteY20" fmla="*/ 500071 h 895545"/>
              <a:gd name="connsiteX21" fmla="*/ 593992 w 786151"/>
              <a:gd name="connsiteY21" fmla="*/ 449572 h 895545"/>
              <a:gd name="connsiteX22" fmla="*/ 599750 w 786151"/>
              <a:gd name="connsiteY22" fmla="*/ 400033 h 895545"/>
              <a:gd name="connsiteX23" fmla="*/ 611385 w 786151"/>
              <a:gd name="connsiteY23" fmla="*/ 351813 h 895545"/>
              <a:gd name="connsiteX24" fmla="*/ 786152 w 786151"/>
              <a:gd name="connsiteY24" fmla="*/ 450652 h 895545"/>
              <a:gd name="connsiteX25" fmla="*/ 518783 w 786151"/>
              <a:gd name="connsiteY25" fmla="*/ 0 h 89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6151" h="895545">
                <a:moveTo>
                  <a:pt x="518783" y="0"/>
                </a:moveTo>
                <a:lnTo>
                  <a:pt x="0" y="1199"/>
                </a:lnTo>
                <a:lnTo>
                  <a:pt x="163252" y="94281"/>
                </a:lnTo>
                <a:lnTo>
                  <a:pt x="138902" y="158694"/>
                </a:lnTo>
                <a:lnTo>
                  <a:pt x="118151" y="225386"/>
                </a:lnTo>
                <a:lnTo>
                  <a:pt x="103037" y="290878"/>
                </a:lnTo>
                <a:lnTo>
                  <a:pt x="92601" y="359850"/>
                </a:lnTo>
                <a:lnTo>
                  <a:pt x="85644" y="428821"/>
                </a:lnTo>
                <a:lnTo>
                  <a:pt x="84565" y="495513"/>
                </a:lnTo>
                <a:lnTo>
                  <a:pt x="86844" y="564484"/>
                </a:lnTo>
                <a:lnTo>
                  <a:pt x="95001" y="633455"/>
                </a:lnTo>
                <a:lnTo>
                  <a:pt x="107715" y="700148"/>
                </a:lnTo>
                <a:lnTo>
                  <a:pt x="123908" y="768039"/>
                </a:lnTo>
                <a:lnTo>
                  <a:pt x="145859" y="832333"/>
                </a:lnTo>
                <a:lnTo>
                  <a:pt x="171409" y="895546"/>
                </a:lnTo>
                <a:lnTo>
                  <a:pt x="375203" y="650728"/>
                </a:lnTo>
                <a:lnTo>
                  <a:pt x="638014" y="693311"/>
                </a:lnTo>
                <a:lnTo>
                  <a:pt x="619422" y="646170"/>
                </a:lnTo>
                <a:lnTo>
                  <a:pt x="605507" y="599030"/>
                </a:lnTo>
                <a:lnTo>
                  <a:pt x="597471" y="549490"/>
                </a:lnTo>
                <a:lnTo>
                  <a:pt x="592793" y="500071"/>
                </a:lnTo>
                <a:lnTo>
                  <a:pt x="593992" y="449572"/>
                </a:lnTo>
                <a:lnTo>
                  <a:pt x="599750" y="400033"/>
                </a:lnTo>
                <a:lnTo>
                  <a:pt x="611385" y="351813"/>
                </a:lnTo>
                <a:lnTo>
                  <a:pt x="786152" y="450652"/>
                </a:lnTo>
                <a:lnTo>
                  <a:pt x="518783" y="0"/>
                </a:lnTo>
              </a:path>
            </a:pathLst>
          </a:custGeom>
          <a:noFill/>
          <a:ln w="11515" cap="rnd">
            <a:solidFill>
              <a:srgbClr val="FFFFFF"/>
            </a:solidFill>
            <a:prstDash val="solid"/>
            <a:round/>
          </a:ln>
        </p:spPr>
        <p:txBody>
          <a:bodyPr rtlCol="0" anchor="ctr"/>
          <a:lstStyle/>
          <a:p>
            <a:endParaRPr lang="en-GB"/>
          </a:p>
        </p:txBody>
      </p:sp>
      <p:sp>
        <p:nvSpPr>
          <p:cNvPr id="29" name="Freeform: Shape 28">
            <a:extLst>
              <a:ext uri="{FF2B5EF4-FFF2-40B4-BE49-F238E27FC236}">
                <a16:creationId xmlns:a16="http://schemas.microsoft.com/office/drawing/2014/main" id="{52F01DEC-A1A5-4717-882C-B51366B8DA96}"/>
              </a:ext>
            </a:extLst>
          </p:cNvPr>
          <p:cNvSpPr/>
          <p:nvPr/>
        </p:nvSpPr>
        <p:spPr>
          <a:xfrm>
            <a:off x="5029846" y="3956027"/>
            <a:ext cx="1127289" cy="821391"/>
          </a:xfrm>
          <a:custGeom>
            <a:avLst/>
            <a:gdLst>
              <a:gd name="connsiteX0" fmla="*/ 466245 w 1127289"/>
              <a:gd name="connsiteY0" fmla="*/ 918577 h 918576"/>
              <a:gd name="connsiteX1" fmla="*/ 491795 w 1127289"/>
              <a:gd name="connsiteY1" fmla="*/ 874075 h 918576"/>
              <a:gd name="connsiteX2" fmla="*/ 521902 w 1127289"/>
              <a:gd name="connsiteY2" fmla="*/ 834132 h 918576"/>
              <a:gd name="connsiteX3" fmla="*/ 555488 w 1127289"/>
              <a:gd name="connsiteY3" fmla="*/ 797547 h 918576"/>
              <a:gd name="connsiteX4" fmla="*/ 593872 w 1127289"/>
              <a:gd name="connsiteY4" fmla="*/ 763241 h 918576"/>
              <a:gd name="connsiteX5" fmla="*/ 635615 w 1127289"/>
              <a:gd name="connsiteY5" fmla="*/ 733494 h 918576"/>
              <a:gd name="connsiteX6" fmla="*/ 676158 w 1127289"/>
              <a:gd name="connsiteY6" fmla="*/ 709504 h 918576"/>
              <a:gd name="connsiteX7" fmla="*/ 719100 w 1127289"/>
              <a:gd name="connsiteY7" fmla="*/ 688992 h 918576"/>
              <a:gd name="connsiteX8" fmla="*/ 765521 w 1127289"/>
              <a:gd name="connsiteY8" fmla="*/ 672919 h 918576"/>
              <a:gd name="connsiteX9" fmla="*/ 810742 w 1127289"/>
              <a:gd name="connsiteY9" fmla="*/ 661524 h 918576"/>
              <a:gd name="connsiteX10" fmla="*/ 858242 w 1127289"/>
              <a:gd name="connsiteY10" fmla="*/ 653607 h 918576"/>
              <a:gd name="connsiteX11" fmla="*/ 872156 w 1127289"/>
              <a:gd name="connsiteY11" fmla="*/ 824896 h 918576"/>
              <a:gd name="connsiteX12" fmla="*/ 1127290 w 1127289"/>
              <a:gd name="connsiteY12" fmla="*/ 406750 h 918576"/>
              <a:gd name="connsiteX13" fmla="*/ 825735 w 1127289"/>
              <a:gd name="connsiteY13" fmla="*/ 0 h 918576"/>
              <a:gd name="connsiteX14" fmla="*/ 826935 w 1127289"/>
              <a:gd name="connsiteY14" fmla="*/ 153056 h 918576"/>
              <a:gd name="connsiteX15" fmla="*/ 755085 w 1127289"/>
              <a:gd name="connsiteY15" fmla="*/ 162292 h 918576"/>
              <a:gd name="connsiteX16" fmla="*/ 684314 w 1127289"/>
              <a:gd name="connsiteY16" fmla="*/ 175967 h 918576"/>
              <a:gd name="connsiteX17" fmla="*/ 614743 w 1127289"/>
              <a:gd name="connsiteY17" fmla="*/ 194199 h 918576"/>
              <a:gd name="connsiteX18" fmla="*/ 546252 w 1127289"/>
              <a:gd name="connsiteY18" fmla="*/ 218189 h 918576"/>
              <a:gd name="connsiteX19" fmla="*/ 480160 w 1127289"/>
              <a:gd name="connsiteY19" fmla="*/ 246737 h 918576"/>
              <a:gd name="connsiteX20" fmla="*/ 416346 w 1127289"/>
              <a:gd name="connsiteY20" fmla="*/ 279963 h 918576"/>
              <a:gd name="connsiteX21" fmla="*/ 353732 w 1127289"/>
              <a:gd name="connsiteY21" fmla="*/ 317627 h 918576"/>
              <a:gd name="connsiteX22" fmla="*/ 298076 w 1127289"/>
              <a:gd name="connsiteY22" fmla="*/ 356491 h 918576"/>
              <a:gd name="connsiteX23" fmla="*/ 245897 w 1127289"/>
              <a:gd name="connsiteY23" fmla="*/ 398713 h 918576"/>
              <a:gd name="connsiteX24" fmla="*/ 197198 w 1127289"/>
              <a:gd name="connsiteY24" fmla="*/ 445614 h 918576"/>
              <a:gd name="connsiteX25" fmla="*/ 149578 w 1127289"/>
              <a:gd name="connsiteY25" fmla="*/ 493594 h 918576"/>
              <a:gd name="connsiteX26" fmla="*/ 106755 w 1127289"/>
              <a:gd name="connsiteY26" fmla="*/ 546132 h 918576"/>
              <a:gd name="connsiteX27" fmla="*/ 67292 w 1127289"/>
              <a:gd name="connsiteY27" fmla="*/ 600949 h 918576"/>
              <a:gd name="connsiteX28" fmla="*/ 31307 w 1127289"/>
              <a:gd name="connsiteY28" fmla="*/ 658165 h 918576"/>
              <a:gd name="connsiteX29" fmla="*/ 0 w 1127289"/>
              <a:gd name="connsiteY29" fmla="*/ 717540 h 918576"/>
              <a:gd name="connsiteX30" fmla="*/ 306232 w 1127289"/>
              <a:gd name="connsiteY30" fmla="*/ 693550 h 918576"/>
              <a:gd name="connsiteX31" fmla="*/ 466245 w 1127289"/>
              <a:gd name="connsiteY31" fmla="*/ 918577 h 91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7289" h="918576">
                <a:moveTo>
                  <a:pt x="466245" y="918577"/>
                </a:moveTo>
                <a:lnTo>
                  <a:pt x="491795" y="874075"/>
                </a:lnTo>
                <a:lnTo>
                  <a:pt x="521902" y="834132"/>
                </a:lnTo>
                <a:lnTo>
                  <a:pt x="555488" y="797547"/>
                </a:lnTo>
                <a:lnTo>
                  <a:pt x="593872" y="763241"/>
                </a:lnTo>
                <a:lnTo>
                  <a:pt x="635615" y="733494"/>
                </a:lnTo>
                <a:lnTo>
                  <a:pt x="676158" y="709504"/>
                </a:lnTo>
                <a:lnTo>
                  <a:pt x="719100" y="688992"/>
                </a:lnTo>
                <a:lnTo>
                  <a:pt x="765521" y="672919"/>
                </a:lnTo>
                <a:lnTo>
                  <a:pt x="810742" y="661524"/>
                </a:lnTo>
                <a:lnTo>
                  <a:pt x="858242" y="653607"/>
                </a:lnTo>
                <a:lnTo>
                  <a:pt x="872156" y="824896"/>
                </a:lnTo>
                <a:lnTo>
                  <a:pt x="1127290" y="406750"/>
                </a:lnTo>
                <a:lnTo>
                  <a:pt x="825735" y="0"/>
                </a:lnTo>
                <a:lnTo>
                  <a:pt x="826935" y="153056"/>
                </a:lnTo>
                <a:lnTo>
                  <a:pt x="755085" y="162292"/>
                </a:lnTo>
                <a:lnTo>
                  <a:pt x="684314" y="175967"/>
                </a:lnTo>
                <a:lnTo>
                  <a:pt x="614743" y="194199"/>
                </a:lnTo>
                <a:lnTo>
                  <a:pt x="546252" y="218189"/>
                </a:lnTo>
                <a:lnTo>
                  <a:pt x="480160" y="246737"/>
                </a:lnTo>
                <a:lnTo>
                  <a:pt x="416346" y="279963"/>
                </a:lnTo>
                <a:lnTo>
                  <a:pt x="353732" y="317627"/>
                </a:lnTo>
                <a:lnTo>
                  <a:pt x="298076" y="356491"/>
                </a:lnTo>
                <a:lnTo>
                  <a:pt x="245897" y="398713"/>
                </a:lnTo>
                <a:lnTo>
                  <a:pt x="197198" y="445614"/>
                </a:lnTo>
                <a:lnTo>
                  <a:pt x="149578" y="493594"/>
                </a:lnTo>
                <a:lnTo>
                  <a:pt x="106755" y="546132"/>
                </a:lnTo>
                <a:lnTo>
                  <a:pt x="67292" y="600949"/>
                </a:lnTo>
                <a:lnTo>
                  <a:pt x="31307" y="658165"/>
                </a:lnTo>
                <a:lnTo>
                  <a:pt x="0" y="717540"/>
                </a:lnTo>
                <a:lnTo>
                  <a:pt x="306232" y="693550"/>
                </a:lnTo>
                <a:lnTo>
                  <a:pt x="466245" y="918577"/>
                </a:lnTo>
              </a:path>
            </a:pathLst>
          </a:custGeom>
          <a:solidFill>
            <a:srgbClr val="FFC000"/>
          </a:solidFill>
          <a:ln w="1199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918CB75-A69B-49AC-AEE3-ED7DF0876AA1}"/>
              </a:ext>
            </a:extLst>
          </p:cNvPr>
          <p:cNvSpPr/>
          <p:nvPr/>
        </p:nvSpPr>
        <p:spPr>
          <a:xfrm>
            <a:off x="5029846" y="3956027"/>
            <a:ext cx="1127289" cy="821391"/>
          </a:xfrm>
          <a:custGeom>
            <a:avLst/>
            <a:gdLst>
              <a:gd name="connsiteX0" fmla="*/ 466245 w 1127289"/>
              <a:gd name="connsiteY0" fmla="*/ 918577 h 918576"/>
              <a:gd name="connsiteX1" fmla="*/ 491795 w 1127289"/>
              <a:gd name="connsiteY1" fmla="*/ 874075 h 918576"/>
              <a:gd name="connsiteX2" fmla="*/ 521902 w 1127289"/>
              <a:gd name="connsiteY2" fmla="*/ 834132 h 918576"/>
              <a:gd name="connsiteX3" fmla="*/ 555488 w 1127289"/>
              <a:gd name="connsiteY3" fmla="*/ 797547 h 918576"/>
              <a:gd name="connsiteX4" fmla="*/ 593872 w 1127289"/>
              <a:gd name="connsiteY4" fmla="*/ 763241 h 918576"/>
              <a:gd name="connsiteX5" fmla="*/ 635615 w 1127289"/>
              <a:gd name="connsiteY5" fmla="*/ 733494 h 918576"/>
              <a:gd name="connsiteX6" fmla="*/ 676158 w 1127289"/>
              <a:gd name="connsiteY6" fmla="*/ 709504 h 918576"/>
              <a:gd name="connsiteX7" fmla="*/ 719100 w 1127289"/>
              <a:gd name="connsiteY7" fmla="*/ 688992 h 918576"/>
              <a:gd name="connsiteX8" fmla="*/ 765521 w 1127289"/>
              <a:gd name="connsiteY8" fmla="*/ 672919 h 918576"/>
              <a:gd name="connsiteX9" fmla="*/ 810742 w 1127289"/>
              <a:gd name="connsiteY9" fmla="*/ 661524 h 918576"/>
              <a:gd name="connsiteX10" fmla="*/ 858242 w 1127289"/>
              <a:gd name="connsiteY10" fmla="*/ 653607 h 918576"/>
              <a:gd name="connsiteX11" fmla="*/ 872156 w 1127289"/>
              <a:gd name="connsiteY11" fmla="*/ 824896 h 918576"/>
              <a:gd name="connsiteX12" fmla="*/ 1127290 w 1127289"/>
              <a:gd name="connsiteY12" fmla="*/ 406750 h 918576"/>
              <a:gd name="connsiteX13" fmla="*/ 825735 w 1127289"/>
              <a:gd name="connsiteY13" fmla="*/ 0 h 918576"/>
              <a:gd name="connsiteX14" fmla="*/ 826935 w 1127289"/>
              <a:gd name="connsiteY14" fmla="*/ 153056 h 918576"/>
              <a:gd name="connsiteX15" fmla="*/ 755085 w 1127289"/>
              <a:gd name="connsiteY15" fmla="*/ 162292 h 918576"/>
              <a:gd name="connsiteX16" fmla="*/ 684314 w 1127289"/>
              <a:gd name="connsiteY16" fmla="*/ 175967 h 918576"/>
              <a:gd name="connsiteX17" fmla="*/ 614743 w 1127289"/>
              <a:gd name="connsiteY17" fmla="*/ 194199 h 918576"/>
              <a:gd name="connsiteX18" fmla="*/ 546252 w 1127289"/>
              <a:gd name="connsiteY18" fmla="*/ 218189 h 918576"/>
              <a:gd name="connsiteX19" fmla="*/ 480160 w 1127289"/>
              <a:gd name="connsiteY19" fmla="*/ 246737 h 918576"/>
              <a:gd name="connsiteX20" fmla="*/ 416346 w 1127289"/>
              <a:gd name="connsiteY20" fmla="*/ 279963 h 918576"/>
              <a:gd name="connsiteX21" fmla="*/ 353732 w 1127289"/>
              <a:gd name="connsiteY21" fmla="*/ 317627 h 918576"/>
              <a:gd name="connsiteX22" fmla="*/ 298076 w 1127289"/>
              <a:gd name="connsiteY22" fmla="*/ 356491 h 918576"/>
              <a:gd name="connsiteX23" fmla="*/ 245897 w 1127289"/>
              <a:gd name="connsiteY23" fmla="*/ 398713 h 918576"/>
              <a:gd name="connsiteX24" fmla="*/ 197198 w 1127289"/>
              <a:gd name="connsiteY24" fmla="*/ 445614 h 918576"/>
              <a:gd name="connsiteX25" fmla="*/ 149578 w 1127289"/>
              <a:gd name="connsiteY25" fmla="*/ 493594 h 918576"/>
              <a:gd name="connsiteX26" fmla="*/ 106755 w 1127289"/>
              <a:gd name="connsiteY26" fmla="*/ 546132 h 918576"/>
              <a:gd name="connsiteX27" fmla="*/ 67292 w 1127289"/>
              <a:gd name="connsiteY27" fmla="*/ 600949 h 918576"/>
              <a:gd name="connsiteX28" fmla="*/ 31307 w 1127289"/>
              <a:gd name="connsiteY28" fmla="*/ 658165 h 918576"/>
              <a:gd name="connsiteX29" fmla="*/ 0 w 1127289"/>
              <a:gd name="connsiteY29" fmla="*/ 717540 h 918576"/>
              <a:gd name="connsiteX30" fmla="*/ 306232 w 1127289"/>
              <a:gd name="connsiteY30" fmla="*/ 693550 h 918576"/>
              <a:gd name="connsiteX31" fmla="*/ 466245 w 1127289"/>
              <a:gd name="connsiteY31" fmla="*/ 918577 h 91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7289" h="918576">
                <a:moveTo>
                  <a:pt x="466245" y="918577"/>
                </a:moveTo>
                <a:lnTo>
                  <a:pt x="491795" y="874075"/>
                </a:lnTo>
                <a:lnTo>
                  <a:pt x="521902" y="834132"/>
                </a:lnTo>
                <a:lnTo>
                  <a:pt x="555488" y="797547"/>
                </a:lnTo>
                <a:lnTo>
                  <a:pt x="593872" y="763241"/>
                </a:lnTo>
                <a:lnTo>
                  <a:pt x="635615" y="733494"/>
                </a:lnTo>
                <a:lnTo>
                  <a:pt x="676158" y="709504"/>
                </a:lnTo>
                <a:lnTo>
                  <a:pt x="719100" y="688992"/>
                </a:lnTo>
                <a:lnTo>
                  <a:pt x="765521" y="672919"/>
                </a:lnTo>
                <a:lnTo>
                  <a:pt x="810742" y="661524"/>
                </a:lnTo>
                <a:lnTo>
                  <a:pt x="858242" y="653607"/>
                </a:lnTo>
                <a:lnTo>
                  <a:pt x="872156" y="824896"/>
                </a:lnTo>
                <a:lnTo>
                  <a:pt x="1127290" y="406750"/>
                </a:lnTo>
                <a:lnTo>
                  <a:pt x="825735" y="0"/>
                </a:lnTo>
                <a:lnTo>
                  <a:pt x="826935" y="153056"/>
                </a:lnTo>
                <a:lnTo>
                  <a:pt x="755085" y="162292"/>
                </a:lnTo>
                <a:lnTo>
                  <a:pt x="684314" y="175967"/>
                </a:lnTo>
                <a:lnTo>
                  <a:pt x="614743" y="194199"/>
                </a:lnTo>
                <a:lnTo>
                  <a:pt x="546252" y="218189"/>
                </a:lnTo>
                <a:lnTo>
                  <a:pt x="480160" y="246737"/>
                </a:lnTo>
                <a:lnTo>
                  <a:pt x="416346" y="279963"/>
                </a:lnTo>
                <a:lnTo>
                  <a:pt x="353732" y="317627"/>
                </a:lnTo>
                <a:lnTo>
                  <a:pt x="298076" y="356491"/>
                </a:lnTo>
                <a:lnTo>
                  <a:pt x="245897" y="398713"/>
                </a:lnTo>
                <a:lnTo>
                  <a:pt x="197198" y="445614"/>
                </a:lnTo>
                <a:lnTo>
                  <a:pt x="149578" y="493594"/>
                </a:lnTo>
                <a:lnTo>
                  <a:pt x="106755" y="546132"/>
                </a:lnTo>
                <a:lnTo>
                  <a:pt x="67292" y="600949"/>
                </a:lnTo>
                <a:lnTo>
                  <a:pt x="31307" y="658165"/>
                </a:lnTo>
                <a:lnTo>
                  <a:pt x="0" y="717540"/>
                </a:lnTo>
                <a:lnTo>
                  <a:pt x="306232" y="693550"/>
                </a:lnTo>
                <a:lnTo>
                  <a:pt x="466245" y="918577"/>
                </a:lnTo>
              </a:path>
            </a:pathLst>
          </a:custGeom>
          <a:noFill/>
          <a:ln w="11515" cap="rnd">
            <a:solidFill>
              <a:srgbClr val="FFFFFF"/>
            </a:solidFill>
            <a:prstDash val="solid"/>
            <a:round/>
          </a:ln>
        </p:spPr>
        <p:txBody>
          <a:bodyPr rtlCol="0" anchor="ctr"/>
          <a:lstStyle/>
          <a:p>
            <a:endParaRPr lang="en-GB"/>
          </a:p>
        </p:txBody>
      </p:sp>
      <p:sp>
        <p:nvSpPr>
          <p:cNvPr id="31" name="Freeform: Shape 30">
            <a:extLst>
              <a:ext uri="{FF2B5EF4-FFF2-40B4-BE49-F238E27FC236}">
                <a16:creationId xmlns:a16="http://schemas.microsoft.com/office/drawing/2014/main" id="{19F0C55D-3F61-45E8-8243-982E436C4150}"/>
              </a:ext>
            </a:extLst>
          </p:cNvPr>
          <p:cNvSpPr/>
          <p:nvPr/>
        </p:nvSpPr>
        <p:spPr>
          <a:xfrm>
            <a:off x="6031667" y="4110432"/>
            <a:ext cx="1022213" cy="836837"/>
          </a:xfrm>
          <a:custGeom>
            <a:avLst/>
            <a:gdLst>
              <a:gd name="connsiteX0" fmla="*/ 677238 w 1022213"/>
              <a:gd name="connsiteY0" fmla="*/ 935849 h 935849"/>
              <a:gd name="connsiteX1" fmla="*/ 795748 w 1022213"/>
              <a:gd name="connsiteY1" fmla="*/ 818058 h 935849"/>
              <a:gd name="connsiteX2" fmla="*/ 910780 w 1022213"/>
              <a:gd name="connsiteY2" fmla="*/ 696789 h 935849"/>
              <a:gd name="connsiteX3" fmla="*/ 1022213 w 1022213"/>
              <a:gd name="connsiteY3" fmla="*/ 574320 h 935849"/>
              <a:gd name="connsiteX4" fmla="*/ 852604 w 1022213"/>
              <a:gd name="connsiteY4" fmla="*/ 620141 h 935849"/>
              <a:gd name="connsiteX5" fmla="*/ 823576 w 1022213"/>
              <a:gd name="connsiteY5" fmla="*/ 557167 h 935849"/>
              <a:gd name="connsiteX6" fmla="*/ 791070 w 1022213"/>
              <a:gd name="connsiteY6" fmla="*/ 495393 h 935849"/>
              <a:gd name="connsiteX7" fmla="*/ 755085 w 1022213"/>
              <a:gd name="connsiteY7" fmla="*/ 438177 h 935849"/>
              <a:gd name="connsiteX8" fmla="*/ 714422 w 1022213"/>
              <a:gd name="connsiteY8" fmla="*/ 382160 h 935849"/>
              <a:gd name="connsiteX9" fmla="*/ 669081 w 1022213"/>
              <a:gd name="connsiteY9" fmla="*/ 329502 h 935849"/>
              <a:gd name="connsiteX10" fmla="*/ 620261 w 1022213"/>
              <a:gd name="connsiteY10" fmla="*/ 280323 h 935849"/>
              <a:gd name="connsiteX11" fmla="*/ 569163 w 1022213"/>
              <a:gd name="connsiteY11" fmla="*/ 233422 h 935849"/>
              <a:gd name="connsiteX12" fmla="*/ 514585 w 1022213"/>
              <a:gd name="connsiteY12" fmla="*/ 192160 h 935849"/>
              <a:gd name="connsiteX13" fmla="*/ 456529 w 1022213"/>
              <a:gd name="connsiteY13" fmla="*/ 152216 h 935849"/>
              <a:gd name="connsiteX14" fmla="*/ 397274 w 1022213"/>
              <a:gd name="connsiteY14" fmla="*/ 117791 h 935849"/>
              <a:gd name="connsiteX15" fmla="*/ 334541 w 1022213"/>
              <a:gd name="connsiteY15" fmla="*/ 86964 h 935849"/>
              <a:gd name="connsiteX16" fmla="*/ 270607 w 1022213"/>
              <a:gd name="connsiteY16" fmla="*/ 61774 h 935849"/>
              <a:gd name="connsiteX17" fmla="*/ 204395 w 1022213"/>
              <a:gd name="connsiteY17" fmla="*/ 38864 h 935849"/>
              <a:gd name="connsiteX18" fmla="*/ 137103 w 1022213"/>
              <a:gd name="connsiteY18" fmla="*/ 21711 h 935849"/>
              <a:gd name="connsiteX19" fmla="*/ 69691 w 1022213"/>
              <a:gd name="connsiteY19" fmla="*/ 9116 h 935849"/>
              <a:gd name="connsiteX20" fmla="*/ 0 w 1022213"/>
              <a:gd name="connsiteY20" fmla="*/ 0 h 935849"/>
              <a:gd name="connsiteX21" fmla="*/ 170809 w 1022213"/>
              <a:gd name="connsiteY21" fmla="*/ 249376 h 935849"/>
              <a:gd name="connsiteX22" fmla="*/ 31307 w 1022213"/>
              <a:gd name="connsiteY22" fmla="*/ 507988 h 935849"/>
              <a:gd name="connsiteX23" fmla="*/ 81326 w 1022213"/>
              <a:gd name="connsiteY23" fmla="*/ 521782 h 935849"/>
              <a:gd name="connsiteX24" fmla="*/ 128946 w 1022213"/>
              <a:gd name="connsiteY24" fmla="*/ 542294 h 935849"/>
              <a:gd name="connsiteX25" fmla="*/ 173088 w 1022213"/>
              <a:gd name="connsiteY25" fmla="*/ 567483 h 935849"/>
              <a:gd name="connsiteX26" fmla="*/ 217230 w 1022213"/>
              <a:gd name="connsiteY26" fmla="*/ 597231 h 935849"/>
              <a:gd name="connsiteX27" fmla="*/ 255613 w 1022213"/>
              <a:gd name="connsiteY27" fmla="*/ 630457 h 935849"/>
              <a:gd name="connsiteX28" fmla="*/ 292678 w 1022213"/>
              <a:gd name="connsiteY28" fmla="*/ 668121 h 935849"/>
              <a:gd name="connsiteX29" fmla="*/ 324105 w 1022213"/>
              <a:gd name="connsiteY29" fmla="*/ 707105 h 935849"/>
              <a:gd name="connsiteX30" fmla="*/ 350854 w 1022213"/>
              <a:gd name="connsiteY30" fmla="*/ 751726 h 935849"/>
              <a:gd name="connsiteX31" fmla="*/ 169609 w 1022213"/>
              <a:gd name="connsiteY31" fmla="*/ 799706 h 935849"/>
              <a:gd name="connsiteX32" fmla="*/ 677238 w 1022213"/>
              <a:gd name="connsiteY32" fmla="*/ 935849 h 9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2213" h="935849">
                <a:moveTo>
                  <a:pt x="677238" y="935849"/>
                </a:moveTo>
                <a:lnTo>
                  <a:pt x="795748" y="818058"/>
                </a:lnTo>
                <a:lnTo>
                  <a:pt x="910780" y="696789"/>
                </a:lnTo>
                <a:lnTo>
                  <a:pt x="1022213" y="574320"/>
                </a:lnTo>
                <a:lnTo>
                  <a:pt x="852604" y="620141"/>
                </a:lnTo>
                <a:lnTo>
                  <a:pt x="823576" y="557167"/>
                </a:lnTo>
                <a:lnTo>
                  <a:pt x="791070" y="495393"/>
                </a:lnTo>
                <a:lnTo>
                  <a:pt x="755085" y="438177"/>
                </a:lnTo>
                <a:lnTo>
                  <a:pt x="714422" y="382160"/>
                </a:lnTo>
                <a:lnTo>
                  <a:pt x="669081" y="329502"/>
                </a:lnTo>
                <a:lnTo>
                  <a:pt x="620261" y="280323"/>
                </a:lnTo>
                <a:lnTo>
                  <a:pt x="569163" y="233422"/>
                </a:lnTo>
                <a:lnTo>
                  <a:pt x="514585" y="192160"/>
                </a:lnTo>
                <a:lnTo>
                  <a:pt x="456529" y="152216"/>
                </a:lnTo>
                <a:lnTo>
                  <a:pt x="397274" y="117791"/>
                </a:lnTo>
                <a:lnTo>
                  <a:pt x="334541" y="86964"/>
                </a:lnTo>
                <a:lnTo>
                  <a:pt x="270607" y="61774"/>
                </a:lnTo>
                <a:lnTo>
                  <a:pt x="204395" y="38864"/>
                </a:lnTo>
                <a:lnTo>
                  <a:pt x="137103" y="21711"/>
                </a:lnTo>
                <a:lnTo>
                  <a:pt x="69691" y="9116"/>
                </a:lnTo>
                <a:lnTo>
                  <a:pt x="0" y="0"/>
                </a:lnTo>
                <a:lnTo>
                  <a:pt x="170809" y="249376"/>
                </a:lnTo>
                <a:lnTo>
                  <a:pt x="31307" y="507988"/>
                </a:lnTo>
                <a:lnTo>
                  <a:pt x="81326" y="521782"/>
                </a:lnTo>
                <a:lnTo>
                  <a:pt x="128946" y="542294"/>
                </a:lnTo>
                <a:lnTo>
                  <a:pt x="173088" y="567483"/>
                </a:lnTo>
                <a:lnTo>
                  <a:pt x="217230" y="597231"/>
                </a:lnTo>
                <a:lnTo>
                  <a:pt x="255613" y="630457"/>
                </a:lnTo>
                <a:lnTo>
                  <a:pt x="292678" y="668121"/>
                </a:lnTo>
                <a:lnTo>
                  <a:pt x="324105" y="707105"/>
                </a:lnTo>
                <a:lnTo>
                  <a:pt x="350854" y="751726"/>
                </a:lnTo>
                <a:lnTo>
                  <a:pt x="169609" y="799706"/>
                </a:lnTo>
                <a:lnTo>
                  <a:pt x="677238" y="935849"/>
                </a:lnTo>
              </a:path>
            </a:pathLst>
          </a:custGeom>
          <a:solidFill>
            <a:schemeClr val="accent2"/>
          </a:solidFill>
          <a:ln w="1199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15386DC-73D3-4A96-BCC4-23C5769B558C}"/>
              </a:ext>
            </a:extLst>
          </p:cNvPr>
          <p:cNvSpPr/>
          <p:nvPr/>
        </p:nvSpPr>
        <p:spPr>
          <a:xfrm>
            <a:off x="6031667" y="4110432"/>
            <a:ext cx="1022213" cy="836837"/>
          </a:xfrm>
          <a:custGeom>
            <a:avLst/>
            <a:gdLst>
              <a:gd name="connsiteX0" fmla="*/ 677238 w 1022213"/>
              <a:gd name="connsiteY0" fmla="*/ 935849 h 935849"/>
              <a:gd name="connsiteX1" fmla="*/ 795748 w 1022213"/>
              <a:gd name="connsiteY1" fmla="*/ 818058 h 935849"/>
              <a:gd name="connsiteX2" fmla="*/ 910780 w 1022213"/>
              <a:gd name="connsiteY2" fmla="*/ 696789 h 935849"/>
              <a:gd name="connsiteX3" fmla="*/ 1022213 w 1022213"/>
              <a:gd name="connsiteY3" fmla="*/ 574320 h 935849"/>
              <a:gd name="connsiteX4" fmla="*/ 852604 w 1022213"/>
              <a:gd name="connsiteY4" fmla="*/ 620141 h 935849"/>
              <a:gd name="connsiteX5" fmla="*/ 823576 w 1022213"/>
              <a:gd name="connsiteY5" fmla="*/ 557167 h 935849"/>
              <a:gd name="connsiteX6" fmla="*/ 791070 w 1022213"/>
              <a:gd name="connsiteY6" fmla="*/ 495393 h 935849"/>
              <a:gd name="connsiteX7" fmla="*/ 755085 w 1022213"/>
              <a:gd name="connsiteY7" fmla="*/ 438177 h 935849"/>
              <a:gd name="connsiteX8" fmla="*/ 714422 w 1022213"/>
              <a:gd name="connsiteY8" fmla="*/ 382160 h 935849"/>
              <a:gd name="connsiteX9" fmla="*/ 669081 w 1022213"/>
              <a:gd name="connsiteY9" fmla="*/ 329502 h 935849"/>
              <a:gd name="connsiteX10" fmla="*/ 620261 w 1022213"/>
              <a:gd name="connsiteY10" fmla="*/ 280323 h 935849"/>
              <a:gd name="connsiteX11" fmla="*/ 569163 w 1022213"/>
              <a:gd name="connsiteY11" fmla="*/ 233422 h 935849"/>
              <a:gd name="connsiteX12" fmla="*/ 514585 w 1022213"/>
              <a:gd name="connsiteY12" fmla="*/ 192160 h 935849"/>
              <a:gd name="connsiteX13" fmla="*/ 456529 w 1022213"/>
              <a:gd name="connsiteY13" fmla="*/ 152216 h 935849"/>
              <a:gd name="connsiteX14" fmla="*/ 397274 w 1022213"/>
              <a:gd name="connsiteY14" fmla="*/ 117791 h 935849"/>
              <a:gd name="connsiteX15" fmla="*/ 334541 w 1022213"/>
              <a:gd name="connsiteY15" fmla="*/ 86964 h 935849"/>
              <a:gd name="connsiteX16" fmla="*/ 270607 w 1022213"/>
              <a:gd name="connsiteY16" fmla="*/ 61774 h 935849"/>
              <a:gd name="connsiteX17" fmla="*/ 204395 w 1022213"/>
              <a:gd name="connsiteY17" fmla="*/ 38864 h 935849"/>
              <a:gd name="connsiteX18" fmla="*/ 137103 w 1022213"/>
              <a:gd name="connsiteY18" fmla="*/ 21711 h 935849"/>
              <a:gd name="connsiteX19" fmla="*/ 69691 w 1022213"/>
              <a:gd name="connsiteY19" fmla="*/ 9116 h 935849"/>
              <a:gd name="connsiteX20" fmla="*/ 0 w 1022213"/>
              <a:gd name="connsiteY20" fmla="*/ 0 h 935849"/>
              <a:gd name="connsiteX21" fmla="*/ 170809 w 1022213"/>
              <a:gd name="connsiteY21" fmla="*/ 249376 h 935849"/>
              <a:gd name="connsiteX22" fmla="*/ 31307 w 1022213"/>
              <a:gd name="connsiteY22" fmla="*/ 507988 h 935849"/>
              <a:gd name="connsiteX23" fmla="*/ 81326 w 1022213"/>
              <a:gd name="connsiteY23" fmla="*/ 521782 h 935849"/>
              <a:gd name="connsiteX24" fmla="*/ 128946 w 1022213"/>
              <a:gd name="connsiteY24" fmla="*/ 542294 h 935849"/>
              <a:gd name="connsiteX25" fmla="*/ 173088 w 1022213"/>
              <a:gd name="connsiteY25" fmla="*/ 567483 h 935849"/>
              <a:gd name="connsiteX26" fmla="*/ 217230 w 1022213"/>
              <a:gd name="connsiteY26" fmla="*/ 597231 h 935849"/>
              <a:gd name="connsiteX27" fmla="*/ 255613 w 1022213"/>
              <a:gd name="connsiteY27" fmla="*/ 630457 h 935849"/>
              <a:gd name="connsiteX28" fmla="*/ 292678 w 1022213"/>
              <a:gd name="connsiteY28" fmla="*/ 668121 h 935849"/>
              <a:gd name="connsiteX29" fmla="*/ 324105 w 1022213"/>
              <a:gd name="connsiteY29" fmla="*/ 707105 h 935849"/>
              <a:gd name="connsiteX30" fmla="*/ 350854 w 1022213"/>
              <a:gd name="connsiteY30" fmla="*/ 751726 h 935849"/>
              <a:gd name="connsiteX31" fmla="*/ 169609 w 1022213"/>
              <a:gd name="connsiteY31" fmla="*/ 799706 h 935849"/>
              <a:gd name="connsiteX32" fmla="*/ 677238 w 1022213"/>
              <a:gd name="connsiteY32" fmla="*/ 935849 h 9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2213" h="935849">
                <a:moveTo>
                  <a:pt x="677238" y="935849"/>
                </a:moveTo>
                <a:lnTo>
                  <a:pt x="795748" y="818058"/>
                </a:lnTo>
                <a:lnTo>
                  <a:pt x="910780" y="696789"/>
                </a:lnTo>
                <a:lnTo>
                  <a:pt x="1022213" y="574320"/>
                </a:lnTo>
                <a:lnTo>
                  <a:pt x="852604" y="620141"/>
                </a:lnTo>
                <a:lnTo>
                  <a:pt x="823576" y="557167"/>
                </a:lnTo>
                <a:lnTo>
                  <a:pt x="791070" y="495393"/>
                </a:lnTo>
                <a:lnTo>
                  <a:pt x="755085" y="438177"/>
                </a:lnTo>
                <a:lnTo>
                  <a:pt x="714422" y="382160"/>
                </a:lnTo>
                <a:lnTo>
                  <a:pt x="669081" y="329502"/>
                </a:lnTo>
                <a:lnTo>
                  <a:pt x="620261" y="280323"/>
                </a:lnTo>
                <a:lnTo>
                  <a:pt x="569163" y="233422"/>
                </a:lnTo>
                <a:lnTo>
                  <a:pt x="514585" y="192160"/>
                </a:lnTo>
                <a:lnTo>
                  <a:pt x="456529" y="152216"/>
                </a:lnTo>
                <a:lnTo>
                  <a:pt x="397274" y="117791"/>
                </a:lnTo>
                <a:lnTo>
                  <a:pt x="334541" y="86964"/>
                </a:lnTo>
                <a:lnTo>
                  <a:pt x="270607" y="61774"/>
                </a:lnTo>
                <a:lnTo>
                  <a:pt x="204395" y="38864"/>
                </a:lnTo>
                <a:lnTo>
                  <a:pt x="137103" y="21711"/>
                </a:lnTo>
                <a:lnTo>
                  <a:pt x="69691" y="9116"/>
                </a:lnTo>
                <a:lnTo>
                  <a:pt x="0" y="0"/>
                </a:lnTo>
                <a:lnTo>
                  <a:pt x="170809" y="249376"/>
                </a:lnTo>
                <a:lnTo>
                  <a:pt x="31307" y="507988"/>
                </a:lnTo>
                <a:lnTo>
                  <a:pt x="81326" y="521782"/>
                </a:lnTo>
                <a:lnTo>
                  <a:pt x="128946" y="542294"/>
                </a:lnTo>
                <a:lnTo>
                  <a:pt x="173088" y="567483"/>
                </a:lnTo>
                <a:lnTo>
                  <a:pt x="217230" y="597231"/>
                </a:lnTo>
                <a:lnTo>
                  <a:pt x="255613" y="630457"/>
                </a:lnTo>
                <a:lnTo>
                  <a:pt x="292678" y="668121"/>
                </a:lnTo>
                <a:lnTo>
                  <a:pt x="324105" y="707105"/>
                </a:lnTo>
                <a:lnTo>
                  <a:pt x="350854" y="751726"/>
                </a:lnTo>
                <a:lnTo>
                  <a:pt x="169609" y="799706"/>
                </a:lnTo>
                <a:lnTo>
                  <a:pt x="677238" y="935849"/>
                </a:lnTo>
              </a:path>
            </a:pathLst>
          </a:custGeom>
          <a:solidFill>
            <a:schemeClr val="accent1">
              <a:lumMod val="75000"/>
            </a:schemeClr>
          </a:solidFill>
          <a:ln w="11515" cap="rnd">
            <a:solidFill>
              <a:srgbClr val="FFFFFF"/>
            </a:solidFill>
            <a:prstDash val="solid"/>
            <a:round/>
          </a:ln>
        </p:spPr>
        <p:txBody>
          <a:bodyPr rtlCol="0" anchor="ctr"/>
          <a:lstStyle/>
          <a:p>
            <a:endParaRPr lang="en-GB"/>
          </a:p>
        </p:txBody>
      </p:sp>
      <p:sp>
        <p:nvSpPr>
          <p:cNvPr id="33" name="Freeform: Shape 32">
            <a:extLst>
              <a:ext uri="{FF2B5EF4-FFF2-40B4-BE49-F238E27FC236}">
                <a16:creationId xmlns:a16="http://schemas.microsoft.com/office/drawing/2014/main" id="{3CB141FD-1B27-4EBC-BB97-10CF9ECAA636}"/>
              </a:ext>
            </a:extLst>
          </p:cNvPr>
          <p:cNvSpPr/>
          <p:nvPr/>
        </p:nvSpPr>
        <p:spPr>
          <a:xfrm>
            <a:off x="6188562" y="4903534"/>
            <a:ext cx="770318" cy="1055753"/>
          </a:xfrm>
          <a:custGeom>
            <a:avLst/>
            <a:gdLst>
              <a:gd name="connsiteX0" fmla="*/ 251415 w 770318"/>
              <a:gd name="connsiteY0" fmla="*/ 138422 h 1180667"/>
              <a:gd name="connsiteX1" fmla="*/ 258372 w 770318"/>
              <a:gd name="connsiteY1" fmla="*/ 187601 h 1180667"/>
              <a:gd name="connsiteX2" fmla="*/ 259452 w 770318"/>
              <a:gd name="connsiteY2" fmla="*/ 239060 h 1180667"/>
              <a:gd name="connsiteX3" fmla="*/ 257173 w 770318"/>
              <a:gd name="connsiteY3" fmla="*/ 289439 h 1180667"/>
              <a:gd name="connsiteX4" fmla="*/ 247936 w 770318"/>
              <a:gd name="connsiteY4" fmla="*/ 338618 h 1180667"/>
              <a:gd name="connsiteX5" fmla="*/ 234022 w 770318"/>
              <a:gd name="connsiteY5" fmla="*/ 387798 h 1180667"/>
              <a:gd name="connsiteX6" fmla="*/ 216630 w 770318"/>
              <a:gd name="connsiteY6" fmla="*/ 434698 h 1180667"/>
              <a:gd name="connsiteX7" fmla="*/ 192280 w 770318"/>
              <a:gd name="connsiteY7" fmla="*/ 480519 h 1180667"/>
              <a:gd name="connsiteX8" fmla="*/ 164451 w 770318"/>
              <a:gd name="connsiteY8" fmla="*/ 522862 h 1180667"/>
              <a:gd name="connsiteX9" fmla="*/ 132065 w 770318"/>
              <a:gd name="connsiteY9" fmla="*/ 562805 h 1180667"/>
              <a:gd name="connsiteX10" fmla="*/ 97279 w 770318"/>
              <a:gd name="connsiteY10" fmla="*/ 599510 h 1180667"/>
              <a:gd name="connsiteX11" fmla="*/ 0 w 770318"/>
              <a:gd name="connsiteY11" fmla="*/ 424383 h 1180667"/>
              <a:gd name="connsiteX12" fmla="*/ 0 w 770318"/>
              <a:gd name="connsiteY12" fmla="*/ 936929 h 1180667"/>
              <a:gd name="connsiteX13" fmla="*/ 437937 w 770318"/>
              <a:gd name="connsiteY13" fmla="*/ 1180667 h 1180667"/>
              <a:gd name="connsiteX14" fmla="*/ 354452 w 770318"/>
              <a:gd name="connsiteY14" fmla="*/ 1039846 h 1180667"/>
              <a:gd name="connsiteX15" fmla="*/ 410109 w 770318"/>
              <a:gd name="connsiteY15" fmla="*/ 996424 h 1180667"/>
              <a:gd name="connsiteX16" fmla="*/ 461088 w 770318"/>
              <a:gd name="connsiteY16" fmla="*/ 950723 h 1180667"/>
              <a:gd name="connsiteX17" fmla="*/ 509667 w 770318"/>
              <a:gd name="connsiteY17" fmla="*/ 900344 h 1180667"/>
              <a:gd name="connsiteX18" fmla="*/ 556088 w 770318"/>
              <a:gd name="connsiteY18" fmla="*/ 847686 h 1180667"/>
              <a:gd name="connsiteX19" fmla="*/ 596631 w 770318"/>
              <a:gd name="connsiteY19" fmla="*/ 791670 h 1180667"/>
              <a:gd name="connsiteX20" fmla="*/ 633695 w 770318"/>
              <a:gd name="connsiteY20" fmla="*/ 733254 h 1180667"/>
              <a:gd name="connsiteX21" fmla="*/ 666082 w 770318"/>
              <a:gd name="connsiteY21" fmla="*/ 672679 h 1180667"/>
              <a:gd name="connsiteX22" fmla="*/ 695110 w 770318"/>
              <a:gd name="connsiteY22" fmla="*/ 609705 h 1180667"/>
              <a:gd name="connsiteX23" fmla="*/ 719340 w 770318"/>
              <a:gd name="connsiteY23" fmla="*/ 544573 h 1180667"/>
              <a:gd name="connsiteX24" fmla="*/ 739131 w 770318"/>
              <a:gd name="connsiteY24" fmla="*/ 479320 h 1180667"/>
              <a:gd name="connsiteX25" fmla="*/ 754125 w 770318"/>
              <a:gd name="connsiteY25" fmla="*/ 410708 h 1180667"/>
              <a:gd name="connsiteX26" fmla="*/ 763361 w 770318"/>
              <a:gd name="connsiteY26" fmla="*/ 343177 h 1180667"/>
              <a:gd name="connsiteX27" fmla="*/ 769239 w 770318"/>
              <a:gd name="connsiteY27" fmla="*/ 273366 h 1180667"/>
              <a:gd name="connsiteX28" fmla="*/ 770318 w 770318"/>
              <a:gd name="connsiteY28" fmla="*/ 205954 h 1180667"/>
              <a:gd name="connsiteX29" fmla="*/ 766840 w 770318"/>
              <a:gd name="connsiteY29" fmla="*/ 136143 h 1180667"/>
              <a:gd name="connsiteX30" fmla="*/ 757604 w 770318"/>
              <a:gd name="connsiteY30" fmla="*/ 67532 h 1180667"/>
              <a:gd name="connsiteX31" fmla="*/ 743690 w 770318"/>
              <a:gd name="connsiteY31" fmla="*/ 0 h 1180667"/>
              <a:gd name="connsiteX32" fmla="*/ 525980 w 770318"/>
              <a:gd name="connsiteY32" fmla="*/ 217349 h 1180667"/>
              <a:gd name="connsiteX33" fmla="*/ 251415 w 770318"/>
              <a:gd name="connsiteY33" fmla="*/ 138422 h 118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0318" h="1180667">
                <a:moveTo>
                  <a:pt x="251415" y="138422"/>
                </a:moveTo>
                <a:lnTo>
                  <a:pt x="258372" y="187601"/>
                </a:lnTo>
                <a:lnTo>
                  <a:pt x="259452" y="239060"/>
                </a:lnTo>
                <a:lnTo>
                  <a:pt x="257173" y="289439"/>
                </a:lnTo>
                <a:lnTo>
                  <a:pt x="247936" y="338618"/>
                </a:lnTo>
                <a:lnTo>
                  <a:pt x="234022" y="387798"/>
                </a:lnTo>
                <a:lnTo>
                  <a:pt x="216630" y="434698"/>
                </a:lnTo>
                <a:lnTo>
                  <a:pt x="192280" y="480519"/>
                </a:lnTo>
                <a:lnTo>
                  <a:pt x="164451" y="522862"/>
                </a:lnTo>
                <a:lnTo>
                  <a:pt x="132065" y="562805"/>
                </a:lnTo>
                <a:lnTo>
                  <a:pt x="97279" y="599510"/>
                </a:lnTo>
                <a:lnTo>
                  <a:pt x="0" y="424383"/>
                </a:lnTo>
                <a:lnTo>
                  <a:pt x="0" y="936929"/>
                </a:lnTo>
                <a:lnTo>
                  <a:pt x="437937" y="1180667"/>
                </a:lnTo>
                <a:lnTo>
                  <a:pt x="354452" y="1039846"/>
                </a:lnTo>
                <a:lnTo>
                  <a:pt x="410109" y="996424"/>
                </a:lnTo>
                <a:lnTo>
                  <a:pt x="461088" y="950723"/>
                </a:lnTo>
                <a:lnTo>
                  <a:pt x="509667" y="900344"/>
                </a:lnTo>
                <a:lnTo>
                  <a:pt x="556088" y="847686"/>
                </a:lnTo>
                <a:lnTo>
                  <a:pt x="596631" y="791670"/>
                </a:lnTo>
                <a:lnTo>
                  <a:pt x="633695" y="733254"/>
                </a:lnTo>
                <a:lnTo>
                  <a:pt x="666082" y="672679"/>
                </a:lnTo>
                <a:lnTo>
                  <a:pt x="695110" y="609705"/>
                </a:lnTo>
                <a:lnTo>
                  <a:pt x="719340" y="544573"/>
                </a:lnTo>
                <a:lnTo>
                  <a:pt x="739131" y="479320"/>
                </a:lnTo>
                <a:lnTo>
                  <a:pt x="754125" y="410708"/>
                </a:lnTo>
                <a:lnTo>
                  <a:pt x="763361" y="343177"/>
                </a:lnTo>
                <a:lnTo>
                  <a:pt x="769239" y="273366"/>
                </a:lnTo>
                <a:lnTo>
                  <a:pt x="770318" y="205954"/>
                </a:lnTo>
                <a:lnTo>
                  <a:pt x="766840" y="136143"/>
                </a:lnTo>
                <a:lnTo>
                  <a:pt x="757604" y="67532"/>
                </a:lnTo>
                <a:lnTo>
                  <a:pt x="743690" y="0"/>
                </a:lnTo>
                <a:lnTo>
                  <a:pt x="525980" y="217349"/>
                </a:lnTo>
                <a:lnTo>
                  <a:pt x="251415" y="138422"/>
                </a:lnTo>
              </a:path>
            </a:pathLst>
          </a:custGeom>
          <a:solidFill>
            <a:schemeClr val="accent1"/>
          </a:solidFill>
          <a:ln w="1199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2693716-46FB-47AE-9803-A5CFA55DACC5}"/>
              </a:ext>
            </a:extLst>
          </p:cNvPr>
          <p:cNvSpPr/>
          <p:nvPr/>
        </p:nvSpPr>
        <p:spPr>
          <a:xfrm>
            <a:off x="6188562" y="4903534"/>
            <a:ext cx="770318" cy="1055753"/>
          </a:xfrm>
          <a:custGeom>
            <a:avLst/>
            <a:gdLst>
              <a:gd name="connsiteX0" fmla="*/ 251415 w 770318"/>
              <a:gd name="connsiteY0" fmla="*/ 138422 h 1180667"/>
              <a:gd name="connsiteX1" fmla="*/ 258372 w 770318"/>
              <a:gd name="connsiteY1" fmla="*/ 187601 h 1180667"/>
              <a:gd name="connsiteX2" fmla="*/ 259452 w 770318"/>
              <a:gd name="connsiteY2" fmla="*/ 239060 h 1180667"/>
              <a:gd name="connsiteX3" fmla="*/ 257173 w 770318"/>
              <a:gd name="connsiteY3" fmla="*/ 289439 h 1180667"/>
              <a:gd name="connsiteX4" fmla="*/ 247936 w 770318"/>
              <a:gd name="connsiteY4" fmla="*/ 338618 h 1180667"/>
              <a:gd name="connsiteX5" fmla="*/ 234022 w 770318"/>
              <a:gd name="connsiteY5" fmla="*/ 387798 h 1180667"/>
              <a:gd name="connsiteX6" fmla="*/ 216630 w 770318"/>
              <a:gd name="connsiteY6" fmla="*/ 434698 h 1180667"/>
              <a:gd name="connsiteX7" fmla="*/ 192280 w 770318"/>
              <a:gd name="connsiteY7" fmla="*/ 480519 h 1180667"/>
              <a:gd name="connsiteX8" fmla="*/ 164451 w 770318"/>
              <a:gd name="connsiteY8" fmla="*/ 522862 h 1180667"/>
              <a:gd name="connsiteX9" fmla="*/ 132065 w 770318"/>
              <a:gd name="connsiteY9" fmla="*/ 562805 h 1180667"/>
              <a:gd name="connsiteX10" fmla="*/ 97279 w 770318"/>
              <a:gd name="connsiteY10" fmla="*/ 599510 h 1180667"/>
              <a:gd name="connsiteX11" fmla="*/ 0 w 770318"/>
              <a:gd name="connsiteY11" fmla="*/ 424383 h 1180667"/>
              <a:gd name="connsiteX12" fmla="*/ 0 w 770318"/>
              <a:gd name="connsiteY12" fmla="*/ 936929 h 1180667"/>
              <a:gd name="connsiteX13" fmla="*/ 437937 w 770318"/>
              <a:gd name="connsiteY13" fmla="*/ 1180667 h 1180667"/>
              <a:gd name="connsiteX14" fmla="*/ 354452 w 770318"/>
              <a:gd name="connsiteY14" fmla="*/ 1039846 h 1180667"/>
              <a:gd name="connsiteX15" fmla="*/ 410109 w 770318"/>
              <a:gd name="connsiteY15" fmla="*/ 996424 h 1180667"/>
              <a:gd name="connsiteX16" fmla="*/ 461088 w 770318"/>
              <a:gd name="connsiteY16" fmla="*/ 950723 h 1180667"/>
              <a:gd name="connsiteX17" fmla="*/ 509667 w 770318"/>
              <a:gd name="connsiteY17" fmla="*/ 900344 h 1180667"/>
              <a:gd name="connsiteX18" fmla="*/ 556088 w 770318"/>
              <a:gd name="connsiteY18" fmla="*/ 847686 h 1180667"/>
              <a:gd name="connsiteX19" fmla="*/ 596631 w 770318"/>
              <a:gd name="connsiteY19" fmla="*/ 791670 h 1180667"/>
              <a:gd name="connsiteX20" fmla="*/ 633695 w 770318"/>
              <a:gd name="connsiteY20" fmla="*/ 733254 h 1180667"/>
              <a:gd name="connsiteX21" fmla="*/ 666082 w 770318"/>
              <a:gd name="connsiteY21" fmla="*/ 672679 h 1180667"/>
              <a:gd name="connsiteX22" fmla="*/ 695110 w 770318"/>
              <a:gd name="connsiteY22" fmla="*/ 609705 h 1180667"/>
              <a:gd name="connsiteX23" fmla="*/ 719340 w 770318"/>
              <a:gd name="connsiteY23" fmla="*/ 544573 h 1180667"/>
              <a:gd name="connsiteX24" fmla="*/ 739131 w 770318"/>
              <a:gd name="connsiteY24" fmla="*/ 479320 h 1180667"/>
              <a:gd name="connsiteX25" fmla="*/ 754125 w 770318"/>
              <a:gd name="connsiteY25" fmla="*/ 410708 h 1180667"/>
              <a:gd name="connsiteX26" fmla="*/ 763361 w 770318"/>
              <a:gd name="connsiteY26" fmla="*/ 343177 h 1180667"/>
              <a:gd name="connsiteX27" fmla="*/ 769239 w 770318"/>
              <a:gd name="connsiteY27" fmla="*/ 273366 h 1180667"/>
              <a:gd name="connsiteX28" fmla="*/ 770318 w 770318"/>
              <a:gd name="connsiteY28" fmla="*/ 205954 h 1180667"/>
              <a:gd name="connsiteX29" fmla="*/ 766840 w 770318"/>
              <a:gd name="connsiteY29" fmla="*/ 136143 h 1180667"/>
              <a:gd name="connsiteX30" fmla="*/ 757604 w 770318"/>
              <a:gd name="connsiteY30" fmla="*/ 67532 h 1180667"/>
              <a:gd name="connsiteX31" fmla="*/ 743690 w 770318"/>
              <a:gd name="connsiteY31" fmla="*/ 0 h 1180667"/>
              <a:gd name="connsiteX32" fmla="*/ 525980 w 770318"/>
              <a:gd name="connsiteY32" fmla="*/ 217349 h 1180667"/>
              <a:gd name="connsiteX33" fmla="*/ 251415 w 770318"/>
              <a:gd name="connsiteY33" fmla="*/ 138422 h 118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0318" h="1180667">
                <a:moveTo>
                  <a:pt x="251415" y="138422"/>
                </a:moveTo>
                <a:lnTo>
                  <a:pt x="258372" y="187601"/>
                </a:lnTo>
                <a:lnTo>
                  <a:pt x="259452" y="239060"/>
                </a:lnTo>
                <a:lnTo>
                  <a:pt x="257173" y="289439"/>
                </a:lnTo>
                <a:lnTo>
                  <a:pt x="247936" y="338618"/>
                </a:lnTo>
                <a:lnTo>
                  <a:pt x="234022" y="387798"/>
                </a:lnTo>
                <a:lnTo>
                  <a:pt x="216630" y="434698"/>
                </a:lnTo>
                <a:lnTo>
                  <a:pt x="192280" y="480519"/>
                </a:lnTo>
                <a:lnTo>
                  <a:pt x="164451" y="522862"/>
                </a:lnTo>
                <a:lnTo>
                  <a:pt x="132065" y="562805"/>
                </a:lnTo>
                <a:lnTo>
                  <a:pt x="97279" y="599510"/>
                </a:lnTo>
                <a:lnTo>
                  <a:pt x="0" y="424383"/>
                </a:lnTo>
                <a:lnTo>
                  <a:pt x="0" y="936929"/>
                </a:lnTo>
                <a:lnTo>
                  <a:pt x="437937" y="1180667"/>
                </a:lnTo>
                <a:lnTo>
                  <a:pt x="354452" y="1039846"/>
                </a:lnTo>
                <a:lnTo>
                  <a:pt x="410109" y="996424"/>
                </a:lnTo>
                <a:lnTo>
                  <a:pt x="461088" y="950723"/>
                </a:lnTo>
                <a:lnTo>
                  <a:pt x="509667" y="900344"/>
                </a:lnTo>
                <a:lnTo>
                  <a:pt x="556088" y="847686"/>
                </a:lnTo>
                <a:lnTo>
                  <a:pt x="596631" y="791670"/>
                </a:lnTo>
                <a:lnTo>
                  <a:pt x="633695" y="733254"/>
                </a:lnTo>
                <a:lnTo>
                  <a:pt x="666082" y="672679"/>
                </a:lnTo>
                <a:lnTo>
                  <a:pt x="695110" y="609705"/>
                </a:lnTo>
                <a:lnTo>
                  <a:pt x="719340" y="544573"/>
                </a:lnTo>
                <a:lnTo>
                  <a:pt x="739131" y="479320"/>
                </a:lnTo>
                <a:lnTo>
                  <a:pt x="754125" y="410708"/>
                </a:lnTo>
                <a:lnTo>
                  <a:pt x="763361" y="343177"/>
                </a:lnTo>
                <a:lnTo>
                  <a:pt x="769239" y="273366"/>
                </a:lnTo>
                <a:lnTo>
                  <a:pt x="770318" y="205954"/>
                </a:lnTo>
                <a:lnTo>
                  <a:pt x="766840" y="136143"/>
                </a:lnTo>
                <a:lnTo>
                  <a:pt x="757604" y="67532"/>
                </a:lnTo>
                <a:lnTo>
                  <a:pt x="743690" y="0"/>
                </a:lnTo>
                <a:lnTo>
                  <a:pt x="525980" y="217349"/>
                </a:lnTo>
                <a:lnTo>
                  <a:pt x="251415" y="138422"/>
                </a:lnTo>
              </a:path>
            </a:pathLst>
          </a:custGeom>
          <a:noFill/>
          <a:ln w="11515" cap="rnd">
            <a:solidFill>
              <a:srgbClr val="FFFFFF"/>
            </a:solidFill>
            <a:prstDash val="solid"/>
            <a:round/>
          </a:ln>
        </p:spPr>
        <p:txBody>
          <a:bodyPr rtlCol="0" anchor="ctr"/>
          <a:lstStyle/>
          <a:p>
            <a:endParaRPr lang="en-GB"/>
          </a:p>
        </p:txBody>
      </p:sp>
      <p:sp>
        <p:nvSpPr>
          <p:cNvPr id="35" name="Freeform: Shape 34">
            <a:extLst>
              <a:ext uri="{FF2B5EF4-FFF2-40B4-BE49-F238E27FC236}">
                <a16:creationId xmlns:a16="http://schemas.microsoft.com/office/drawing/2014/main" id="{5FA3D6D9-6220-4041-9CB6-3128C00CE351}"/>
              </a:ext>
            </a:extLst>
          </p:cNvPr>
          <p:cNvSpPr/>
          <p:nvPr/>
        </p:nvSpPr>
        <p:spPr>
          <a:xfrm>
            <a:off x="5222725" y="5362371"/>
            <a:ext cx="1193501" cy="651492"/>
          </a:xfrm>
          <a:custGeom>
            <a:avLst/>
            <a:gdLst>
              <a:gd name="connsiteX0" fmla="*/ 918696 w 1193501"/>
              <a:gd name="connsiteY0" fmla="*/ 184483 h 728575"/>
              <a:gd name="connsiteX1" fmla="*/ 873355 w 1193501"/>
              <a:gd name="connsiteY1" fmla="*/ 200436 h 728575"/>
              <a:gd name="connsiteX2" fmla="*/ 825855 w 1193501"/>
              <a:gd name="connsiteY2" fmla="*/ 214230 h 728575"/>
              <a:gd name="connsiteX3" fmla="*/ 777156 w 1193501"/>
              <a:gd name="connsiteY3" fmla="*/ 221068 h 728575"/>
              <a:gd name="connsiteX4" fmla="*/ 728456 w 1193501"/>
              <a:gd name="connsiteY4" fmla="*/ 224546 h 728575"/>
              <a:gd name="connsiteX5" fmla="*/ 679756 w 1193501"/>
              <a:gd name="connsiteY5" fmla="*/ 222267 h 728575"/>
              <a:gd name="connsiteX6" fmla="*/ 630937 w 1193501"/>
              <a:gd name="connsiteY6" fmla="*/ 215430 h 728575"/>
              <a:gd name="connsiteX7" fmla="*/ 582237 w 1193501"/>
              <a:gd name="connsiteY7" fmla="*/ 205114 h 728575"/>
              <a:gd name="connsiteX8" fmla="*/ 535816 w 1193501"/>
              <a:gd name="connsiteY8" fmla="*/ 190240 h 728575"/>
              <a:gd name="connsiteX9" fmla="*/ 491795 w 1193501"/>
              <a:gd name="connsiteY9" fmla="*/ 169609 h 728575"/>
              <a:gd name="connsiteX10" fmla="*/ 450052 w 1193501"/>
              <a:gd name="connsiteY10" fmla="*/ 145499 h 728575"/>
              <a:gd name="connsiteX11" fmla="*/ 571801 w 1193501"/>
              <a:gd name="connsiteY11" fmla="*/ 0 h 728575"/>
              <a:gd name="connsiteX12" fmla="*/ 84685 w 1193501"/>
              <a:gd name="connsiteY12" fmla="*/ 174167 h 728575"/>
              <a:gd name="connsiteX13" fmla="*/ 35985 w 1193501"/>
              <a:gd name="connsiteY13" fmla="*/ 461687 h 728575"/>
              <a:gd name="connsiteX14" fmla="*/ 38264 w 1193501"/>
              <a:gd name="connsiteY14" fmla="*/ 463966 h 728575"/>
              <a:gd name="connsiteX15" fmla="*/ 0 w 1193501"/>
              <a:gd name="connsiteY15" fmla="*/ 673639 h 728575"/>
              <a:gd name="connsiteX16" fmla="*/ 120670 w 1193501"/>
              <a:gd name="connsiteY16" fmla="*/ 530419 h 728575"/>
              <a:gd name="connsiteX17" fmla="*/ 179805 w 1193501"/>
              <a:gd name="connsiteY17" fmla="*/ 570482 h 728575"/>
              <a:gd name="connsiteX18" fmla="*/ 241219 w 1193501"/>
              <a:gd name="connsiteY18" fmla="*/ 607186 h 728575"/>
              <a:gd name="connsiteX19" fmla="*/ 303953 w 1193501"/>
              <a:gd name="connsiteY19" fmla="*/ 638134 h 728575"/>
              <a:gd name="connsiteX20" fmla="*/ 370046 w 1193501"/>
              <a:gd name="connsiteY20" fmla="*/ 664523 h 728575"/>
              <a:gd name="connsiteX21" fmla="*/ 437338 w 1193501"/>
              <a:gd name="connsiteY21" fmla="*/ 687433 h 728575"/>
              <a:gd name="connsiteX22" fmla="*/ 504509 w 1193501"/>
              <a:gd name="connsiteY22" fmla="*/ 704586 h 728575"/>
              <a:gd name="connsiteX23" fmla="*/ 575280 w 1193501"/>
              <a:gd name="connsiteY23" fmla="*/ 718380 h 728575"/>
              <a:gd name="connsiteX24" fmla="*/ 646051 w 1193501"/>
              <a:gd name="connsiteY24" fmla="*/ 726297 h 728575"/>
              <a:gd name="connsiteX25" fmla="*/ 716821 w 1193501"/>
              <a:gd name="connsiteY25" fmla="*/ 728576 h 728575"/>
              <a:gd name="connsiteX26" fmla="*/ 787591 w 1193501"/>
              <a:gd name="connsiteY26" fmla="*/ 726297 h 728575"/>
              <a:gd name="connsiteX27" fmla="*/ 858362 w 1193501"/>
              <a:gd name="connsiteY27" fmla="*/ 719460 h 728575"/>
              <a:gd name="connsiteX28" fmla="*/ 929132 w 1193501"/>
              <a:gd name="connsiteY28" fmla="*/ 706865 h 728575"/>
              <a:gd name="connsiteX29" fmla="*/ 996304 w 1193501"/>
              <a:gd name="connsiteY29" fmla="*/ 690792 h 728575"/>
              <a:gd name="connsiteX30" fmla="*/ 1063596 w 1193501"/>
              <a:gd name="connsiteY30" fmla="*/ 670160 h 728575"/>
              <a:gd name="connsiteX31" fmla="*/ 1129689 w 1193501"/>
              <a:gd name="connsiteY31" fmla="*/ 642692 h 728575"/>
              <a:gd name="connsiteX32" fmla="*/ 1193502 w 1193501"/>
              <a:gd name="connsiteY32" fmla="*/ 611745 h 728575"/>
              <a:gd name="connsiteX33" fmla="*/ 922175 w 1193501"/>
              <a:gd name="connsiteY33" fmla="*/ 455930 h 728575"/>
              <a:gd name="connsiteX34" fmla="*/ 918696 w 1193501"/>
              <a:gd name="connsiteY34" fmla="*/ 184483 h 7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3501" h="728575">
                <a:moveTo>
                  <a:pt x="918696" y="184483"/>
                </a:moveTo>
                <a:lnTo>
                  <a:pt x="873355" y="200436"/>
                </a:lnTo>
                <a:lnTo>
                  <a:pt x="825855" y="214230"/>
                </a:lnTo>
                <a:lnTo>
                  <a:pt x="777156" y="221068"/>
                </a:lnTo>
                <a:lnTo>
                  <a:pt x="728456" y="224546"/>
                </a:lnTo>
                <a:lnTo>
                  <a:pt x="679756" y="222267"/>
                </a:lnTo>
                <a:lnTo>
                  <a:pt x="630937" y="215430"/>
                </a:lnTo>
                <a:lnTo>
                  <a:pt x="582237" y="205114"/>
                </a:lnTo>
                <a:lnTo>
                  <a:pt x="535816" y="190240"/>
                </a:lnTo>
                <a:lnTo>
                  <a:pt x="491795" y="169609"/>
                </a:lnTo>
                <a:lnTo>
                  <a:pt x="450052" y="145499"/>
                </a:lnTo>
                <a:lnTo>
                  <a:pt x="571801" y="0"/>
                </a:lnTo>
                <a:lnTo>
                  <a:pt x="84685" y="174167"/>
                </a:lnTo>
                <a:lnTo>
                  <a:pt x="35985" y="461687"/>
                </a:lnTo>
                <a:lnTo>
                  <a:pt x="38264" y="463966"/>
                </a:lnTo>
                <a:lnTo>
                  <a:pt x="0" y="673639"/>
                </a:lnTo>
                <a:lnTo>
                  <a:pt x="120670" y="530419"/>
                </a:lnTo>
                <a:lnTo>
                  <a:pt x="179805" y="570482"/>
                </a:lnTo>
                <a:lnTo>
                  <a:pt x="241219" y="607186"/>
                </a:lnTo>
                <a:lnTo>
                  <a:pt x="303953" y="638134"/>
                </a:lnTo>
                <a:lnTo>
                  <a:pt x="370046" y="664523"/>
                </a:lnTo>
                <a:lnTo>
                  <a:pt x="437338" y="687433"/>
                </a:lnTo>
                <a:lnTo>
                  <a:pt x="504509" y="704586"/>
                </a:lnTo>
                <a:lnTo>
                  <a:pt x="575280" y="718380"/>
                </a:lnTo>
                <a:lnTo>
                  <a:pt x="646051" y="726297"/>
                </a:lnTo>
                <a:lnTo>
                  <a:pt x="716821" y="728576"/>
                </a:lnTo>
                <a:lnTo>
                  <a:pt x="787591" y="726297"/>
                </a:lnTo>
                <a:lnTo>
                  <a:pt x="858362" y="719460"/>
                </a:lnTo>
                <a:lnTo>
                  <a:pt x="929132" y="706865"/>
                </a:lnTo>
                <a:lnTo>
                  <a:pt x="996304" y="690792"/>
                </a:lnTo>
                <a:lnTo>
                  <a:pt x="1063596" y="670160"/>
                </a:lnTo>
                <a:lnTo>
                  <a:pt x="1129689" y="642692"/>
                </a:lnTo>
                <a:lnTo>
                  <a:pt x="1193502" y="611745"/>
                </a:lnTo>
                <a:lnTo>
                  <a:pt x="922175" y="455930"/>
                </a:lnTo>
                <a:lnTo>
                  <a:pt x="918696" y="184483"/>
                </a:lnTo>
              </a:path>
            </a:pathLst>
          </a:custGeom>
          <a:solidFill>
            <a:schemeClr val="accent1">
              <a:lumMod val="60000"/>
              <a:lumOff val="40000"/>
            </a:schemeClr>
          </a:solidFill>
          <a:ln w="1199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EBCDEFF-F160-4B8A-A5C0-B4CA6D23C303}"/>
              </a:ext>
            </a:extLst>
          </p:cNvPr>
          <p:cNvSpPr/>
          <p:nvPr/>
        </p:nvSpPr>
        <p:spPr>
          <a:xfrm>
            <a:off x="5222725" y="5362371"/>
            <a:ext cx="1193501" cy="651492"/>
          </a:xfrm>
          <a:custGeom>
            <a:avLst/>
            <a:gdLst>
              <a:gd name="connsiteX0" fmla="*/ 918696 w 1193501"/>
              <a:gd name="connsiteY0" fmla="*/ 184483 h 728575"/>
              <a:gd name="connsiteX1" fmla="*/ 873355 w 1193501"/>
              <a:gd name="connsiteY1" fmla="*/ 200436 h 728575"/>
              <a:gd name="connsiteX2" fmla="*/ 825855 w 1193501"/>
              <a:gd name="connsiteY2" fmla="*/ 214230 h 728575"/>
              <a:gd name="connsiteX3" fmla="*/ 777156 w 1193501"/>
              <a:gd name="connsiteY3" fmla="*/ 221068 h 728575"/>
              <a:gd name="connsiteX4" fmla="*/ 728456 w 1193501"/>
              <a:gd name="connsiteY4" fmla="*/ 224546 h 728575"/>
              <a:gd name="connsiteX5" fmla="*/ 679756 w 1193501"/>
              <a:gd name="connsiteY5" fmla="*/ 222267 h 728575"/>
              <a:gd name="connsiteX6" fmla="*/ 630937 w 1193501"/>
              <a:gd name="connsiteY6" fmla="*/ 215430 h 728575"/>
              <a:gd name="connsiteX7" fmla="*/ 582237 w 1193501"/>
              <a:gd name="connsiteY7" fmla="*/ 205114 h 728575"/>
              <a:gd name="connsiteX8" fmla="*/ 535816 w 1193501"/>
              <a:gd name="connsiteY8" fmla="*/ 190240 h 728575"/>
              <a:gd name="connsiteX9" fmla="*/ 491795 w 1193501"/>
              <a:gd name="connsiteY9" fmla="*/ 169609 h 728575"/>
              <a:gd name="connsiteX10" fmla="*/ 450052 w 1193501"/>
              <a:gd name="connsiteY10" fmla="*/ 145499 h 728575"/>
              <a:gd name="connsiteX11" fmla="*/ 571801 w 1193501"/>
              <a:gd name="connsiteY11" fmla="*/ 0 h 728575"/>
              <a:gd name="connsiteX12" fmla="*/ 84685 w 1193501"/>
              <a:gd name="connsiteY12" fmla="*/ 174167 h 728575"/>
              <a:gd name="connsiteX13" fmla="*/ 35985 w 1193501"/>
              <a:gd name="connsiteY13" fmla="*/ 461687 h 728575"/>
              <a:gd name="connsiteX14" fmla="*/ 38264 w 1193501"/>
              <a:gd name="connsiteY14" fmla="*/ 463966 h 728575"/>
              <a:gd name="connsiteX15" fmla="*/ 0 w 1193501"/>
              <a:gd name="connsiteY15" fmla="*/ 673639 h 728575"/>
              <a:gd name="connsiteX16" fmla="*/ 120670 w 1193501"/>
              <a:gd name="connsiteY16" fmla="*/ 530419 h 728575"/>
              <a:gd name="connsiteX17" fmla="*/ 179805 w 1193501"/>
              <a:gd name="connsiteY17" fmla="*/ 570482 h 728575"/>
              <a:gd name="connsiteX18" fmla="*/ 241219 w 1193501"/>
              <a:gd name="connsiteY18" fmla="*/ 607186 h 728575"/>
              <a:gd name="connsiteX19" fmla="*/ 303953 w 1193501"/>
              <a:gd name="connsiteY19" fmla="*/ 638134 h 728575"/>
              <a:gd name="connsiteX20" fmla="*/ 370046 w 1193501"/>
              <a:gd name="connsiteY20" fmla="*/ 664523 h 728575"/>
              <a:gd name="connsiteX21" fmla="*/ 437338 w 1193501"/>
              <a:gd name="connsiteY21" fmla="*/ 687433 h 728575"/>
              <a:gd name="connsiteX22" fmla="*/ 504509 w 1193501"/>
              <a:gd name="connsiteY22" fmla="*/ 704586 h 728575"/>
              <a:gd name="connsiteX23" fmla="*/ 575280 w 1193501"/>
              <a:gd name="connsiteY23" fmla="*/ 718380 h 728575"/>
              <a:gd name="connsiteX24" fmla="*/ 646051 w 1193501"/>
              <a:gd name="connsiteY24" fmla="*/ 726297 h 728575"/>
              <a:gd name="connsiteX25" fmla="*/ 716821 w 1193501"/>
              <a:gd name="connsiteY25" fmla="*/ 728576 h 728575"/>
              <a:gd name="connsiteX26" fmla="*/ 787591 w 1193501"/>
              <a:gd name="connsiteY26" fmla="*/ 726297 h 728575"/>
              <a:gd name="connsiteX27" fmla="*/ 858362 w 1193501"/>
              <a:gd name="connsiteY27" fmla="*/ 719460 h 728575"/>
              <a:gd name="connsiteX28" fmla="*/ 929132 w 1193501"/>
              <a:gd name="connsiteY28" fmla="*/ 706865 h 728575"/>
              <a:gd name="connsiteX29" fmla="*/ 996304 w 1193501"/>
              <a:gd name="connsiteY29" fmla="*/ 690792 h 728575"/>
              <a:gd name="connsiteX30" fmla="*/ 1063596 w 1193501"/>
              <a:gd name="connsiteY30" fmla="*/ 670160 h 728575"/>
              <a:gd name="connsiteX31" fmla="*/ 1129689 w 1193501"/>
              <a:gd name="connsiteY31" fmla="*/ 642692 h 728575"/>
              <a:gd name="connsiteX32" fmla="*/ 1193502 w 1193501"/>
              <a:gd name="connsiteY32" fmla="*/ 611745 h 728575"/>
              <a:gd name="connsiteX33" fmla="*/ 922175 w 1193501"/>
              <a:gd name="connsiteY33" fmla="*/ 455930 h 728575"/>
              <a:gd name="connsiteX34" fmla="*/ 918696 w 1193501"/>
              <a:gd name="connsiteY34" fmla="*/ 184483 h 7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3501" h="728575">
                <a:moveTo>
                  <a:pt x="918696" y="184483"/>
                </a:moveTo>
                <a:lnTo>
                  <a:pt x="873355" y="200436"/>
                </a:lnTo>
                <a:lnTo>
                  <a:pt x="825855" y="214230"/>
                </a:lnTo>
                <a:lnTo>
                  <a:pt x="777156" y="221068"/>
                </a:lnTo>
                <a:lnTo>
                  <a:pt x="728456" y="224546"/>
                </a:lnTo>
                <a:lnTo>
                  <a:pt x="679756" y="222267"/>
                </a:lnTo>
                <a:lnTo>
                  <a:pt x="630937" y="215430"/>
                </a:lnTo>
                <a:lnTo>
                  <a:pt x="582237" y="205114"/>
                </a:lnTo>
                <a:lnTo>
                  <a:pt x="535816" y="190240"/>
                </a:lnTo>
                <a:lnTo>
                  <a:pt x="491795" y="169609"/>
                </a:lnTo>
                <a:lnTo>
                  <a:pt x="450052" y="145499"/>
                </a:lnTo>
                <a:lnTo>
                  <a:pt x="571801" y="0"/>
                </a:lnTo>
                <a:lnTo>
                  <a:pt x="84685" y="174167"/>
                </a:lnTo>
                <a:lnTo>
                  <a:pt x="35985" y="461687"/>
                </a:lnTo>
                <a:lnTo>
                  <a:pt x="38264" y="463966"/>
                </a:lnTo>
                <a:lnTo>
                  <a:pt x="0" y="673639"/>
                </a:lnTo>
                <a:lnTo>
                  <a:pt x="120670" y="530419"/>
                </a:lnTo>
                <a:lnTo>
                  <a:pt x="179805" y="570482"/>
                </a:lnTo>
                <a:lnTo>
                  <a:pt x="241219" y="607186"/>
                </a:lnTo>
                <a:lnTo>
                  <a:pt x="303953" y="638134"/>
                </a:lnTo>
                <a:lnTo>
                  <a:pt x="370046" y="664523"/>
                </a:lnTo>
                <a:lnTo>
                  <a:pt x="437338" y="687433"/>
                </a:lnTo>
                <a:lnTo>
                  <a:pt x="504509" y="704586"/>
                </a:lnTo>
                <a:lnTo>
                  <a:pt x="575280" y="718380"/>
                </a:lnTo>
                <a:lnTo>
                  <a:pt x="646051" y="726297"/>
                </a:lnTo>
                <a:lnTo>
                  <a:pt x="716821" y="728576"/>
                </a:lnTo>
                <a:lnTo>
                  <a:pt x="787591" y="726297"/>
                </a:lnTo>
                <a:lnTo>
                  <a:pt x="858362" y="719460"/>
                </a:lnTo>
                <a:lnTo>
                  <a:pt x="929132" y="706865"/>
                </a:lnTo>
                <a:lnTo>
                  <a:pt x="996304" y="690792"/>
                </a:lnTo>
                <a:lnTo>
                  <a:pt x="1063596" y="670160"/>
                </a:lnTo>
                <a:lnTo>
                  <a:pt x="1129689" y="642692"/>
                </a:lnTo>
                <a:lnTo>
                  <a:pt x="1193502" y="611745"/>
                </a:lnTo>
                <a:lnTo>
                  <a:pt x="922175" y="455930"/>
                </a:lnTo>
                <a:lnTo>
                  <a:pt x="918696" y="184483"/>
                </a:lnTo>
              </a:path>
            </a:pathLst>
          </a:custGeom>
          <a:noFill/>
          <a:ln w="11515" cap="rnd">
            <a:solidFill>
              <a:srgbClr val="FFFFFF"/>
            </a:solidFill>
            <a:prstDash val="solid"/>
            <a:round/>
          </a:ln>
        </p:spPr>
        <p:txBody>
          <a:bodyPr rtlCol="0" anchor="ctr"/>
          <a:lstStyle/>
          <a:p>
            <a:endParaRPr lang="en-GB"/>
          </a:p>
        </p:txBody>
      </p:sp>
      <p:sp>
        <p:nvSpPr>
          <p:cNvPr id="37" name="Freeform: Shape 36">
            <a:extLst>
              <a:ext uri="{FF2B5EF4-FFF2-40B4-BE49-F238E27FC236}">
                <a16:creationId xmlns:a16="http://schemas.microsoft.com/office/drawing/2014/main" id="{4E504067-AAAD-4A6E-8995-54E05DAC9ED3}"/>
              </a:ext>
            </a:extLst>
          </p:cNvPr>
          <p:cNvSpPr/>
          <p:nvPr/>
        </p:nvSpPr>
        <p:spPr>
          <a:xfrm>
            <a:off x="4799542" y="4711675"/>
            <a:ext cx="807742" cy="991398"/>
          </a:xfrm>
          <a:custGeom>
            <a:avLst/>
            <a:gdLst>
              <a:gd name="connsiteX0" fmla="*/ 752086 w 807742"/>
              <a:gd name="connsiteY0" fmla="*/ 730375 h 1108697"/>
              <a:gd name="connsiteX1" fmla="*/ 720779 w 807742"/>
              <a:gd name="connsiteY1" fmla="*/ 689232 h 1108697"/>
              <a:gd name="connsiteX2" fmla="*/ 695230 w 807742"/>
              <a:gd name="connsiteY2" fmla="*/ 643412 h 1108697"/>
              <a:gd name="connsiteX3" fmla="*/ 673159 w 807742"/>
              <a:gd name="connsiteY3" fmla="*/ 596631 h 1108697"/>
              <a:gd name="connsiteX4" fmla="*/ 656846 w 807742"/>
              <a:gd name="connsiteY4" fmla="*/ 548651 h 1108697"/>
              <a:gd name="connsiteX5" fmla="*/ 645331 w 807742"/>
              <a:gd name="connsiteY5" fmla="*/ 498272 h 1108697"/>
              <a:gd name="connsiteX6" fmla="*/ 639453 w 807742"/>
              <a:gd name="connsiteY6" fmla="*/ 448013 h 1108697"/>
              <a:gd name="connsiteX7" fmla="*/ 638373 w 807742"/>
              <a:gd name="connsiteY7" fmla="*/ 396554 h 1108697"/>
              <a:gd name="connsiteX8" fmla="*/ 642932 w 807742"/>
              <a:gd name="connsiteY8" fmla="*/ 345216 h 1108697"/>
              <a:gd name="connsiteX9" fmla="*/ 807743 w 807742"/>
              <a:gd name="connsiteY9" fmla="*/ 420544 h 1108697"/>
              <a:gd name="connsiteX10" fmla="*/ 516504 w 807742"/>
              <a:gd name="connsiteY10" fmla="*/ 0 h 1108697"/>
              <a:gd name="connsiteX11" fmla="*/ 0 w 807742"/>
              <a:gd name="connsiteY11" fmla="*/ 50259 h 1108697"/>
              <a:gd name="connsiteX12" fmla="*/ 171768 w 807742"/>
              <a:gd name="connsiteY12" fmla="*/ 129186 h 1108697"/>
              <a:gd name="connsiteX13" fmla="*/ 154375 w 807742"/>
              <a:gd name="connsiteY13" fmla="*/ 197678 h 1108697"/>
              <a:gd name="connsiteX14" fmla="*/ 140461 w 807742"/>
              <a:gd name="connsiteY14" fmla="*/ 266289 h 1108697"/>
              <a:gd name="connsiteX15" fmla="*/ 134584 w 807742"/>
              <a:gd name="connsiteY15" fmla="*/ 337179 h 1108697"/>
              <a:gd name="connsiteX16" fmla="*/ 130026 w 807742"/>
              <a:gd name="connsiteY16" fmla="*/ 408070 h 1108697"/>
              <a:gd name="connsiteX17" fmla="*/ 132305 w 807742"/>
              <a:gd name="connsiteY17" fmla="*/ 477761 h 1108697"/>
              <a:gd name="connsiteX18" fmla="*/ 139262 w 807742"/>
              <a:gd name="connsiteY18" fmla="*/ 547452 h 1108697"/>
              <a:gd name="connsiteX19" fmla="*/ 152096 w 807742"/>
              <a:gd name="connsiteY19" fmla="*/ 617143 h 1108697"/>
              <a:gd name="connsiteX20" fmla="*/ 168290 w 807742"/>
              <a:gd name="connsiteY20" fmla="*/ 684674 h 1108697"/>
              <a:gd name="connsiteX21" fmla="*/ 189161 w 807742"/>
              <a:gd name="connsiteY21" fmla="*/ 753166 h 1108697"/>
              <a:gd name="connsiteX22" fmla="*/ 216989 w 807742"/>
              <a:gd name="connsiteY22" fmla="*/ 818298 h 1108697"/>
              <a:gd name="connsiteX23" fmla="*/ 248416 w 807742"/>
              <a:gd name="connsiteY23" fmla="*/ 881152 h 1108697"/>
              <a:gd name="connsiteX24" fmla="*/ 283202 w 807742"/>
              <a:gd name="connsiteY24" fmla="*/ 942927 h 1108697"/>
              <a:gd name="connsiteX25" fmla="*/ 322665 w 807742"/>
              <a:gd name="connsiteY25" fmla="*/ 1001222 h 1108697"/>
              <a:gd name="connsiteX26" fmla="*/ 366807 w 807742"/>
              <a:gd name="connsiteY26" fmla="*/ 1057239 h 1108697"/>
              <a:gd name="connsiteX27" fmla="*/ 414307 w 807742"/>
              <a:gd name="connsiteY27" fmla="*/ 1108697 h 1108697"/>
              <a:gd name="connsiteX28" fmla="*/ 463127 w 807742"/>
              <a:gd name="connsiteY28" fmla="*/ 834372 h 1108697"/>
              <a:gd name="connsiteX29" fmla="*/ 752086 w 807742"/>
              <a:gd name="connsiteY29" fmla="*/ 730375 h 11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742" h="1108697">
                <a:moveTo>
                  <a:pt x="752086" y="730375"/>
                </a:moveTo>
                <a:lnTo>
                  <a:pt x="720779" y="689232"/>
                </a:lnTo>
                <a:lnTo>
                  <a:pt x="695230" y="643412"/>
                </a:lnTo>
                <a:lnTo>
                  <a:pt x="673159" y="596631"/>
                </a:lnTo>
                <a:lnTo>
                  <a:pt x="656846" y="548651"/>
                </a:lnTo>
                <a:lnTo>
                  <a:pt x="645331" y="498272"/>
                </a:lnTo>
                <a:lnTo>
                  <a:pt x="639453" y="448013"/>
                </a:lnTo>
                <a:lnTo>
                  <a:pt x="638373" y="396554"/>
                </a:lnTo>
                <a:lnTo>
                  <a:pt x="642932" y="345216"/>
                </a:lnTo>
                <a:lnTo>
                  <a:pt x="807743" y="420544"/>
                </a:lnTo>
                <a:lnTo>
                  <a:pt x="516504" y="0"/>
                </a:lnTo>
                <a:lnTo>
                  <a:pt x="0" y="50259"/>
                </a:lnTo>
                <a:lnTo>
                  <a:pt x="171768" y="129186"/>
                </a:lnTo>
                <a:lnTo>
                  <a:pt x="154375" y="197678"/>
                </a:lnTo>
                <a:lnTo>
                  <a:pt x="140461" y="266289"/>
                </a:lnTo>
                <a:lnTo>
                  <a:pt x="134584" y="337179"/>
                </a:lnTo>
                <a:lnTo>
                  <a:pt x="130026" y="408070"/>
                </a:lnTo>
                <a:lnTo>
                  <a:pt x="132305" y="477761"/>
                </a:lnTo>
                <a:lnTo>
                  <a:pt x="139262" y="547452"/>
                </a:lnTo>
                <a:lnTo>
                  <a:pt x="152096" y="617143"/>
                </a:lnTo>
                <a:lnTo>
                  <a:pt x="168290" y="684674"/>
                </a:lnTo>
                <a:lnTo>
                  <a:pt x="189161" y="753166"/>
                </a:lnTo>
                <a:lnTo>
                  <a:pt x="216989" y="818298"/>
                </a:lnTo>
                <a:lnTo>
                  <a:pt x="248416" y="881152"/>
                </a:lnTo>
                <a:lnTo>
                  <a:pt x="283202" y="942927"/>
                </a:lnTo>
                <a:lnTo>
                  <a:pt x="322665" y="1001222"/>
                </a:lnTo>
                <a:lnTo>
                  <a:pt x="366807" y="1057239"/>
                </a:lnTo>
                <a:lnTo>
                  <a:pt x="414307" y="1108697"/>
                </a:lnTo>
                <a:lnTo>
                  <a:pt x="463127" y="834372"/>
                </a:lnTo>
                <a:lnTo>
                  <a:pt x="752086" y="730375"/>
                </a:lnTo>
              </a:path>
            </a:pathLst>
          </a:custGeom>
          <a:solidFill>
            <a:schemeClr val="accent1">
              <a:lumMod val="40000"/>
              <a:lumOff val="60000"/>
            </a:schemeClr>
          </a:solidFill>
          <a:ln w="1199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931AAE-7753-487C-987B-3A8020AD06A3}"/>
              </a:ext>
            </a:extLst>
          </p:cNvPr>
          <p:cNvSpPr/>
          <p:nvPr/>
        </p:nvSpPr>
        <p:spPr>
          <a:xfrm>
            <a:off x="4799542" y="4711675"/>
            <a:ext cx="807742" cy="991398"/>
          </a:xfrm>
          <a:custGeom>
            <a:avLst/>
            <a:gdLst>
              <a:gd name="connsiteX0" fmla="*/ 752086 w 807742"/>
              <a:gd name="connsiteY0" fmla="*/ 730375 h 1108697"/>
              <a:gd name="connsiteX1" fmla="*/ 720779 w 807742"/>
              <a:gd name="connsiteY1" fmla="*/ 689232 h 1108697"/>
              <a:gd name="connsiteX2" fmla="*/ 695230 w 807742"/>
              <a:gd name="connsiteY2" fmla="*/ 643412 h 1108697"/>
              <a:gd name="connsiteX3" fmla="*/ 673159 w 807742"/>
              <a:gd name="connsiteY3" fmla="*/ 596631 h 1108697"/>
              <a:gd name="connsiteX4" fmla="*/ 656846 w 807742"/>
              <a:gd name="connsiteY4" fmla="*/ 548651 h 1108697"/>
              <a:gd name="connsiteX5" fmla="*/ 645331 w 807742"/>
              <a:gd name="connsiteY5" fmla="*/ 498272 h 1108697"/>
              <a:gd name="connsiteX6" fmla="*/ 639453 w 807742"/>
              <a:gd name="connsiteY6" fmla="*/ 448013 h 1108697"/>
              <a:gd name="connsiteX7" fmla="*/ 638373 w 807742"/>
              <a:gd name="connsiteY7" fmla="*/ 396554 h 1108697"/>
              <a:gd name="connsiteX8" fmla="*/ 642932 w 807742"/>
              <a:gd name="connsiteY8" fmla="*/ 345216 h 1108697"/>
              <a:gd name="connsiteX9" fmla="*/ 807743 w 807742"/>
              <a:gd name="connsiteY9" fmla="*/ 420544 h 1108697"/>
              <a:gd name="connsiteX10" fmla="*/ 516504 w 807742"/>
              <a:gd name="connsiteY10" fmla="*/ 0 h 1108697"/>
              <a:gd name="connsiteX11" fmla="*/ 0 w 807742"/>
              <a:gd name="connsiteY11" fmla="*/ 50259 h 1108697"/>
              <a:gd name="connsiteX12" fmla="*/ 171768 w 807742"/>
              <a:gd name="connsiteY12" fmla="*/ 129186 h 1108697"/>
              <a:gd name="connsiteX13" fmla="*/ 154375 w 807742"/>
              <a:gd name="connsiteY13" fmla="*/ 197678 h 1108697"/>
              <a:gd name="connsiteX14" fmla="*/ 140461 w 807742"/>
              <a:gd name="connsiteY14" fmla="*/ 266289 h 1108697"/>
              <a:gd name="connsiteX15" fmla="*/ 134584 w 807742"/>
              <a:gd name="connsiteY15" fmla="*/ 337179 h 1108697"/>
              <a:gd name="connsiteX16" fmla="*/ 130026 w 807742"/>
              <a:gd name="connsiteY16" fmla="*/ 408070 h 1108697"/>
              <a:gd name="connsiteX17" fmla="*/ 132305 w 807742"/>
              <a:gd name="connsiteY17" fmla="*/ 477761 h 1108697"/>
              <a:gd name="connsiteX18" fmla="*/ 139262 w 807742"/>
              <a:gd name="connsiteY18" fmla="*/ 547452 h 1108697"/>
              <a:gd name="connsiteX19" fmla="*/ 152096 w 807742"/>
              <a:gd name="connsiteY19" fmla="*/ 617143 h 1108697"/>
              <a:gd name="connsiteX20" fmla="*/ 168290 w 807742"/>
              <a:gd name="connsiteY20" fmla="*/ 684674 h 1108697"/>
              <a:gd name="connsiteX21" fmla="*/ 189161 w 807742"/>
              <a:gd name="connsiteY21" fmla="*/ 753166 h 1108697"/>
              <a:gd name="connsiteX22" fmla="*/ 216989 w 807742"/>
              <a:gd name="connsiteY22" fmla="*/ 818298 h 1108697"/>
              <a:gd name="connsiteX23" fmla="*/ 248416 w 807742"/>
              <a:gd name="connsiteY23" fmla="*/ 881152 h 1108697"/>
              <a:gd name="connsiteX24" fmla="*/ 283202 w 807742"/>
              <a:gd name="connsiteY24" fmla="*/ 942927 h 1108697"/>
              <a:gd name="connsiteX25" fmla="*/ 322665 w 807742"/>
              <a:gd name="connsiteY25" fmla="*/ 1001222 h 1108697"/>
              <a:gd name="connsiteX26" fmla="*/ 366807 w 807742"/>
              <a:gd name="connsiteY26" fmla="*/ 1057239 h 1108697"/>
              <a:gd name="connsiteX27" fmla="*/ 414307 w 807742"/>
              <a:gd name="connsiteY27" fmla="*/ 1108697 h 1108697"/>
              <a:gd name="connsiteX28" fmla="*/ 463127 w 807742"/>
              <a:gd name="connsiteY28" fmla="*/ 834372 h 1108697"/>
              <a:gd name="connsiteX29" fmla="*/ 752086 w 807742"/>
              <a:gd name="connsiteY29" fmla="*/ 730375 h 11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742" h="1108697">
                <a:moveTo>
                  <a:pt x="752086" y="730375"/>
                </a:moveTo>
                <a:lnTo>
                  <a:pt x="720779" y="689232"/>
                </a:lnTo>
                <a:lnTo>
                  <a:pt x="695230" y="643412"/>
                </a:lnTo>
                <a:lnTo>
                  <a:pt x="673159" y="596631"/>
                </a:lnTo>
                <a:lnTo>
                  <a:pt x="656846" y="548651"/>
                </a:lnTo>
                <a:lnTo>
                  <a:pt x="645331" y="498272"/>
                </a:lnTo>
                <a:lnTo>
                  <a:pt x="639453" y="448013"/>
                </a:lnTo>
                <a:lnTo>
                  <a:pt x="638373" y="396554"/>
                </a:lnTo>
                <a:lnTo>
                  <a:pt x="642932" y="345216"/>
                </a:lnTo>
                <a:lnTo>
                  <a:pt x="807743" y="420544"/>
                </a:lnTo>
                <a:lnTo>
                  <a:pt x="516504" y="0"/>
                </a:lnTo>
                <a:lnTo>
                  <a:pt x="0" y="50259"/>
                </a:lnTo>
                <a:lnTo>
                  <a:pt x="171768" y="129186"/>
                </a:lnTo>
                <a:lnTo>
                  <a:pt x="154375" y="197678"/>
                </a:lnTo>
                <a:lnTo>
                  <a:pt x="140461" y="266289"/>
                </a:lnTo>
                <a:lnTo>
                  <a:pt x="134584" y="337179"/>
                </a:lnTo>
                <a:lnTo>
                  <a:pt x="130026" y="408070"/>
                </a:lnTo>
                <a:lnTo>
                  <a:pt x="132305" y="477761"/>
                </a:lnTo>
                <a:lnTo>
                  <a:pt x="139262" y="547452"/>
                </a:lnTo>
                <a:lnTo>
                  <a:pt x="152096" y="617143"/>
                </a:lnTo>
                <a:lnTo>
                  <a:pt x="168290" y="684674"/>
                </a:lnTo>
                <a:lnTo>
                  <a:pt x="189161" y="753166"/>
                </a:lnTo>
                <a:lnTo>
                  <a:pt x="216989" y="818298"/>
                </a:lnTo>
                <a:lnTo>
                  <a:pt x="248416" y="881152"/>
                </a:lnTo>
                <a:lnTo>
                  <a:pt x="283202" y="942927"/>
                </a:lnTo>
                <a:lnTo>
                  <a:pt x="322665" y="1001222"/>
                </a:lnTo>
                <a:lnTo>
                  <a:pt x="366807" y="1057239"/>
                </a:lnTo>
                <a:lnTo>
                  <a:pt x="414307" y="1108697"/>
                </a:lnTo>
                <a:lnTo>
                  <a:pt x="463127" y="834372"/>
                </a:lnTo>
                <a:lnTo>
                  <a:pt x="752086" y="730375"/>
                </a:lnTo>
              </a:path>
            </a:pathLst>
          </a:custGeom>
          <a:noFill/>
          <a:ln w="11515" cap="rnd">
            <a:solidFill>
              <a:srgbClr val="FFFFFF"/>
            </a:solidFill>
            <a:prstDash val="solid"/>
            <a:round/>
          </a:ln>
        </p:spPr>
        <p:txBody>
          <a:bodyPr rtlCol="0" anchor="ctr"/>
          <a:lstStyle/>
          <a:p>
            <a:endParaRPr lang="en-GB"/>
          </a:p>
        </p:txBody>
      </p:sp>
      <p:sp>
        <p:nvSpPr>
          <p:cNvPr id="39" name="Freeform: Shape 38">
            <a:extLst>
              <a:ext uri="{FF2B5EF4-FFF2-40B4-BE49-F238E27FC236}">
                <a16:creationId xmlns:a16="http://schemas.microsoft.com/office/drawing/2014/main" id="{755D9DB7-68D0-4B30-A265-19674FC80470}"/>
              </a:ext>
            </a:extLst>
          </p:cNvPr>
          <p:cNvSpPr/>
          <p:nvPr/>
        </p:nvSpPr>
        <p:spPr>
          <a:xfrm>
            <a:off x="2129457" y="3858070"/>
            <a:ext cx="1233804" cy="942379"/>
          </a:xfrm>
          <a:custGeom>
            <a:avLst/>
            <a:gdLst>
              <a:gd name="connsiteX0" fmla="*/ 531618 w 1233804"/>
              <a:gd name="connsiteY0" fmla="*/ 1030490 h 1053879"/>
              <a:gd name="connsiteX1" fmla="*/ 550330 w 1233804"/>
              <a:gd name="connsiteY1" fmla="*/ 982390 h 1053879"/>
              <a:gd name="connsiteX2" fmla="*/ 572521 w 1233804"/>
              <a:gd name="connsiteY2" fmla="*/ 936689 h 1053879"/>
              <a:gd name="connsiteX3" fmla="*/ 600589 w 1233804"/>
              <a:gd name="connsiteY3" fmla="*/ 893267 h 1053879"/>
              <a:gd name="connsiteX4" fmla="*/ 632136 w 1233804"/>
              <a:gd name="connsiteY4" fmla="*/ 853444 h 1053879"/>
              <a:gd name="connsiteX5" fmla="*/ 665962 w 1233804"/>
              <a:gd name="connsiteY5" fmla="*/ 815899 h 1053879"/>
              <a:gd name="connsiteX6" fmla="*/ 704586 w 1233804"/>
              <a:gd name="connsiteY6" fmla="*/ 781954 h 1053879"/>
              <a:gd name="connsiteX7" fmla="*/ 746568 w 1233804"/>
              <a:gd name="connsiteY7" fmla="*/ 752566 h 1053879"/>
              <a:gd name="connsiteX8" fmla="*/ 789870 w 1233804"/>
              <a:gd name="connsiteY8" fmla="*/ 727976 h 1053879"/>
              <a:gd name="connsiteX9" fmla="*/ 833052 w 1233804"/>
              <a:gd name="connsiteY9" fmla="*/ 709264 h 1053879"/>
              <a:gd name="connsiteX10" fmla="*/ 879833 w 1233804"/>
              <a:gd name="connsiteY10" fmla="*/ 692831 h 1053879"/>
              <a:gd name="connsiteX11" fmla="*/ 926493 w 1233804"/>
              <a:gd name="connsiteY11" fmla="*/ 681076 h 1053879"/>
              <a:gd name="connsiteX12" fmla="*/ 974473 w 1233804"/>
              <a:gd name="connsiteY12" fmla="*/ 674119 h 1053879"/>
              <a:gd name="connsiteX13" fmla="*/ 973274 w 1233804"/>
              <a:gd name="connsiteY13" fmla="*/ 833532 h 1053879"/>
              <a:gd name="connsiteX14" fmla="*/ 1233805 w 1233804"/>
              <a:gd name="connsiteY14" fmla="*/ 438417 h 1053879"/>
              <a:gd name="connsiteX15" fmla="*/ 955761 w 1233804"/>
              <a:gd name="connsiteY15" fmla="*/ 0 h 1053879"/>
              <a:gd name="connsiteX16" fmla="*/ 956961 w 1233804"/>
              <a:gd name="connsiteY16" fmla="*/ 160613 h 1053879"/>
              <a:gd name="connsiteX17" fmla="*/ 884511 w 1233804"/>
              <a:gd name="connsiteY17" fmla="*/ 167690 h 1053879"/>
              <a:gd name="connsiteX18" fmla="*/ 810861 w 1233804"/>
              <a:gd name="connsiteY18" fmla="*/ 180525 h 1053879"/>
              <a:gd name="connsiteX19" fmla="*/ 740811 w 1233804"/>
              <a:gd name="connsiteY19" fmla="*/ 196958 h 1053879"/>
              <a:gd name="connsiteX20" fmla="*/ 670640 w 1233804"/>
              <a:gd name="connsiteY20" fmla="*/ 220348 h 1053879"/>
              <a:gd name="connsiteX21" fmla="*/ 602868 w 1233804"/>
              <a:gd name="connsiteY21" fmla="*/ 247337 h 1053879"/>
              <a:gd name="connsiteX22" fmla="*/ 537496 w 1233804"/>
              <a:gd name="connsiteY22" fmla="*/ 279003 h 1053879"/>
              <a:gd name="connsiteX23" fmla="*/ 473202 w 1233804"/>
              <a:gd name="connsiteY23" fmla="*/ 316548 h 1053879"/>
              <a:gd name="connsiteX24" fmla="*/ 411308 w 1233804"/>
              <a:gd name="connsiteY24" fmla="*/ 358770 h 1053879"/>
              <a:gd name="connsiteX25" fmla="*/ 352893 w 1233804"/>
              <a:gd name="connsiteY25" fmla="*/ 405671 h 1053879"/>
              <a:gd name="connsiteX26" fmla="*/ 297956 w 1233804"/>
              <a:gd name="connsiteY26" fmla="*/ 457249 h 1053879"/>
              <a:gd name="connsiteX27" fmla="*/ 246497 w 1233804"/>
              <a:gd name="connsiteY27" fmla="*/ 512306 h 1053879"/>
              <a:gd name="connsiteX28" fmla="*/ 198637 w 1233804"/>
              <a:gd name="connsiteY28" fmla="*/ 569762 h 1053879"/>
              <a:gd name="connsiteX29" fmla="*/ 156535 w 1233804"/>
              <a:gd name="connsiteY29" fmla="*/ 631896 h 1053879"/>
              <a:gd name="connsiteX30" fmla="*/ 118031 w 1233804"/>
              <a:gd name="connsiteY30" fmla="*/ 697509 h 1053879"/>
              <a:gd name="connsiteX31" fmla="*/ 84085 w 1233804"/>
              <a:gd name="connsiteY31" fmla="*/ 765520 h 1053879"/>
              <a:gd name="connsiteX32" fmla="*/ 54937 w 1233804"/>
              <a:gd name="connsiteY32" fmla="*/ 833532 h 1053879"/>
              <a:gd name="connsiteX33" fmla="*/ 31547 w 1233804"/>
              <a:gd name="connsiteY33" fmla="*/ 906222 h 1053879"/>
              <a:gd name="connsiteX34" fmla="*/ 12835 w 1233804"/>
              <a:gd name="connsiteY34" fmla="*/ 978911 h 1053879"/>
              <a:gd name="connsiteX35" fmla="*/ 0 w 1233804"/>
              <a:gd name="connsiteY35" fmla="*/ 1053880 h 1053879"/>
              <a:gd name="connsiteX36" fmla="*/ 278044 w 1233804"/>
              <a:gd name="connsiteY36" fmla="*/ 868677 h 1053879"/>
              <a:gd name="connsiteX37" fmla="*/ 531618 w 1233804"/>
              <a:gd name="connsiteY37" fmla="*/ 1030490 h 105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33804" h="1053879">
                <a:moveTo>
                  <a:pt x="531618" y="1030490"/>
                </a:moveTo>
                <a:lnTo>
                  <a:pt x="550330" y="982390"/>
                </a:lnTo>
                <a:lnTo>
                  <a:pt x="572521" y="936689"/>
                </a:lnTo>
                <a:lnTo>
                  <a:pt x="600589" y="893267"/>
                </a:lnTo>
                <a:lnTo>
                  <a:pt x="632136" y="853444"/>
                </a:lnTo>
                <a:lnTo>
                  <a:pt x="665962" y="815899"/>
                </a:lnTo>
                <a:lnTo>
                  <a:pt x="704586" y="781954"/>
                </a:lnTo>
                <a:lnTo>
                  <a:pt x="746568" y="752566"/>
                </a:lnTo>
                <a:lnTo>
                  <a:pt x="789870" y="727976"/>
                </a:lnTo>
                <a:lnTo>
                  <a:pt x="833052" y="709264"/>
                </a:lnTo>
                <a:lnTo>
                  <a:pt x="879833" y="692831"/>
                </a:lnTo>
                <a:lnTo>
                  <a:pt x="926493" y="681076"/>
                </a:lnTo>
                <a:lnTo>
                  <a:pt x="974473" y="674119"/>
                </a:lnTo>
                <a:lnTo>
                  <a:pt x="973274" y="833532"/>
                </a:lnTo>
                <a:lnTo>
                  <a:pt x="1233805" y="438417"/>
                </a:lnTo>
                <a:lnTo>
                  <a:pt x="955761" y="0"/>
                </a:lnTo>
                <a:lnTo>
                  <a:pt x="956961" y="160613"/>
                </a:lnTo>
                <a:lnTo>
                  <a:pt x="884511" y="167690"/>
                </a:lnTo>
                <a:lnTo>
                  <a:pt x="810861" y="180525"/>
                </a:lnTo>
                <a:lnTo>
                  <a:pt x="740811" y="196958"/>
                </a:lnTo>
                <a:lnTo>
                  <a:pt x="670640" y="220348"/>
                </a:lnTo>
                <a:lnTo>
                  <a:pt x="602868" y="247337"/>
                </a:lnTo>
                <a:lnTo>
                  <a:pt x="537496" y="279003"/>
                </a:lnTo>
                <a:lnTo>
                  <a:pt x="473202" y="316548"/>
                </a:lnTo>
                <a:lnTo>
                  <a:pt x="411308" y="358770"/>
                </a:lnTo>
                <a:lnTo>
                  <a:pt x="352893" y="405671"/>
                </a:lnTo>
                <a:lnTo>
                  <a:pt x="297956" y="457249"/>
                </a:lnTo>
                <a:lnTo>
                  <a:pt x="246497" y="512306"/>
                </a:lnTo>
                <a:lnTo>
                  <a:pt x="198637" y="569762"/>
                </a:lnTo>
                <a:lnTo>
                  <a:pt x="156535" y="631896"/>
                </a:lnTo>
                <a:lnTo>
                  <a:pt x="118031" y="697509"/>
                </a:lnTo>
                <a:lnTo>
                  <a:pt x="84085" y="765520"/>
                </a:lnTo>
                <a:lnTo>
                  <a:pt x="54937" y="833532"/>
                </a:lnTo>
                <a:lnTo>
                  <a:pt x="31547" y="906222"/>
                </a:lnTo>
                <a:lnTo>
                  <a:pt x="12835" y="978911"/>
                </a:lnTo>
                <a:lnTo>
                  <a:pt x="0" y="1053880"/>
                </a:lnTo>
                <a:lnTo>
                  <a:pt x="278044" y="868677"/>
                </a:lnTo>
                <a:lnTo>
                  <a:pt x="531618" y="1030490"/>
                </a:lnTo>
              </a:path>
            </a:pathLst>
          </a:custGeom>
          <a:solidFill>
            <a:srgbClr val="FFC000"/>
          </a:solidFill>
          <a:ln w="1199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BF2F033-D741-47BB-96F3-DA0857278045}"/>
              </a:ext>
            </a:extLst>
          </p:cNvPr>
          <p:cNvSpPr/>
          <p:nvPr/>
        </p:nvSpPr>
        <p:spPr>
          <a:xfrm>
            <a:off x="2129457" y="3858070"/>
            <a:ext cx="1233804" cy="942379"/>
          </a:xfrm>
          <a:custGeom>
            <a:avLst/>
            <a:gdLst>
              <a:gd name="connsiteX0" fmla="*/ 531618 w 1233804"/>
              <a:gd name="connsiteY0" fmla="*/ 1030490 h 1053879"/>
              <a:gd name="connsiteX1" fmla="*/ 550330 w 1233804"/>
              <a:gd name="connsiteY1" fmla="*/ 982390 h 1053879"/>
              <a:gd name="connsiteX2" fmla="*/ 572521 w 1233804"/>
              <a:gd name="connsiteY2" fmla="*/ 936689 h 1053879"/>
              <a:gd name="connsiteX3" fmla="*/ 600589 w 1233804"/>
              <a:gd name="connsiteY3" fmla="*/ 893267 h 1053879"/>
              <a:gd name="connsiteX4" fmla="*/ 632136 w 1233804"/>
              <a:gd name="connsiteY4" fmla="*/ 853444 h 1053879"/>
              <a:gd name="connsiteX5" fmla="*/ 665962 w 1233804"/>
              <a:gd name="connsiteY5" fmla="*/ 815899 h 1053879"/>
              <a:gd name="connsiteX6" fmla="*/ 704586 w 1233804"/>
              <a:gd name="connsiteY6" fmla="*/ 781954 h 1053879"/>
              <a:gd name="connsiteX7" fmla="*/ 746568 w 1233804"/>
              <a:gd name="connsiteY7" fmla="*/ 752566 h 1053879"/>
              <a:gd name="connsiteX8" fmla="*/ 789870 w 1233804"/>
              <a:gd name="connsiteY8" fmla="*/ 727976 h 1053879"/>
              <a:gd name="connsiteX9" fmla="*/ 833052 w 1233804"/>
              <a:gd name="connsiteY9" fmla="*/ 709264 h 1053879"/>
              <a:gd name="connsiteX10" fmla="*/ 879833 w 1233804"/>
              <a:gd name="connsiteY10" fmla="*/ 692831 h 1053879"/>
              <a:gd name="connsiteX11" fmla="*/ 926493 w 1233804"/>
              <a:gd name="connsiteY11" fmla="*/ 681076 h 1053879"/>
              <a:gd name="connsiteX12" fmla="*/ 974473 w 1233804"/>
              <a:gd name="connsiteY12" fmla="*/ 674119 h 1053879"/>
              <a:gd name="connsiteX13" fmla="*/ 973274 w 1233804"/>
              <a:gd name="connsiteY13" fmla="*/ 833532 h 1053879"/>
              <a:gd name="connsiteX14" fmla="*/ 1233805 w 1233804"/>
              <a:gd name="connsiteY14" fmla="*/ 438417 h 1053879"/>
              <a:gd name="connsiteX15" fmla="*/ 955761 w 1233804"/>
              <a:gd name="connsiteY15" fmla="*/ 0 h 1053879"/>
              <a:gd name="connsiteX16" fmla="*/ 956961 w 1233804"/>
              <a:gd name="connsiteY16" fmla="*/ 160613 h 1053879"/>
              <a:gd name="connsiteX17" fmla="*/ 884511 w 1233804"/>
              <a:gd name="connsiteY17" fmla="*/ 167690 h 1053879"/>
              <a:gd name="connsiteX18" fmla="*/ 810861 w 1233804"/>
              <a:gd name="connsiteY18" fmla="*/ 180525 h 1053879"/>
              <a:gd name="connsiteX19" fmla="*/ 740811 w 1233804"/>
              <a:gd name="connsiteY19" fmla="*/ 196958 h 1053879"/>
              <a:gd name="connsiteX20" fmla="*/ 670640 w 1233804"/>
              <a:gd name="connsiteY20" fmla="*/ 220348 h 1053879"/>
              <a:gd name="connsiteX21" fmla="*/ 602868 w 1233804"/>
              <a:gd name="connsiteY21" fmla="*/ 247337 h 1053879"/>
              <a:gd name="connsiteX22" fmla="*/ 537496 w 1233804"/>
              <a:gd name="connsiteY22" fmla="*/ 279003 h 1053879"/>
              <a:gd name="connsiteX23" fmla="*/ 473202 w 1233804"/>
              <a:gd name="connsiteY23" fmla="*/ 316548 h 1053879"/>
              <a:gd name="connsiteX24" fmla="*/ 411308 w 1233804"/>
              <a:gd name="connsiteY24" fmla="*/ 358770 h 1053879"/>
              <a:gd name="connsiteX25" fmla="*/ 352893 w 1233804"/>
              <a:gd name="connsiteY25" fmla="*/ 405671 h 1053879"/>
              <a:gd name="connsiteX26" fmla="*/ 297956 w 1233804"/>
              <a:gd name="connsiteY26" fmla="*/ 457249 h 1053879"/>
              <a:gd name="connsiteX27" fmla="*/ 246497 w 1233804"/>
              <a:gd name="connsiteY27" fmla="*/ 512306 h 1053879"/>
              <a:gd name="connsiteX28" fmla="*/ 198637 w 1233804"/>
              <a:gd name="connsiteY28" fmla="*/ 569762 h 1053879"/>
              <a:gd name="connsiteX29" fmla="*/ 156535 w 1233804"/>
              <a:gd name="connsiteY29" fmla="*/ 631896 h 1053879"/>
              <a:gd name="connsiteX30" fmla="*/ 118031 w 1233804"/>
              <a:gd name="connsiteY30" fmla="*/ 697509 h 1053879"/>
              <a:gd name="connsiteX31" fmla="*/ 84085 w 1233804"/>
              <a:gd name="connsiteY31" fmla="*/ 765520 h 1053879"/>
              <a:gd name="connsiteX32" fmla="*/ 54937 w 1233804"/>
              <a:gd name="connsiteY32" fmla="*/ 833532 h 1053879"/>
              <a:gd name="connsiteX33" fmla="*/ 31547 w 1233804"/>
              <a:gd name="connsiteY33" fmla="*/ 906222 h 1053879"/>
              <a:gd name="connsiteX34" fmla="*/ 12835 w 1233804"/>
              <a:gd name="connsiteY34" fmla="*/ 978911 h 1053879"/>
              <a:gd name="connsiteX35" fmla="*/ 0 w 1233804"/>
              <a:gd name="connsiteY35" fmla="*/ 1053880 h 1053879"/>
              <a:gd name="connsiteX36" fmla="*/ 278044 w 1233804"/>
              <a:gd name="connsiteY36" fmla="*/ 868677 h 1053879"/>
              <a:gd name="connsiteX37" fmla="*/ 531618 w 1233804"/>
              <a:gd name="connsiteY37" fmla="*/ 1030490 h 105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33804" h="1053879">
                <a:moveTo>
                  <a:pt x="531618" y="1030490"/>
                </a:moveTo>
                <a:lnTo>
                  <a:pt x="550330" y="982390"/>
                </a:lnTo>
                <a:lnTo>
                  <a:pt x="572521" y="936689"/>
                </a:lnTo>
                <a:lnTo>
                  <a:pt x="600589" y="893267"/>
                </a:lnTo>
                <a:lnTo>
                  <a:pt x="632136" y="853444"/>
                </a:lnTo>
                <a:lnTo>
                  <a:pt x="665962" y="815899"/>
                </a:lnTo>
                <a:lnTo>
                  <a:pt x="704586" y="781954"/>
                </a:lnTo>
                <a:lnTo>
                  <a:pt x="746568" y="752566"/>
                </a:lnTo>
                <a:lnTo>
                  <a:pt x="789870" y="727976"/>
                </a:lnTo>
                <a:lnTo>
                  <a:pt x="833052" y="709264"/>
                </a:lnTo>
                <a:lnTo>
                  <a:pt x="879833" y="692831"/>
                </a:lnTo>
                <a:lnTo>
                  <a:pt x="926493" y="681076"/>
                </a:lnTo>
                <a:lnTo>
                  <a:pt x="974473" y="674119"/>
                </a:lnTo>
                <a:lnTo>
                  <a:pt x="973274" y="833532"/>
                </a:lnTo>
                <a:lnTo>
                  <a:pt x="1233805" y="438417"/>
                </a:lnTo>
                <a:lnTo>
                  <a:pt x="955761" y="0"/>
                </a:lnTo>
                <a:lnTo>
                  <a:pt x="956961" y="160613"/>
                </a:lnTo>
                <a:lnTo>
                  <a:pt x="884511" y="167690"/>
                </a:lnTo>
                <a:lnTo>
                  <a:pt x="810861" y="180525"/>
                </a:lnTo>
                <a:lnTo>
                  <a:pt x="740811" y="196958"/>
                </a:lnTo>
                <a:lnTo>
                  <a:pt x="670640" y="220348"/>
                </a:lnTo>
                <a:lnTo>
                  <a:pt x="602868" y="247337"/>
                </a:lnTo>
                <a:lnTo>
                  <a:pt x="537496" y="279003"/>
                </a:lnTo>
                <a:lnTo>
                  <a:pt x="473202" y="316548"/>
                </a:lnTo>
                <a:lnTo>
                  <a:pt x="411308" y="358770"/>
                </a:lnTo>
                <a:lnTo>
                  <a:pt x="352893" y="405671"/>
                </a:lnTo>
                <a:lnTo>
                  <a:pt x="297956" y="457249"/>
                </a:lnTo>
                <a:lnTo>
                  <a:pt x="246497" y="512306"/>
                </a:lnTo>
                <a:lnTo>
                  <a:pt x="198637" y="569762"/>
                </a:lnTo>
                <a:lnTo>
                  <a:pt x="156535" y="631896"/>
                </a:lnTo>
                <a:lnTo>
                  <a:pt x="118031" y="697509"/>
                </a:lnTo>
                <a:lnTo>
                  <a:pt x="84085" y="765520"/>
                </a:lnTo>
                <a:lnTo>
                  <a:pt x="54937" y="833532"/>
                </a:lnTo>
                <a:lnTo>
                  <a:pt x="31547" y="906222"/>
                </a:lnTo>
                <a:lnTo>
                  <a:pt x="12835" y="978911"/>
                </a:lnTo>
                <a:lnTo>
                  <a:pt x="0" y="1053880"/>
                </a:lnTo>
                <a:lnTo>
                  <a:pt x="278044" y="868677"/>
                </a:lnTo>
                <a:lnTo>
                  <a:pt x="531618" y="1030490"/>
                </a:lnTo>
              </a:path>
            </a:pathLst>
          </a:custGeom>
          <a:noFill/>
          <a:ln w="11515" cap="rnd">
            <a:solidFill>
              <a:srgbClr val="FFFFFF"/>
            </a:solidFill>
            <a:prstDash val="solid"/>
            <a:round/>
          </a:ln>
        </p:spPr>
        <p:txBody>
          <a:bodyPr rtlCol="0" anchor="ctr"/>
          <a:lstStyle/>
          <a:p>
            <a:endParaRPr lang="en-GB"/>
          </a:p>
        </p:txBody>
      </p:sp>
      <p:sp>
        <p:nvSpPr>
          <p:cNvPr id="41" name="Freeform: Shape 40">
            <a:extLst>
              <a:ext uri="{FF2B5EF4-FFF2-40B4-BE49-F238E27FC236}">
                <a16:creationId xmlns:a16="http://schemas.microsoft.com/office/drawing/2014/main" id="{2F3F0BB7-10FD-4B91-B04C-0FF4CC7C0D51}"/>
              </a:ext>
            </a:extLst>
          </p:cNvPr>
          <p:cNvSpPr/>
          <p:nvPr/>
        </p:nvSpPr>
        <p:spPr>
          <a:xfrm>
            <a:off x="2955672" y="5109019"/>
            <a:ext cx="1205016" cy="1061077"/>
          </a:xfrm>
          <a:custGeom>
            <a:avLst/>
            <a:gdLst>
              <a:gd name="connsiteX0" fmla="*/ 683115 w 1205016"/>
              <a:gd name="connsiteY0" fmla="*/ 1200 h 1061077"/>
              <a:gd name="connsiteX1" fmla="*/ 669081 w 1205016"/>
              <a:gd name="connsiteY1" fmla="*/ 48220 h 1061077"/>
              <a:gd name="connsiteX2" fmla="*/ 649289 w 1205016"/>
              <a:gd name="connsiteY2" fmla="*/ 91642 h 1061077"/>
              <a:gd name="connsiteX3" fmla="*/ 627098 w 1205016"/>
              <a:gd name="connsiteY3" fmla="*/ 136263 h 1061077"/>
              <a:gd name="connsiteX4" fmla="*/ 600229 w 1205016"/>
              <a:gd name="connsiteY4" fmla="*/ 176206 h 1061077"/>
              <a:gd name="connsiteX5" fmla="*/ 569882 w 1205016"/>
              <a:gd name="connsiteY5" fmla="*/ 213871 h 1061077"/>
              <a:gd name="connsiteX6" fmla="*/ 535936 w 1205016"/>
              <a:gd name="connsiteY6" fmla="*/ 249136 h 1061077"/>
              <a:gd name="connsiteX7" fmla="*/ 498632 w 1205016"/>
              <a:gd name="connsiteY7" fmla="*/ 280803 h 1061077"/>
              <a:gd name="connsiteX8" fmla="*/ 458928 w 1205016"/>
              <a:gd name="connsiteY8" fmla="*/ 307912 h 1061077"/>
              <a:gd name="connsiteX9" fmla="*/ 415746 w 1205016"/>
              <a:gd name="connsiteY9" fmla="*/ 332501 h 1061077"/>
              <a:gd name="connsiteX10" fmla="*/ 370165 w 1205016"/>
              <a:gd name="connsiteY10" fmla="*/ 353733 h 1061077"/>
              <a:gd name="connsiteX11" fmla="*/ 323505 w 1205016"/>
              <a:gd name="connsiteY11" fmla="*/ 368966 h 1061077"/>
              <a:gd name="connsiteX12" fmla="*/ 275525 w 1205016"/>
              <a:gd name="connsiteY12" fmla="*/ 379522 h 1061077"/>
              <a:gd name="connsiteX13" fmla="*/ 274445 w 1205016"/>
              <a:gd name="connsiteY13" fmla="*/ 219748 h 1061077"/>
              <a:gd name="connsiteX14" fmla="*/ 185683 w 1205016"/>
              <a:gd name="connsiteY14" fmla="*/ 350134 h 1061077"/>
              <a:gd name="connsiteX15" fmla="*/ 93441 w 1205016"/>
              <a:gd name="connsiteY15" fmla="*/ 480639 h 1061077"/>
              <a:gd name="connsiteX16" fmla="*/ 0 w 1205016"/>
              <a:gd name="connsiteY16" fmla="*/ 607547 h 1061077"/>
              <a:gd name="connsiteX17" fmla="*/ 275525 w 1205016"/>
              <a:gd name="connsiteY17" fmla="*/ 1061077 h 1061077"/>
              <a:gd name="connsiteX18" fmla="*/ 275525 w 1205016"/>
              <a:gd name="connsiteY18" fmla="*/ 900104 h 1061077"/>
              <a:gd name="connsiteX19" fmla="*/ 344496 w 1205016"/>
              <a:gd name="connsiteY19" fmla="*/ 891828 h 1061077"/>
              <a:gd name="connsiteX20" fmla="*/ 412148 w 1205016"/>
              <a:gd name="connsiteY20" fmla="*/ 877794 h 1061077"/>
              <a:gd name="connsiteX21" fmla="*/ 479920 w 1205016"/>
              <a:gd name="connsiteY21" fmla="*/ 861361 h 1061077"/>
              <a:gd name="connsiteX22" fmla="*/ 545292 w 1205016"/>
              <a:gd name="connsiteY22" fmla="*/ 837850 h 1061077"/>
              <a:gd name="connsiteX23" fmla="*/ 609586 w 1205016"/>
              <a:gd name="connsiteY23" fmla="*/ 811941 h 1061077"/>
              <a:gd name="connsiteX24" fmla="*/ 671360 w 1205016"/>
              <a:gd name="connsiteY24" fmla="*/ 781474 h 1061077"/>
              <a:gd name="connsiteX25" fmla="*/ 730975 w 1205016"/>
              <a:gd name="connsiteY25" fmla="*/ 746209 h 1061077"/>
              <a:gd name="connsiteX26" fmla="*/ 789391 w 1205016"/>
              <a:gd name="connsiteY26" fmla="*/ 706265 h 1061077"/>
              <a:gd name="connsiteX27" fmla="*/ 845407 w 1205016"/>
              <a:gd name="connsiteY27" fmla="*/ 662723 h 1061077"/>
              <a:gd name="connsiteX28" fmla="*/ 896746 w 1205016"/>
              <a:gd name="connsiteY28" fmla="*/ 616903 h 1061077"/>
              <a:gd name="connsiteX29" fmla="*/ 947005 w 1205016"/>
              <a:gd name="connsiteY29" fmla="*/ 565204 h 1061077"/>
              <a:gd name="connsiteX30" fmla="*/ 991386 w 1205016"/>
              <a:gd name="connsiteY30" fmla="*/ 511227 h 1061077"/>
              <a:gd name="connsiteX31" fmla="*/ 1032289 w 1205016"/>
              <a:gd name="connsiteY31" fmla="*/ 454730 h 1061077"/>
              <a:gd name="connsiteX32" fmla="*/ 1069594 w 1205016"/>
              <a:gd name="connsiteY32" fmla="*/ 395955 h 1061077"/>
              <a:gd name="connsiteX33" fmla="*/ 1103419 w 1205016"/>
              <a:gd name="connsiteY33" fmla="*/ 333701 h 1061077"/>
              <a:gd name="connsiteX34" fmla="*/ 1132687 w 1205016"/>
              <a:gd name="connsiteY34" fmla="*/ 271447 h 1061077"/>
              <a:gd name="connsiteX35" fmla="*/ 1157157 w 1205016"/>
              <a:gd name="connsiteY35" fmla="*/ 204515 h 1061077"/>
              <a:gd name="connsiteX36" fmla="*/ 1178148 w 1205016"/>
              <a:gd name="connsiteY36" fmla="*/ 137463 h 1061077"/>
              <a:gd name="connsiteX37" fmla="*/ 1194581 w 1205016"/>
              <a:gd name="connsiteY37" fmla="*/ 68132 h 1061077"/>
              <a:gd name="connsiteX38" fmla="*/ 1205017 w 1205016"/>
              <a:gd name="connsiteY38" fmla="*/ 0 h 1061077"/>
              <a:gd name="connsiteX39" fmla="*/ 948204 w 1205016"/>
              <a:gd name="connsiteY39" fmla="*/ 155096 h 1061077"/>
              <a:gd name="connsiteX40" fmla="*/ 683115 w 1205016"/>
              <a:gd name="connsiteY40" fmla="*/ 1200 h 10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05016" h="1061077">
                <a:moveTo>
                  <a:pt x="683115" y="1200"/>
                </a:moveTo>
                <a:lnTo>
                  <a:pt x="669081" y="48220"/>
                </a:lnTo>
                <a:lnTo>
                  <a:pt x="649289" y="91642"/>
                </a:lnTo>
                <a:lnTo>
                  <a:pt x="627098" y="136263"/>
                </a:lnTo>
                <a:lnTo>
                  <a:pt x="600229" y="176206"/>
                </a:lnTo>
                <a:lnTo>
                  <a:pt x="569882" y="213871"/>
                </a:lnTo>
                <a:lnTo>
                  <a:pt x="535936" y="249136"/>
                </a:lnTo>
                <a:lnTo>
                  <a:pt x="498632" y="280803"/>
                </a:lnTo>
                <a:lnTo>
                  <a:pt x="458928" y="307912"/>
                </a:lnTo>
                <a:lnTo>
                  <a:pt x="415746" y="332501"/>
                </a:lnTo>
                <a:lnTo>
                  <a:pt x="370165" y="353733"/>
                </a:lnTo>
                <a:lnTo>
                  <a:pt x="323505" y="368966"/>
                </a:lnTo>
                <a:lnTo>
                  <a:pt x="275525" y="379522"/>
                </a:lnTo>
                <a:lnTo>
                  <a:pt x="274445" y="219748"/>
                </a:lnTo>
                <a:lnTo>
                  <a:pt x="185683" y="350134"/>
                </a:lnTo>
                <a:lnTo>
                  <a:pt x="93441" y="480639"/>
                </a:lnTo>
                <a:lnTo>
                  <a:pt x="0" y="607547"/>
                </a:lnTo>
                <a:lnTo>
                  <a:pt x="275525" y="1061077"/>
                </a:lnTo>
                <a:lnTo>
                  <a:pt x="275525" y="900104"/>
                </a:lnTo>
                <a:lnTo>
                  <a:pt x="344496" y="891828"/>
                </a:lnTo>
                <a:lnTo>
                  <a:pt x="412148" y="877794"/>
                </a:lnTo>
                <a:lnTo>
                  <a:pt x="479920" y="861361"/>
                </a:lnTo>
                <a:lnTo>
                  <a:pt x="545292" y="837850"/>
                </a:lnTo>
                <a:lnTo>
                  <a:pt x="609586" y="811941"/>
                </a:lnTo>
                <a:lnTo>
                  <a:pt x="671360" y="781474"/>
                </a:lnTo>
                <a:lnTo>
                  <a:pt x="730975" y="746209"/>
                </a:lnTo>
                <a:lnTo>
                  <a:pt x="789391" y="706265"/>
                </a:lnTo>
                <a:lnTo>
                  <a:pt x="845407" y="662723"/>
                </a:lnTo>
                <a:lnTo>
                  <a:pt x="896746" y="616903"/>
                </a:lnTo>
                <a:lnTo>
                  <a:pt x="947005" y="565204"/>
                </a:lnTo>
                <a:lnTo>
                  <a:pt x="991386" y="511227"/>
                </a:lnTo>
                <a:lnTo>
                  <a:pt x="1032289" y="454730"/>
                </a:lnTo>
                <a:lnTo>
                  <a:pt x="1069594" y="395955"/>
                </a:lnTo>
                <a:lnTo>
                  <a:pt x="1103419" y="333701"/>
                </a:lnTo>
                <a:lnTo>
                  <a:pt x="1132687" y="271447"/>
                </a:lnTo>
                <a:lnTo>
                  <a:pt x="1157157" y="204515"/>
                </a:lnTo>
                <a:lnTo>
                  <a:pt x="1178148" y="137463"/>
                </a:lnTo>
                <a:lnTo>
                  <a:pt x="1194581" y="68132"/>
                </a:lnTo>
                <a:lnTo>
                  <a:pt x="1205017" y="0"/>
                </a:lnTo>
                <a:lnTo>
                  <a:pt x="948204" y="155096"/>
                </a:lnTo>
                <a:lnTo>
                  <a:pt x="683115" y="1200"/>
                </a:lnTo>
              </a:path>
            </a:pathLst>
          </a:custGeom>
          <a:solidFill>
            <a:schemeClr val="accent1"/>
          </a:solidFill>
          <a:ln w="1199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13CE0A5-988A-41AE-90D2-1603D3A3DE23}"/>
              </a:ext>
            </a:extLst>
          </p:cNvPr>
          <p:cNvSpPr/>
          <p:nvPr/>
        </p:nvSpPr>
        <p:spPr>
          <a:xfrm>
            <a:off x="2955672" y="5109023"/>
            <a:ext cx="1205016" cy="1061077"/>
          </a:xfrm>
          <a:custGeom>
            <a:avLst/>
            <a:gdLst>
              <a:gd name="connsiteX0" fmla="*/ 683115 w 1205016"/>
              <a:gd name="connsiteY0" fmla="*/ 1200 h 1061077"/>
              <a:gd name="connsiteX1" fmla="*/ 669081 w 1205016"/>
              <a:gd name="connsiteY1" fmla="*/ 48220 h 1061077"/>
              <a:gd name="connsiteX2" fmla="*/ 649289 w 1205016"/>
              <a:gd name="connsiteY2" fmla="*/ 91642 h 1061077"/>
              <a:gd name="connsiteX3" fmla="*/ 627098 w 1205016"/>
              <a:gd name="connsiteY3" fmla="*/ 136263 h 1061077"/>
              <a:gd name="connsiteX4" fmla="*/ 600229 w 1205016"/>
              <a:gd name="connsiteY4" fmla="*/ 176206 h 1061077"/>
              <a:gd name="connsiteX5" fmla="*/ 569882 w 1205016"/>
              <a:gd name="connsiteY5" fmla="*/ 213871 h 1061077"/>
              <a:gd name="connsiteX6" fmla="*/ 535936 w 1205016"/>
              <a:gd name="connsiteY6" fmla="*/ 249136 h 1061077"/>
              <a:gd name="connsiteX7" fmla="*/ 498632 w 1205016"/>
              <a:gd name="connsiteY7" fmla="*/ 280803 h 1061077"/>
              <a:gd name="connsiteX8" fmla="*/ 458928 w 1205016"/>
              <a:gd name="connsiteY8" fmla="*/ 307912 h 1061077"/>
              <a:gd name="connsiteX9" fmla="*/ 415746 w 1205016"/>
              <a:gd name="connsiteY9" fmla="*/ 332501 h 1061077"/>
              <a:gd name="connsiteX10" fmla="*/ 370165 w 1205016"/>
              <a:gd name="connsiteY10" fmla="*/ 353733 h 1061077"/>
              <a:gd name="connsiteX11" fmla="*/ 323505 w 1205016"/>
              <a:gd name="connsiteY11" fmla="*/ 368966 h 1061077"/>
              <a:gd name="connsiteX12" fmla="*/ 275525 w 1205016"/>
              <a:gd name="connsiteY12" fmla="*/ 379522 h 1061077"/>
              <a:gd name="connsiteX13" fmla="*/ 274445 w 1205016"/>
              <a:gd name="connsiteY13" fmla="*/ 219748 h 1061077"/>
              <a:gd name="connsiteX14" fmla="*/ 185683 w 1205016"/>
              <a:gd name="connsiteY14" fmla="*/ 350134 h 1061077"/>
              <a:gd name="connsiteX15" fmla="*/ 93441 w 1205016"/>
              <a:gd name="connsiteY15" fmla="*/ 480639 h 1061077"/>
              <a:gd name="connsiteX16" fmla="*/ 0 w 1205016"/>
              <a:gd name="connsiteY16" fmla="*/ 607547 h 1061077"/>
              <a:gd name="connsiteX17" fmla="*/ 275525 w 1205016"/>
              <a:gd name="connsiteY17" fmla="*/ 1061077 h 1061077"/>
              <a:gd name="connsiteX18" fmla="*/ 275525 w 1205016"/>
              <a:gd name="connsiteY18" fmla="*/ 900104 h 1061077"/>
              <a:gd name="connsiteX19" fmla="*/ 344496 w 1205016"/>
              <a:gd name="connsiteY19" fmla="*/ 891828 h 1061077"/>
              <a:gd name="connsiteX20" fmla="*/ 412148 w 1205016"/>
              <a:gd name="connsiteY20" fmla="*/ 877794 h 1061077"/>
              <a:gd name="connsiteX21" fmla="*/ 479920 w 1205016"/>
              <a:gd name="connsiteY21" fmla="*/ 861361 h 1061077"/>
              <a:gd name="connsiteX22" fmla="*/ 545292 w 1205016"/>
              <a:gd name="connsiteY22" fmla="*/ 837850 h 1061077"/>
              <a:gd name="connsiteX23" fmla="*/ 609586 w 1205016"/>
              <a:gd name="connsiteY23" fmla="*/ 811941 h 1061077"/>
              <a:gd name="connsiteX24" fmla="*/ 671360 w 1205016"/>
              <a:gd name="connsiteY24" fmla="*/ 781474 h 1061077"/>
              <a:gd name="connsiteX25" fmla="*/ 730975 w 1205016"/>
              <a:gd name="connsiteY25" fmla="*/ 746209 h 1061077"/>
              <a:gd name="connsiteX26" fmla="*/ 789391 w 1205016"/>
              <a:gd name="connsiteY26" fmla="*/ 706265 h 1061077"/>
              <a:gd name="connsiteX27" fmla="*/ 845407 w 1205016"/>
              <a:gd name="connsiteY27" fmla="*/ 662723 h 1061077"/>
              <a:gd name="connsiteX28" fmla="*/ 896746 w 1205016"/>
              <a:gd name="connsiteY28" fmla="*/ 616903 h 1061077"/>
              <a:gd name="connsiteX29" fmla="*/ 947005 w 1205016"/>
              <a:gd name="connsiteY29" fmla="*/ 565204 h 1061077"/>
              <a:gd name="connsiteX30" fmla="*/ 991386 w 1205016"/>
              <a:gd name="connsiteY30" fmla="*/ 511227 h 1061077"/>
              <a:gd name="connsiteX31" fmla="*/ 1032289 w 1205016"/>
              <a:gd name="connsiteY31" fmla="*/ 454730 h 1061077"/>
              <a:gd name="connsiteX32" fmla="*/ 1069594 w 1205016"/>
              <a:gd name="connsiteY32" fmla="*/ 395955 h 1061077"/>
              <a:gd name="connsiteX33" fmla="*/ 1103419 w 1205016"/>
              <a:gd name="connsiteY33" fmla="*/ 333701 h 1061077"/>
              <a:gd name="connsiteX34" fmla="*/ 1132687 w 1205016"/>
              <a:gd name="connsiteY34" fmla="*/ 271447 h 1061077"/>
              <a:gd name="connsiteX35" fmla="*/ 1157157 w 1205016"/>
              <a:gd name="connsiteY35" fmla="*/ 204515 h 1061077"/>
              <a:gd name="connsiteX36" fmla="*/ 1178148 w 1205016"/>
              <a:gd name="connsiteY36" fmla="*/ 137463 h 1061077"/>
              <a:gd name="connsiteX37" fmla="*/ 1194581 w 1205016"/>
              <a:gd name="connsiteY37" fmla="*/ 68132 h 1061077"/>
              <a:gd name="connsiteX38" fmla="*/ 1205017 w 1205016"/>
              <a:gd name="connsiteY38" fmla="*/ 0 h 1061077"/>
              <a:gd name="connsiteX39" fmla="*/ 948204 w 1205016"/>
              <a:gd name="connsiteY39" fmla="*/ 155096 h 1061077"/>
              <a:gd name="connsiteX40" fmla="*/ 683115 w 1205016"/>
              <a:gd name="connsiteY40" fmla="*/ 1200 h 10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05016" h="1061077">
                <a:moveTo>
                  <a:pt x="683115" y="1200"/>
                </a:moveTo>
                <a:lnTo>
                  <a:pt x="669081" y="48220"/>
                </a:lnTo>
                <a:lnTo>
                  <a:pt x="649289" y="91642"/>
                </a:lnTo>
                <a:lnTo>
                  <a:pt x="627098" y="136263"/>
                </a:lnTo>
                <a:lnTo>
                  <a:pt x="600229" y="176206"/>
                </a:lnTo>
                <a:lnTo>
                  <a:pt x="569882" y="213871"/>
                </a:lnTo>
                <a:lnTo>
                  <a:pt x="535936" y="249136"/>
                </a:lnTo>
                <a:lnTo>
                  <a:pt x="498632" y="280803"/>
                </a:lnTo>
                <a:lnTo>
                  <a:pt x="458928" y="307912"/>
                </a:lnTo>
                <a:lnTo>
                  <a:pt x="415746" y="332501"/>
                </a:lnTo>
                <a:lnTo>
                  <a:pt x="370165" y="353733"/>
                </a:lnTo>
                <a:lnTo>
                  <a:pt x="323505" y="368966"/>
                </a:lnTo>
                <a:lnTo>
                  <a:pt x="275525" y="379522"/>
                </a:lnTo>
                <a:lnTo>
                  <a:pt x="274445" y="219748"/>
                </a:lnTo>
                <a:lnTo>
                  <a:pt x="185683" y="350134"/>
                </a:lnTo>
                <a:lnTo>
                  <a:pt x="93441" y="480639"/>
                </a:lnTo>
                <a:lnTo>
                  <a:pt x="0" y="607547"/>
                </a:lnTo>
                <a:lnTo>
                  <a:pt x="275525" y="1061077"/>
                </a:lnTo>
                <a:lnTo>
                  <a:pt x="275525" y="900104"/>
                </a:lnTo>
                <a:lnTo>
                  <a:pt x="344496" y="891828"/>
                </a:lnTo>
                <a:lnTo>
                  <a:pt x="412148" y="877794"/>
                </a:lnTo>
                <a:lnTo>
                  <a:pt x="479920" y="861361"/>
                </a:lnTo>
                <a:lnTo>
                  <a:pt x="545292" y="837850"/>
                </a:lnTo>
                <a:lnTo>
                  <a:pt x="609586" y="811941"/>
                </a:lnTo>
                <a:lnTo>
                  <a:pt x="671360" y="781474"/>
                </a:lnTo>
                <a:lnTo>
                  <a:pt x="730975" y="746209"/>
                </a:lnTo>
                <a:lnTo>
                  <a:pt x="789391" y="706265"/>
                </a:lnTo>
                <a:lnTo>
                  <a:pt x="845407" y="662723"/>
                </a:lnTo>
                <a:lnTo>
                  <a:pt x="896746" y="616903"/>
                </a:lnTo>
                <a:lnTo>
                  <a:pt x="947005" y="565204"/>
                </a:lnTo>
                <a:lnTo>
                  <a:pt x="991386" y="511227"/>
                </a:lnTo>
                <a:lnTo>
                  <a:pt x="1032289" y="454730"/>
                </a:lnTo>
                <a:lnTo>
                  <a:pt x="1069594" y="395955"/>
                </a:lnTo>
                <a:lnTo>
                  <a:pt x="1103419" y="333701"/>
                </a:lnTo>
                <a:lnTo>
                  <a:pt x="1132687" y="271447"/>
                </a:lnTo>
                <a:lnTo>
                  <a:pt x="1157157" y="204515"/>
                </a:lnTo>
                <a:lnTo>
                  <a:pt x="1178148" y="137463"/>
                </a:lnTo>
                <a:lnTo>
                  <a:pt x="1194581" y="68132"/>
                </a:lnTo>
                <a:lnTo>
                  <a:pt x="1205017" y="0"/>
                </a:lnTo>
                <a:lnTo>
                  <a:pt x="948204" y="155096"/>
                </a:lnTo>
                <a:lnTo>
                  <a:pt x="683115" y="1200"/>
                </a:lnTo>
              </a:path>
            </a:pathLst>
          </a:custGeom>
          <a:noFill/>
          <a:ln w="11515" cap="rnd">
            <a:solidFill>
              <a:srgbClr val="FFFFFF"/>
            </a:solidFill>
            <a:prstDash val="solid"/>
            <a:round/>
          </a:ln>
        </p:spPr>
        <p:txBody>
          <a:bodyPr rtlCol="0" anchor="ctr"/>
          <a:lstStyle/>
          <a:p>
            <a:endParaRPr lang="en-GB"/>
          </a:p>
        </p:txBody>
      </p:sp>
      <p:sp>
        <p:nvSpPr>
          <p:cNvPr id="43" name="Freeform: Shape 42">
            <a:extLst>
              <a:ext uri="{FF2B5EF4-FFF2-40B4-BE49-F238E27FC236}">
                <a16:creationId xmlns:a16="http://schemas.microsoft.com/office/drawing/2014/main" id="{DA2E3922-3F11-4597-AAF7-6ACE96C8A69A}"/>
              </a:ext>
            </a:extLst>
          </p:cNvPr>
          <p:cNvSpPr/>
          <p:nvPr/>
        </p:nvSpPr>
        <p:spPr>
          <a:xfrm>
            <a:off x="1986956" y="4724699"/>
            <a:ext cx="1085546" cy="1259713"/>
          </a:xfrm>
          <a:custGeom>
            <a:avLst/>
            <a:gdLst>
              <a:gd name="connsiteX0" fmla="*/ 1085547 w 1085546"/>
              <a:gd name="connsiteY0" fmla="*/ 756524 h 1259713"/>
              <a:gd name="connsiteX1" fmla="*/ 1036487 w 1085546"/>
              <a:gd name="connsiteY1" fmla="*/ 743690 h 1259713"/>
              <a:gd name="connsiteX2" fmla="*/ 989707 w 1085546"/>
              <a:gd name="connsiteY2" fmla="*/ 727256 h 1259713"/>
              <a:gd name="connsiteX3" fmla="*/ 943046 w 1085546"/>
              <a:gd name="connsiteY3" fmla="*/ 707345 h 1259713"/>
              <a:gd name="connsiteX4" fmla="*/ 900944 w 1085546"/>
              <a:gd name="connsiteY4" fmla="*/ 682635 h 1259713"/>
              <a:gd name="connsiteX5" fmla="*/ 858841 w 1085546"/>
              <a:gd name="connsiteY5" fmla="*/ 653367 h 1259713"/>
              <a:gd name="connsiteX6" fmla="*/ 821537 w 1085546"/>
              <a:gd name="connsiteY6" fmla="*/ 620501 h 1259713"/>
              <a:gd name="connsiteX7" fmla="*/ 786392 w 1085546"/>
              <a:gd name="connsiteY7" fmla="*/ 582957 h 1259713"/>
              <a:gd name="connsiteX8" fmla="*/ 757244 w 1085546"/>
              <a:gd name="connsiteY8" fmla="*/ 545412 h 1259713"/>
              <a:gd name="connsiteX9" fmla="*/ 729176 w 1085546"/>
              <a:gd name="connsiteY9" fmla="*/ 501991 h 1259713"/>
              <a:gd name="connsiteX10" fmla="*/ 709264 w 1085546"/>
              <a:gd name="connsiteY10" fmla="*/ 466845 h 1259713"/>
              <a:gd name="connsiteX11" fmla="*/ 694150 w 1085546"/>
              <a:gd name="connsiteY11" fmla="*/ 429301 h 1259713"/>
              <a:gd name="connsiteX12" fmla="*/ 681316 w 1085546"/>
              <a:gd name="connsiteY12" fmla="*/ 389357 h 1259713"/>
              <a:gd name="connsiteX13" fmla="*/ 674239 w 1085546"/>
              <a:gd name="connsiteY13" fmla="*/ 349534 h 1259713"/>
              <a:gd name="connsiteX14" fmla="*/ 671959 w 1085546"/>
              <a:gd name="connsiteY14" fmla="*/ 309710 h 1259713"/>
              <a:gd name="connsiteX15" fmla="*/ 673039 w 1085546"/>
              <a:gd name="connsiteY15" fmla="*/ 268568 h 1259713"/>
              <a:gd name="connsiteX16" fmla="*/ 874075 w 1085546"/>
              <a:gd name="connsiteY16" fmla="*/ 268568 h 1259713"/>
              <a:gd name="connsiteX17" fmla="*/ 420664 w 1085546"/>
              <a:gd name="connsiteY17" fmla="*/ 0 h 1259713"/>
              <a:gd name="connsiteX18" fmla="*/ 0 w 1085546"/>
              <a:gd name="connsiteY18" fmla="*/ 276844 h 1259713"/>
              <a:gd name="connsiteX19" fmla="*/ 158934 w 1085546"/>
              <a:gd name="connsiteY19" fmla="*/ 278044 h 1259713"/>
              <a:gd name="connsiteX20" fmla="*/ 164811 w 1085546"/>
              <a:gd name="connsiteY20" fmla="*/ 350733 h 1259713"/>
              <a:gd name="connsiteX21" fmla="*/ 175247 w 1085546"/>
              <a:gd name="connsiteY21" fmla="*/ 424623 h 1259713"/>
              <a:gd name="connsiteX22" fmla="*/ 192760 w 1085546"/>
              <a:gd name="connsiteY22" fmla="*/ 495033 h 1259713"/>
              <a:gd name="connsiteX23" fmla="*/ 212671 w 1085546"/>
              <a:gd name="connsiteY23" fmla="*/ 566523 h 1259713"/>
              <a:gd name="connsiteX24" fmla="*/ 238341 w 1085546"/>
              <a:gd name="connsiteY24" fmla="*/ 634535 h 1259713"/>
              <a:gd name="connsiteX25" fmla="*/ 269887 w 1085546"/>
              <a:gd name="connsiteY25" fmla="*/ 701467 h 1259713"/>
              <a:gd name="connsiteX26" fmla="*/ 306112 w 1085546"/>
              <a:gd name="connsiteY26" fmla="*/ 765880 h 1259713"/>
              <a:gd name="connsiteX27" fmla="*/ 345936 w 1085546"/>
              <a:gd name="connsiteY27" fmla="*/ 825735 h 1259713"/>
              <a:gd name="connsiteX28" fmla="*/ 389118 w 1085546"/>
              <a:gd name="connsiteY28" fmla="*/ 882112 h 1259713"/>
              <a:gd name="connsiteX29" fmla="*/ 437098 w 1085546"/>
              <a:gd name="connsiteY29" fmla="*/ 934890 h 1259713"/>
              <a:gd name="connsiteX30" fmla="*/ 489636 w 1085546"/>
              <a:gd name="connsiteY30" fmla="*/ 986468 h 1259713"/>
              <a:gd name="connsiteX31" fmla="*/ 543373 w 1085546"/>
              <a:gd name="connsiteY31" fmla="*/ 1032169 h 1259713"/>
              <a:gd name="connsiteX32" fmla="*/ 600589 w 1085546"/>
              <a:gd name="connsiteY32" fmla="*/ 1075591 h 1259713"/>
              <a:gd name="connsiteX33" fmla="*/ 661404 w 1085546"/>
              <a:gd name="connsiteY33" fmla="*/ 1115414 h 1259713"/>
              <a:gd name="connsiteX34" fmla="*/ 724498 w 1085546"/>
              <a:gd name="connsiteY34" fmla="*/ 1149480 h 1259713"/>
              <a:gd name="connsiteX35" fmla="*/ 788791 w 1085546"/>
              <a:gd name="connsiteY35" fmla="*/ 1181147 h 1259713"/>
              <a:gd name="connsiteX36" fmla="*/ 855363 w 1085546"/>
              <a:gd name="connsiteY36" fmla="*/ 1206936 h 1259713"/>
              <a:gd name="connsiteX37" fmla="*/ 923135 w 1085546"/>
              <a:gd name="connsiteY37" fmla="*/ 1229247 h 1259713"/>
              <a:gd name="connsiteX38" fmla="*/ 992106 w 1085546"/>
              <a:gd name="connsiteY38" fmla="*/ 1245680 h 1259713"/>
              <a:gd name="connsiteX39" fmla="*/ 1063356 w 1085546"/>
              <a:gd name="connsiteY39" fmla="*/ 1259714 h 1259713"/>
              <a:gd name="connsiteX40" fmla="*/ 902143 w 1085546"/>
              <a:gd name="connsiteY40" fmla="*/ 991146 h 1259713"/>
              <a:gd name="connsiteX41" fmla="*/ 1085547 w 1085546"/>
              <a:gd name="connsiteY41" fmla="*/ 756524 h 125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5546" h="1259713">
                <a:moveTo>
                  <a:pt x="1085547" y="756524"/>
                </a:moveTo>
                <a:lnTo>
                  <a:pt x="1036487" y="743690"/>
                </a:lnTo>
                <a:lnTo>
                  <a:pt x="989707" y="727256"/>
                </a:lnTo>
                <a:lnTo>
                  <a:pt x="943046" y="707345"/>
                </a:lnTo>
                <a:lnTo>
                  <a:pt x="900944" y="682635"/>
                </a:lnTo>
                <a:lnTo>
                  <a:pt x="858841" y="653367"/>
                </a:lnTo>
                <a:lnTo>
                  <a:pt x="821537" y="620501"/>
                </a:lnTo>
                <a:lnTo>
                  <a:pt x="786392" y="582957"/>
                </a:lnTo>
                <a:lnTo>
                  <a:pt x="757244" y="545412"/>
                </a:lnTo>
                <a:lnTo>
                  <a:pt x="729176" y="501991"/>
                </a:lnTo>
                <a:lnTo>
                  <a:pt x="709264" y="466845"/>
                </a:lnTo>
                <a:lnTo>
                  <a:pt x="694150" y="429301"/>
                </a:lnTo>
                <a:lnTo>
                  <a:pt x="681316" y="389357"/>
                </a:lnTo>
                <a:lnTo>
                  <a:pt x="674239" y="349534"/>
                </a:lnTo>
                <a:lnTo>
                  <a:pt x="671959" y="309710"/>
                </a:lnTo>
                <a:lnTo>
                  <a:pt x="673039" y="268568"/>
                </a:lnTo>
                <a:lnTo>
                  <a:pt x="874075" y="268568"/>
                </a:lnTo>
                <a:lnTo>
                  <a:pt x="420664" y="0"/>
                </a:lnTo>
                <a:lnTo>
                  <a:pt x="0" y="276844"/>
                </a:lnTo>
                <a:lnTo>
                  <a:pt x="158934" y="278044"/>
                </a:lnTo>
                <a:lnTo>
                  <a:pt x="164811" y="350733"/>
                </a:lnTo>
                <a:lnTo>
                  <a:pt x="175247" y="424623"/>
                </a:lnTo>
                <a:lnTo>
                  <a:pt x="192760" y="495033"/>
                </a:lnTo>
                <a:lnTo>
                  <a:pt x="212671" y="566523"/>
                </a:lnTo>
                <a:lnTo>
                  <a:pt x="238341" y="634535"/>
                </a:lnTo>
                <a:lnTo>
                  <a:pt x="269887" y="701467"/>
                </a:lnTo>
                <a:lnTo>
                  <a:pt x="306112" y="765880"/>
                </a:lnTo>
                <a:lnTo>
                  <a:pt x="345936" y="825735"/>
                </a:lnTo>
                <a:lnTo>
                  <a:pt x="389118" y="882112"/>
                </a:lnTo>
                <a:lnTo>
                  <a:pt x="437098" y="934890"/>
                </a:lnTo>
                <a:lnTo>
                  <a:pt x="489636" y="986468"/>
                </a:lnTo>
                <a:lnTo>
                  <a:pt x="543373" y="1032169"/>
                </a:lnTo>
                <a:lnTo>
                  <a:pt x="600589" y="1075591"/>
                </a:lnTo>
                <a:lnTo>
                  <a:pt x="661404" y="1115414"/>
                </a:lnTo>
                <a:lnTo>
                  <a:pt x="724498" y="1149480"/>
                </a:lnTo>
                <a:lnTo>
                  <a:pt x="788791" y="1181147"/>
                </a:lnTo>
                <a:lnTo>
                  <a:pt x="855363" y="1206936"/>
                </a:lnTo>
                <a:lnTo>
                  <a:pt x="923135" y="1229247"/>
                </a:lnTo>
                <a:lnTo>
                  <a:pt x="992106" y="1245680"/>
                </a:lnTo>
                <a:lnTo>
                  <a:pt x="1063356" y="1259714"/>
                </a:lnTo>
                <a:lnTo>
                  <a:pt x="902143" y="991146"/>
                </a:lnTo>
                <a:lnTo>
                  <a:pt x="1085547" y="756524"/>
                </a:lnTo>
              </a:path>
            </a:pathLst>
          </a:custGeom>
          <a:solidFill>
            <a:schemeClr val="accent1">
              <a:lumMod val="60000"/>
              <a:lumOff val="40000"/>
            </a:schemeClr>
          </a:solidFill>
          <a:ln w="1199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22C3C96-D1A2-4F44-9E07-41068D402290}"/>
              </a:ext>
            </a:extLst>
          </p:cNvPr>
          <p:cNvSpPr/>
          <p:nvPr/>
        </p:nvSpPr>
        <p:spPr>
          <a:xfrm>
            <a:off x="1986956" y="4715907"/>
            <a:ext cx="1085546" cy="1259713"/>
          </a:xfrm>
          <a:custGeom>
            <a:avLst/>
            <a:gdLst>
              <a:gd name="connsiteX0" fmla="*/ 1085547 w 1085546"/>
              <a:gd name="connsiteY0" fmla="*/ 756524 h 1259713"/>
              <a:gd name="connsiteX1" fmla="*/ 1036487 w 1085546"/>
              <a:gd name="connsiteY1" fmla="*/ 743690 h 1259713"/>
              <a:gd name="connsiteX2" fmla="*/ 989707 w 1085546"/>
              <a:gd name="connsiteY2" fmla="*/ 727256 h 1259713"/>
              <a:gd name="connsiteX3" fmla="*/ 943046 w 1085546"/>
              <a:gd name="connsiteY3" fmla="*/ 707345 h 1259713"/>
              <a:gd name="connsiteX4" fmla="*/ 900944 w 1085546"/>
              <a:gd name="connsiteY4" fmla="*/ 682635 h 1259713"/>
              <a:gd name="connsiteX5" fmla="*/ 858841 w 1085546"/>
              <a:gd name="connsiteY5" fmla="*/ 653367 h 1259713"/>
              <a:gd name="connsiteX6" fmla="*/ 821537 w 1085546"/>
              <a:gd name="connsiteY6" fmla="*/ 620501 h 1259713"/>
              <a:gd name="connsiteX7" fmla="*/ 786392 w 1085546"/>
              <a:gd name="connsiteY7" fmla="*/ 582957 h 1259713"/>
              <a:gd name="connsiteX8" fmla="*/ 757244 w 1085546"/>
              <a:gd name="connsiteY8" fmla="*/ 545412 h 1259713"/>
              <a:gd name="connsiteX9" fmla="*/ 729176 w 1085546"/>
              <a:gd name="connsiteY9" fmla="*/ 501991 h 1259713"/>
              <a:gd name="connsiteX10" fmla="*/ 709264 w 1085546"/>
              <a:gd name="connsiteY10" fmla="*/ 466845 h 1259713"/>
              <a:gd name="connsiteX11" fmla="*/ 694150 w 1085546"/>
              <a:gd name="connsiteY11" fmla="*/ 429301 h 1259713"/>
              <a:gd name="connsiteX12" fmla="*/ 681316 w 1085546"/>
              <a:gd name="connsiteY12" fmla="*/ 389357 h 1259713"/>
              <a:gd name="connsiteX13" fmla="*/ 674239 w 1085546"/>
              <a:gd name="connsiteY13" fmla="*/ 349534 h 1259713"/>
              <a:gd name="connsiteX14" fmla="*/ 671959 w 1085546"/>
              <a:gd name="connsiteY14" fmla="*/ 309710 h 1259713"/>
              <a:gd name="connsiteX15" fmla="*/ 673039 w 1085546"/>
              <a:gd name="connsiteY15" fmla="*/ 268568 h 1259713"/>
              <a:gd name="connsiteX16" fmla="*/ 874075 w 1085546"/>
              <a:gd name="connsiteY16" fmla="*/ 268568 h 1259713"/>
              <a:gd name="connsiteX17" fmla="*/ 420664 w 1085546"/>
              <a:gd name="connsiteY17" fmla="*/ 0 h 1259713"/>
              <a:gd name="connsiteX18" fmla="*/ 0 w 1085546"/>
              <a:gd name="connsiteY18" fmla="*/ 276844 h 1259713"/>
              <a:gd name="connsiteX19" fmla="*/ 158934 w 1085546"/>
              <a:gd name="connsiteY19" fmla="*/ 278044 h 1259713"/>
              <a:gd name="connsiteX20" fmla="*/ 164811 w 1085546"/>
              <a:gd name="connsiteY20" fmla="*/ 350733 h 1259713"/>
              <a:gd name="connsiteX21" fmla="*/ 175247 w 1085546"/>
              <a:gd name="connsiteY21" fmla="*/ 424623 h 1259713"/>
              <a:gd name="connsiteX22" fmla="*/ 192760 w 1085546"/>
              <a:gd name="connsiteY22" fmla="*/ 495033 h 1259713"/>
              <a:gd name="connsiteX23" fmla="*/ 212671 w 1085546"/>
              <a:gd name="connsiteY23" fmla="*/ 566523 h 1259713"/>
              <a:gd name="connsiteX24" fmla="*/ 238341 w 1085546"/>
              <a:gd name="connsiteY24" fmla="*/ 634535 h 1259713"/>
              <a:gd name="connsiteX25" fmla="*/ 269887 w 1085546"/>
              <a:gd name="connsiteY25" fmla="*/ 701467 h 1259713"/>
              <a:gd name="connsiteX26" fmla="*/ 306112 w 1085546"/>
              <a:gd name="connsiteY26" fmla="*/ 765880 h 1259713"/>
              <a:gd name="connsiteX27" fmla="*/ 345936 w 1085546"/>
              <a:gd name="connsiteY27" fmla="*/ 825735 h 1259713"/>
              <a:gd name="connsiteX28" fmla="*/ 389118 w 1085546"/>
              <a:gd name="connsiteY28" fmla="*/ 882112 h 1259713"/>
              <a:gd name="connsiteX29" fmla="*/ 437098 w 1085546"/>
              <a:gd name="connsiteY29" fmla="*/ 934890 h 1259713"/>
              <a:gd name="connsiteX30" fmla="*/ 489636 w 1085546"/>
              <a:gd name="connsiteY30" fmla="*/ 986468 h 1259713"/>
              <a:gd name="connsiteX31" fmla="*/ 543373 w 1085546"/>
              <a:gd name="connsiteY31" fmla="*/ 1032169 h 1259713"/>
              <a:gd name="connsiteX32" fmla="*/ 600589 w 1085546"/>
              <a:gd name="connsiteY32" fmla="*/ 1075591 h 1259713"/>
              <a:gd name="connsiteX33" fmla="*/ 661404 w 1085546"/>
              <a:gd name="connsiteY33" fmla="*/ 1115414 h 1259713"/>
              <a:gd name="connsiteX34" fmla="*/ 724498 w 1085546"/>
              <a:gd name="connsiteY34" fmla="*/ 1149480 h 1259713"/>
              <a:gd name="connsiteX35" fmla="*/ 788791 w 1085546"/>
              <a:gd name="connsiteY35" fmla="*/ 1181147 h 1259713"/>
              <a:gd name="connsiteX36" fmla="*/ 855363 w 1085546"/>
              <a:gd name="connsiteY36" fmla="*/ 1206936 h 1259713"/>
              <a:gd name="connsiteX37" fmla="*/ 923135 w 1085546"/>
              <a:gd name="connsiteY37" fmla="*/ 1229247 h 1259713"/>
              <a:gd name="connsiteX38" fmla="*/ 992106 w 1085546"/>
              <a:gd name="connsiteY38" fmla="*/ 1245680 h 1259713"/>
              <a:gd name="connsiteX39" fmla="*/ 1063356 w 1085546"/>
              <a:gd name="connsiteY39" fmla="*/ 1259714 h 1259713"/>
              <a:gd name="connsiteX40" fmla="*/ 902143 w 1085546"/>
              <a:gd name="connsiteY40" fmla="*/ 991146 h 1259713"/>
              <a:gd name="connsiteX41" fmla="*/ 1085547 w 1085546"/>
              <a:gd name="connsiteY41" fmla="*/ 756524 h 125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5546" h="1259713">
                <a:moveTo>
                  <a:pt x="1085547" y="756524"/>
                </a:moveTo>
                <a:lnTo>
                  <a:pt x="1036487" y="743690"/>
                </a:lnTo>
                <a:lnTo>
                  <a:pt x="989707" y="727256"/>
                </a:lnTo>
                <a:lnTo>
                  <a:pt x="943046" y="707345"/>
                </a:lnTo>
                <a:lnTo>
                  <a:pt x="900944" y="682635"/>
                </a:lnTo>
                <a:lnTo>
                  <a:pt x="858841" y="653367"/>
                </a:lnTo>
                <a:lnTo>
                  <a:pt x="821537" y="620501"/>
                </a:lnTo>
                <a:lnTo>
                  <a:pt x="786392" y="582957"/>
                </a:lnTo>
                <a:lnTo>
                  <a:pt x="757244" y="545412"/>
                </a:lnTo>
                <a:lnTo>
                  <a:pt x="729176" y="501991"/>
                </a:lnTo>
                <a:lnTo>
                  <a:pt x="709264" y="466845"/>
                </a:lnTo>
                <a:lnTo>
                  <a:pt x="694150" y="429301"/>
                </a:lnTo>
                <a:lnTo>
                  <a:pt x="681316" y="389357"/>
                </a:lnTo>
                <a:lnTo>
                  <a:pt x="674239" y="349534"/>
                </a:lnTo>
                <a:lnTo>
                  <a:pt x="671959" y="309710"/>
                </a:lnTo>
                <a:lnTo>
                  <a:pt x="673039" y="268568"/>
                </a:lnTo>
                <a:lnTo>
                  <a:pt x="874075" y="268568"/>
                </a:lnTo>
                <a:lnTo>
                  <a:pt x="420664" y="0"/>
                </a:lnTo>
                <a:lnTo>
                  <a:pt x="0" y="276844"/>
                </a:lnTo>
                <a:lnTo>
                  <a:pt x="158934" y="278044"/>
                </a:lnTo>
                <a:lnTo>
                  <a:pt x="164811" y="350733"/>
                </a:lnTo>
                <a:lnTo>
                  <a:pt x="175247" y="424623"/>
                </a:lnTo>
                <a:lnTo>
                  <a:pt x="192760" y="495033"/>
                </a:lnTo>
                <a:lnTo>
                  <a:pt x="212671" y="566523"/>
                </a:lnTo>
                <a:lnTo>
                  <a:pt x="238341" y="634535"/>
                </a:lnTo>
                <a:lnTo>
                  <a:pt x="269887" y="701467"/>
                </a:lnTo>
                <a:lnTo>
                  <a:pt x="306112" y="765880"/>
                </a:lnTo>
                <a:lnTo>
                  <a:pt x="345936" y="825735"/>
                </a:lnTo>
                <a:lnTo>
                  <a:pt x="389118" y="882112"/>
                </a:lnTo>
                <a:lnTo>
                  <a:pt x="437098" y="934890"/>
                </a:lnTo>
                <a:lnTo>
                  <a:pt x="489636" y="986468"/>
                </a:lnTo>
                <a:lnTo>
                  <a:pt x="543373" y="1032169"/>
                </a:lnTo>
                <a:lnTo>
                  <a:pt x="600589" y="1075591"/>
                </a:lnTo>
                <a:lnTo>
                  <a:pt x="661404" y="1115414"/>
                </a:lnTo>
                <a:lnTo>
                  <a:pt x="724498" y="1149480"/>
                </a:lnTo>
                <a:lnTo>
                  <a:pt x="788791" y="1181147"/>
                </a:lnTo>
                <a:lnTo>
                  <a:pt x="855363" y="1206936"/>
                </a:lnTo>
                <a:lnTo>
                  <a:pt x="923135" y="1229247"/>
                </a:lnTo>
                <a:lnTo>
                  <a:pt x="992106" y="1245680"/>
                </a:lnTo>
                <a:lnTo>
                  <a:pt x="1063356" y="1259714"/>
                </a:lnTo>
                <a:lnTo>
                  <a:pt x="902143" y="991146"/>
                </a:lnTo>
                <a:lnTo>
                  <a:pt x="1085547" y="756524"/>
                </a:lnTo>
              </a:path>
            </a:pathLst>
          </a:custGeom>
          <a:noFill/>
          <a:ln w="11515" cap="rnd">
            <a:solidFill>
              <a:srgbClr val="FFFFFF"/>
            </a:solidFill>
            <a:prstDash val="solid"/>
            <a:round/>
          </a:ln>
        </p:spPr>
        <p:txBody>
          <a:bodyPr rtlCol="0" anchor="ctr"/>
          <a:lstStyle/>
          <a:p>
            <a:endParaRPr lang="en-GB"/>
          </a:p>
        </p:txBody>
      </p:sp>
      <p:sp>
        <p:nvSpPr>
          <p:cNvPr id="45" name="Freeform: Shape 44">
            <a:extLst>
              <a:ext uri="{FF2B5EF4-FFF2-40B4-BE49-F238E27FC236}">
                <a16:creationId xmlns:a16="http://schemas.microsoft.com/office/drawing/2014/main" id="{D4393853-A675-4274-8C86-9465DABC7164}"/>
              </a:ext>
            </a:extLst>
          </p:cNvPr>
          <p:cNvSpPr/>
          <p:nvPr/>
        </p:nvSpPr>
        <p:spPr>
          <a:xfrm>
            <a:off x="3255067" y="4044311"/>
            <a:ext cx="1101380" cy="1117427"/>
          </a:xfrm>
          <a:custGeom>
            <a:avLst/>
            <a:gdLst>
              <a:gd name="connsiteX0" fmla="*/ 647730 w 1101380"/>
              <a:gd name="connsiteY0" fmla="*/ 1249638 h 1249638"/>
              <a:gd name="connsiteX1" fmla="*/ 1101380 w 1101380"/>
              <a:gd name="connsiteY1" fmla="*/ 986588 h 1249638"/>
              <a:gd name="connsiteX2" fmla="*/ 913179 w 1101380"/>
              <a:gd name="connsiteY2" fmla="*/ 986588 h 1249638"/>
              <a:gd name="connsiteX3" fmla="*/ 907301 w 1101380"/>
              <a:gd name="connsiteY3" fmla="*/ 913779 h 1249638"/>
              <a:gd name="connsiteX4" fmla="*/ 896746 w 1101380"/>
              <a:gd name="connsiteY4" fmla="*/ 840969 h 1249638"/>
              <a:gd name="connsiteX5" fmla="*/ 881632 w 1101380"/>
              <a:gd name="connsiteY5" fmla="*/ 769239 h 1249638"/>
              <a:gd name="connsiteX6" fmla="*/ 861720 w 1101380"/>
              <a:gd name="connsiteY6" fmla="*/ 698828 h 1249638"/>
              <a:gd name="connsiteX7" fmla="*/ 834852 w 1101380"/>
              <a:gd name="connsiteY7" fmla="*/ 629497 h 1249638"/>
              <a:gd name="connsiteX8" fmla="*/ 804384 w 1101380"/>
              <a:gd name="connsiteY8" fmla="*/ 563765 h 1249638"/>
              <a:gd name="connsiteX9" fmla="*/ 769359 w 1101380"/>
              <a:gd name="connsiteY9" fmla="*/ 499112 h 1249638"/>
              <a:gd name="connsiteX10" fmla="*/ 729655 w 1101380"/>
              <a:gd name="connsiteY10" fmla="*/ 436858 h 1249638"/>
              <a:gd name="connsiteX11" fmla="*/ 685154 w 1101380"/>
              <a:gd name="connsiteY11" fmla="*/ 379401 h 1249638"/>
              <a:gd name="connsiteX12" fmla="*/ 639573 w 1101380"/>
              <a:gd name="connsiteY12" fmla="*/ 323025 h 1249638"/>
              <a:gd name="connsiteX13" fmla="*/ 586915 w 1101380"/>
              <a:gd name="connsiteY13" fmla="*/ 272526 h 1249638"/>
              <a:gd name="connsiteX14" fmla="*/ 531978 w 1101380"/>
              <a:gd name="connsiteY14" fmla="*/ 224306 h 1249638"/>
              <a:gd name="connsiteX15" fmla="*/ 473562 w 1101380"/>
              <a:gd name="connsiteY15" fmla="*/ 179685 h 1249638"/>
              <a:gd name="connsiteX16" fmla="*/ 411548 w 1101380"/>
              <a:gd name="connsiteY16" fmla="*/ 140941 h 1249638"/>
              <a:gd name="connsiteX17" fmla="*/ 348455 w 1101380"/>
              <a:gd name="connsiteY17" fmla="*/ 104476 h 1249638"/>
              <a:gd name="connsiteX18" fmla="*/ 281762 w 1101380"/>
              <a:gd name="connsiteY18" fmla="*/ 74009 h 1249638"/>
              <a:gd name="connsiteX19" fmla="*/ 212791 w 1101380"/>
              <a:gd name="connsiteY19" fmla="*/ 48100 h 1249638"/>
              <a:gd name="connsiteX20" fmla="*/ 142620 w 1101380"/>
              <a:gd name="connsiteY20" fmla="*/ 26989 h 1249638"/>
              <a:gd name="connsiteX21" fmla="*/ 71370 w 1101380"/>
              <a:gd name="connsiteY21" fmla="*/ 10555 h 1249638"/>
              <a:gd name="connsiteX22" fmla="*/ 0 w 1101380"/>
              <a:gd name="connsiteY22" fmla="*/ 0 h 1249638"/>
              <a:gd name="connsiteX23" fmla="*/ 160133 w 1101380"/>
              <a:gd name="connsiteY23" fmla="*/ 265449 h 1249638"/>
              <a:gd name="connsiteX24" fmla="*/ 5878 w 1101380"/>
              <a:gd name="connsiteY24" fmla="*/ 529699 h 1249638"/>
              <a:gd name="connsiteX25" fmla="*/ 56137 w 1101380"/>
              <a:gd name="connsiteY25" fmla="*/ 546132 h 1249638"/>
              <a:gd name="connsiteX26" fmla="*/ 105196 w 1101380"/>
              <a:gd name="connsiteY26" fmla="*/ 567243 h 1249638"/>
              <a:gd name="connsiteX27" fmla="*/ 151977 w 1101380"/>
              <a:gd name="connsiteY27" fmla="*/ 593152 h 1249638"/>
              <a:gd name="connsiteX28" fmla="*/ 196478 w 1101380"/>
              <a:gd name="connsiteY28" fmla="*/ 623620 h 1249638"/>
              <a:gd name="connsiteX29" fmla="*/ 236181 w 1101380"/>
              <a:gd name="connsiteY29" fmla="*/ 658885 h 1249638"/>
              <a:gd name="connsiteX30" fmla="*/ 272406 w 1101380"/>
              <a:gd name="connsiteY30" fmla="*/ 697629 h 1249638"/>
              <a:gd name="connsiteX31" fmla="*/ 306352 w 1101380"/>
              <a:gd name="connsiteY31" fmla="*/ 738771 h 1249638"/>
              <a:gd name="connsiteX32" fmla="*/ 333221 w 1101380"/>
              <a:gd name="connsiteY32" fmla="*/ 784592 h 1249638"/>
              <a:gd name="connsiteX33" fmla="*/ 356611 w 1101380"/>
              <a:gd name="connsiteY33" fmla="*/ 832692 h 1249638"/>
              <a:gd name="connsiteX34" fmla="*/ 375323 w 1101380"/>
              <a:gd name="connsiteY34" fmla="*/ 881992 h 1249638"/>
              <a:gd name="connsiteX35" fmla="*/ 389358 w 1101380"/>
              <a:gd name="connsiteY35" fmla="*/ 933690 h 1249638"/>
              <a:gd name="connsiteX36" fmla="*/ 397514 w 1101380"/>
              <a:gd name="connsiteY36" fmla="*/ 986588 h 1249638"/>
              <a:gd name="connsiteX37" fmla="*/ 219868 w 1101380"/>
              <a:gd name="connsiteY37" fmla="*/ 987788 h 1249638"/>
              <a:gd name="connsiteX38" fmla="*/ 647730 w 1101380"/>
              <a:gd name="connsiteY38" fmla="*/ 1249638 h 12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1380" h="1249638">
                <a:moveTo>
                  <a:pt x="647730" y="1249638"/>
                </a:moveTo>
                <a:lnTo>
                  <a:pt x="1101380" y="986588"/>
                </a:lnTo>
                <a:lnTo>
                  <a:pt x="913179" y="986588"/>
                </a:lnTo>
                <a:lnTo>
                  <a:pt x="907301" y="913779"/>
                </a:lnTo>
                <a:lnTo>
                  <a:pt x="896746" y="840969"/>
                </a:lnTo>
                <a:lnTo>
                  <a:pt x="881632" y="769239"/>
                </a:lnTo>
                <a:lnTo>
                  <a:pt x="861720" y="698828"/>
                </a:lnTo>
                <a:lnTo>
                  <a:pt x="834852" y="629497"/>
                </a:lnTo>
                <a:lnTo>
                  <a:pt x="804384" y="563765"/>
                </a:lnTo>
                <a:lnTo>
                  <a:pt x="769359" y="499112"/>
                </a:lnTo>
                <a:lnTo>
                  <a:pt x="729655" y="436858"/>
                </a:lnTo>
                <a:lnTo>
                  <a:pt x="685154" y="379401"/>
                </a:lnTo>
                <a:lnTo>
                  <a:pt x="639573" y="323025"/>
                </a:lnTo>
                <a:lnTo>
                  <a:pt x="586915" y="272526"/>
                </a:lnTo>
                <a:lnTo>
                  <a:pt x="531978" y="224306"/>
                </a:lnTo>
                <a:lnTo>
                  <a:pt x="473562" y="179685"/>
                </a:lnTo>
                <a:lnTo>
                  <a:pt x="411548" y="140941"/>
                </a:lnTo>
                <a:lnTo>
                  <a:pt x="348455" y="104476"/>
                </a:lnTo>
                <a:lnTo>
                  <a:pt x="281762" y="74009"/>
                </a:lnTo>
                <a:lnTo>
                  <a:pt x="212791" y="48100"/>
                </a:lnTo>
                <a:lnTo>
                  <a:pt x="142620" y="26989"/>
                </a:lnTo>
                <a:lnTo>
                  <a:pt x="71370" y="10555"/>
                </a:lnTo>
                <a:lnTo>
                  <a:pt x="0" y="0"/>
                </a:lnTo>
                <a:lnTo>
                  <a:pt x="160133" y="265449"/>
                </a:lnTo>
                <a:lnTo>
                  <a:pt x="5878" y="529699"/>
                </a:lnTo>
                <a:lnTo>
                  <a:pt x="56137" y="546132"/>
                </a:lnTo>
                <a:lnTo>
                  <a:pt x="105196" y="567243"/>
                </a:lnTo>
                <a:lnTo>
                  <a:pt x="151977" y="593152"/>
                </a:lnTo>
                <a:lnTo>
                  <a:pt x="196478" y="623620"/>
                </a:lnTo>
                <a:lnTo>
                  <a:pt x="236181" y="658885"/>
                </a:lnTo>
                <a:lnTo>
                  <a:pt x="272406" y="697629"/>
                </a:lnTo>
                <a:lnTo>
                  <a:pt x="306352" y="738771"/>
                </a:lnTo>
                <a:lnTo>
                  <a:pt x="333221" y="784592"/>
                </a:lnTo>
                <a:lnTo>
                  <a:pt x="356611" y="832692"/>
                </a:lnTo>
                <a:lnTo>
                  <a:pt x="375323" y="881992"/>
                </a:lnTo>
                <a:lnTo>
                  <a:pt x="389358" y="933690"/>
                </a:lnTo>
                <a:lnTo>
                  <a:pt x="397514" y="986588"/>
                </a:lnTo>
                <a:lnTo>
                  <a:pt x="219868" y="987788"/>
                </a:lnTo>
                <a:lnTo>
                  <a:pt x="647730" y="1249638"/>
                </a:lnTo>
              </a:path>
            </a:pathLst>
          </a:custGeom>
          <a:solidFill>
            <a:schemeClr val="accent1">
              <a:lumMod val="75000"/>
            </a:schemeClr>
          </a:solidFill>
          <a:ln w="1199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19C5C2-D701-4AEE-A752-1C03ECE6EEC7}"/>
              </a:ext>
            </a:extLst>
          </p:cNvPr>
          <p:cNvSpPr/>
          <p:nvPr/>
        </p:nvSpPr>
        <p:spPr>
          <a:xfrm>
            <a:off x="3255067" y="4044311"/>
            <a:ext cx="1101380" cy="1117427"/>
          </a:xfrm>
          <a:custGeom>
            <a:avLst/>
            <a:gdLst>
              <a:gd name="connsiteX0" fmla="*/ 647730 w 1101380"/>
              <a:gd name="connsiteY0" fmla="*/ 1249638 h 1249638"/>
              <a:gd name="connsiteX1" fmla="*/ 1101380 w 1101380"/>
              <a:gd name="connsiteY1" fmla="*/ 986588 h 1249638"/>
              <a:gd name="connsiteX2" fmla="*/ 913179 w 1101380"/>
              <a:gd name="connsiteY2" fmla="*/ 986588 h 1249638"/>
              <a:gd name="connsiteX3" fmla="*/ 907301 w 1101380"/>
              <a:gd name="connsiteY3" fmla="*/ 913779 h 1249638"/>
              <a:gd name="connsiteX4" fmla="*/ 896746 w 1101380"/>
              <a:gd name="connsiteY4" fmla="*/ 840969 h 1249638"/>
              <a:gd name="connsiteX5" fmla="*/ 881632 w 1101380"/>
              <a:gd name="connsiteY5" fmla="*/ 769239 h 1249638"/>
              <a:gd name="connsiteX6" fmla="*/ 861720 w 1101380"/>
              <a:gd name="connsiteY6" fmla="*/ 698828 h 1249638"/>
              <a:gd name="connsiteX7" fmla="*/ 834852 w 1101380"/>
              <a:gd name="connsiteY7" fmla="*/ 629497 h 1249638"/>
              <a:gd name="connsiteX8" fmla="*/ 804384 w 1101380"/>
              <a:gd name="connsiteY8" fmla="*/ 563765 h 1249638"/>
              <a:gd name="connsiteX9" fmla="*/ 769359 w 1101380"/>
              <a:gd name="connsiteY9" fmla="*/ 499112 h 1249638"/>
              <a:gd name="connsiteX10" fmla="*/ 729655 w 1101380"/>
              <a:gd name="connsiteY10" fmla="*/ 436858 h 1249638"/>
              <a:gd name="connsiteX11" fmla="*/ 685154 w 1101380"/>
              <a:gd name="connsiteY11" fmla="*/ 379401 h 1249638"/>
              <a:gd name="connsiteX12" fmla="*/ 639573 w 1101380"/>
              <a:gd name="connsiteY12" fmla="*/ 323025 h 1249638"/>
              <a:gd name="connsiteX13" fmla="*/ 586915 w 1101380"/>
              <a:gd name="connsiteY13" fmla="*/ 272526 h 1249638"/>
              <a:gd name="connsiteX14" fmla="*/ 531978 w 1101380"/>
              <a:gd name="connsiteY14" fmla="*/ 224306 h 1249638"/>
              <a:gd name="connsiteX15" fmla="*/ 473562 w 1101380"/>
              <a:gd name="connsiteY15" fmla="*/ 179685 h 1249638"/>
              <a:gd name="connsiteX16" fmla="*/ 411548 w 1101380"/>
              <a:gd name="connsiteY16" fmla="*/ 140941 h 1249638"/>
              <a:gd name="connsiteX17" fmla="*/ 348455 w 1101380"/>
              <a:gd name="connsiteY17" fmla="*/ 104476 h 1249638"/>
              <a:gd name="connsiteX18" fmla="*/ 281762 w 1101380"/>
              <a:gd name="connsiteY18" fmla="*/ 74009 h 1249638"/>
              <a:gd name="connsiteX19" fmla="*/ 212791 w 1101380"/>
              <a:gd name="connsiteY19" fmla="*/ 48100 h 1249638"/>
              <a:gd name="connsiteX20" fmla="*/ 142620 w 1101380"/>
              <a:gd name="connsiteY20" fmla="*/ 26989 h 1249638"/>
              <a:gd name="connsiteX21" fmla="*/ 71370 w 1101380"/>
              <a:gd name="connsiteY21" fmla="*/ 10555 h 1249638"/>
              <a:gd name="connsiteX22" fmla="*/ 0 w 1101380"/>
              <a:gd name="connsiteY22" fmla="*/ 0 h 1249638"/>
              <a:gd name="connsiteX23" fmla="*/ 160133 w 1101380"/>
              <a:gd name="connsiteY23" fmla="*/ 265449 h 1249638"/>
              <a:gd name="connsiteX24" fmla="*/ 5878 w 1101380"/>
              <a:gd name="connsiteY24" fmla="*/ 529699 h 1249638"/>
              <a:gd name="connsiteX25" fmla="*/ 56137 w 1101380"/>
              <a:gd name="connsiteY25" fmla="*/ 546132 h 1249638"/>
              <a:gd name="connsiteX26" fmla="*/ 105196 w 1101380"/>
              <a:gd name="connsiteY26" fmla="*/ 567243 h 1249638"/>
              <a:gd name="connsiteX27" fmla="*/ 151977 w 1101380"/>
              <a:gd name="connsiteY27" fmla="*/ 593152 h 1249638"/>
              <a:gd name="connsiteX28" fmla="*/ 196478 w 1101380"/>
              <a:gd name="connsiteY28" fmla="*/ 623620 h 1249638"/>
              <a:gd name="connsiteX29" fmla="*/ 236181 w 1101380"/>
              <a:gd name="connsiteY29" fmla="*/ 658885 h 1249638"/>
              <a:gd name="connsiteX30" fmla="*/ 272406 w 1101380"/>
              <a:gd name="connsiteY30" fmla="*/ 697629 h 1249638"/>
              <a:gd name="connsiteX31" fmla="*/ 306352 w 1101380"/>
              <a:gd name="connsiteY31" fmla="*/ 738771 h 1249638"/>
              <a:gd name="connsiteX32" fmla="*/ 333221 w 1101380"/>
              <a:gd name="connsiteY32" fmla="*/ 784592 h 1249638"/>
              <a:gd name="connsiteX33" fmla="*/ 356611 w 1101380"/>
              <a:gd name="connsiteY33" fmla="*/ 832692 h 1249638"/>
              <a:gd name="connsiteX34" fmla="*/ 375323 w 1101380"/>
              <a:gd name="connsiteY34" fmla="*/ 881992 h 1249638"/>
              <a:gd name="connsiteX35" fmla="*/ 389358 w 1101380"/>
              <a:gd name="connsiteY35" fmla="*/ 933690 h 1249638"/>
              <a:gd name="connsiteX36" fmla="*/ 397514 w 1101380"/>
              <a:gd name="connsiteY36" fmla="*/ 986588 h 1249638"/>
              <a:gd name="connsiteX37" fmla="*/ 219868 w 1101380"/>
              <a:gd name="connsiteY37" fmla="*/ 987788 h 1249638"/>
              <a:gd name="connsiteX38" fmla="*/ 647730 w 1101380"/>
              <a:gd name="connsiteY38" fmla="*/ 1249638 h 12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1380" h="1249638">
                <a:moveTo>
                  <a:pt x="647730" y="1249638"/>
                </a:moveTo>
                <a:lnTo>
                  <a:pt x="1101380" y="986588"/>
                </a:lnTo>
                <a:lnTo>
                  <a:pt x="913179" y="986588"/>
                </a:lnTo>
                <a:lnTo>
                  <a:pt x="907301" y="913779"/>
                </a:lnTo>
                <a:lnTo>
                  <a:pt x="896746" y="840969"/>
                </a:lnTo>
                <a:lnTo>
                  <a:pt x="881632" y="769239"/>
                </a:lnTo>
                <a:lnTo>
                  <a:pt x="861720" y="698828"/>
                </a:lnTo>
                <a:lnTo>
                  <a:pt x="834852" y="629497"/>
                </a:lnTo>
                <a:lnTo>
                  <a:pt x="804384" y="563765"/>
                </a:lnTo>
                <a:lnTo>
                  <a:pt x="769359" y="499112"/>
                </a:lnTo>
                <a:lnTo>
                  <a:pt x="729655" y="436858"/>
                </a:lnTo>
                <a:lnTo>
                  <a:pt x="685154" y="379401"/>
                </a:lnTo>
                <a:lnTo>
                  <a:pt x="639573" y="323025"/>
                </a:lnTo>
                <a:lnTo>
                  <a:pt x="586915" y="272526"/>
                </a:lnTo>
                <a:lnTo>
                  <a:pt x="531978" y="224306"/>
                </a:lnTo>
                <a:lnTo>
                  <a:pt x="473562" y="179685"/>
                </a:lnTo>
                <a:lnTo>
                  <a:pt x="411548" y="140941"/>
                </a:lnTo>
                <a:lnTo>
                  <a:pt x="348455" y="104476"/>
                </a:lnTo>
                <a:lnTo>
                  <a:pt x="281762" y="74009"/>
                </a:lnTo>
                <a:lnTo>
                  <a:pt x="212791" y="48100"/>
                </a:lnTo>
                <a:lnTo>
                  <a:pt x="142620" y="26989"/>
                </a:lnTo>
                <a:lnTo>
                  <a:pt x="71370" y="10555"/>
                </a:lnTo>
                <a:lnTo>
                  <a:pt x="0" y="0"/>
                </a:lnTo>
                <a:lnTo>
                  <a:pt x="160133" y="265449"/>
                </a:lnTo>
                <a:lnTo>
                  <a:pt x="5878" y="529699"/>
                </a:lnTo>
                <a:lnTo>
                  <a:pt x="56137" y="546132"/>
                </a:lnTo>
                <a:lnTo>
                  <a:pt x="105196" y="567243"/>
                </a:lnTo>
                <a:lnTo>
                  <a:pt x="151977" y="593152"/>
                </a:lnTo>
                <a:lnTo>
                  <a:pt x="196478" y="623620"/>
                </a:lnTo>
                <a:lnTo>
                  <a:pt x="236181" y="658885"/>
                </a:lnTo>
                <a:lnTo>
                  <a:pt x="272406" y="697629"/>
                </a:lnTo>
                <a:lnTo>
                  <a:pt x="306352" y="738771"/>
                </a:lnTo>
                <a:lnTo>
                  <a:pt x="333221" y="784592"/>
                </a:lnTo>
                <a:lnTo>
                  <a:pt x="356611" y="832692"/>
                </a:lnTo>
                <a:lnTo>
                  <a:pt x="375323" y="881992"/>
                </a:lnTo>
                <a:lnTo>
                  <a:pt x="389358" y="933690"/>
                </a:lnTo>
                <a:lnTo>
                  <a:pt x="397514" y="986588"/>
                </a:lnTo>
                <a:lnTo>
                  <a:pt x="219868" y="987788"/>
                </a:lnTo>
                <a:lnTo>
                  <a:pt x="647730" y="1249638"/>
                </a:lnTo>
              </a:path>
            </a:pathLst>
          </a:custGeom>
          <a:noFill/>
          <a:ln w="11515" cap="rnd">
            <a:solidFill>
              <a:srgbClr val="FFFFFF"/>
            </a:solidFill>
            <a:prstDash val="solid"/>
            <a:round/>
          </a:ln>
        </p:spPr>
        <p:txBody>
          <a:bodyPr rtlCol="0" anchor="ctr"/>
          <a:lstStyle/>
          <a:p>
            <a:endParaRPr lang="en-GB"/>
          </a:p>
        </p:txBody>
      </p:sp>
      <p:sp>
        <p:nvSpPr>
          <p:cNvPr id="49" name="Text Placeholder 48">
            <a:extLst>
              <a:ext uri="{FF2B5EF4-FFF2-40B4-BE49-F238E27FC236}">
                <a16:creationId xmlns:a16="http://schemas.microsoft.com/office/drawing/2014/main" id="{1E8CB2CD-5EBC-445B-AC37-28C0D2265D8D}"/>
              </a:ext>
            </a:extLst>
          </p:cNvPr>
          <p:cNvSpPr>
            <a:spLocks noGrp="1"/>
          </p:cNvSpPr>
          <p:nvPr>
            <p:ph type="body" sz="quarter" idx="10" hasCustomPrompt="1"/>
          </p:nvPr>
        </p:nvSpPr>
        <p:spPr>
          <a:xfrm>
            <a:off x="2572270" y="1834362"/>
            <a:ext cx="1233487" cy="390375"/>
          </a:xfrm>
        </p:spPr>
        <p:txBody>
          <a:bodyPr>
            <a:normAutofit/>
          </a:bodyPr>
          <a:lstStyle>
            <a:lvl1pPr algn="ctr">
              <a:defRPr sz="1100">
                <a:solidFill>
                  <a:schemeClr val="bg1"/>
                </a:solidFill>
              </a:defRPr>
            </a:lvl1pPr>
            <a:lvl5pPr>
              <a:defRPr/>
            </a:lvl5pPr>
          </a:lstStyle>
          <a:p>
            <a:pPr lvl="0"/>
            <a:r>
              <a:rPr lang="en-GB" dirty="0"/>
              <a:t>Text</a:t>
            </a:r>
          </a:p>
        </p:txBody>
      </p:sp>
      <p:sp>
        <p:nvSpPr>
          <p:cNvPr id="50" name="Text Placeholder 48">
            <a:extLst>
              <a:ext uri="{FF2B5EF4-FFF2-40B4-BE49-F238E27FC236}">
                <a16:creationId xmlns:a16="http://schemas.microsoft.com/office/drawing/2014/main" id="{BD639E7C-0085-4824-9B2A-85777223C375}"/>
              </a:ext>
            </a:extLst>
          </p:cNvPr>
          <p:cNvSpPr>
            <a:spLocks noGrp="1"/>
          </p:cNvSpPr>
          <p:nvPr>
            <p:ph type="body" sz="quarter" idx="11" hasCustomPrompt="1"/>
          </p:nvPr>
        </p:nvSpPr>
        <p:spPr>
          <a:xfrm>
            <a:off x="4798342" y="2523834"/>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51" name="Text Placeholder 48">
            <a:extLst>
              <a:ext uri="{FF2B5EF4-FFF2-40B4-BE49-F238E27FC236}">
                <a16:creationId xmlns:a16="http://schemas.microsoft.com/office/drawing/2014/main" id="{1D844B20-E472-415D-A584-9A453E703454}"/>
              </a:ext>
            </a:extLst>
          </p:cNvPr>
          <p:cNvSpPr>
            <a:spLocks noGrp="1"/>
          </p:cNvSpPr>
          <p:nvPr>
            <p:ph type="body" sz="quarter" idx="12" hasCustomPrompt="1"/>
          </p:nvPr>
        </p:nvSpPr>
        <p:spPr>
          <a:xfrm>
            <a:off x="6316069" y="2496099"/>
            <a:ext cx="515304" cy="390375"/>
          </a:xfrm>
        </p:spPr>
        <p:txBody>
          <a:bodyPr>
            <a:normAutofit/>
          </a:bodyPr>
          <a:lstStyle>
            <a:lvl1pPr algn="ctr">
              <a:defRPr sz="1050">
                <a:solidFill>
                  <a:schemeClr val="bg1"/>
                </a:solidFill>
              </a:defRPr>
            </a:lvl1pPr>
            <a:lvl5pPr>
              <a:defRPr/>
            </a:lvl5pPr>
          </a:lstStyle>
          <a:p>
            <a:pPr lvl="0"/>
            <a:r>
              <a:rPr lang="en-GB" dirty="0"/>
              <a:t>Text</a:t>
            </a:r>
          </a:p>
        </p:txBody>
      </p:sp>
      <p:sp>
        <p:nvSpPr>
          <p:cNvPr id="52" name="Text Placeholder 48">
            <a:extLst>
              <a:ext uri="{FF2B5EF4-FFF2-40B4-BE49-F238E27FC236}">
                <a16:creationId xmlns:a16="http://schemas.microsoft.com/office/drawing/2014/main" id="{E642592D-C5CB-4EAE-AC82-B81E3F54C86F}"/>
              </a:ext>
            </a:extLst>
          </p:cNvPr>
          <p:cNvSpPr>
            <a:spLocks noGrp="1"/>
          </p:cNvSpPr>
          <p:nvPr>
            <p:ph type="body" sz="quarter" idx="13" hasCustomPrompt="1"/>
          </p:nvPr>
        </p:nvSpPr>
        <p:spPr>
          <a:xfrm>
            <a:off x="7844591" y="2986002"/>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53" name="Text Placeholder 48">
            <a:extLst>
              <a:ext uri="{FF2B5EF4-FFF2-40B4-BE49-F238E27FC236}">
                <a16:creationId xmlns:a16="http://schemas.microsoft.com/office/drawing/2014/main" id="{5B2E91E2-AC49-42D0-BAFC-E3EDAB32F230}"/>
              </a:ext>
            </a:extLst>
          </p:cNvPr>
          <p:cNvSpPr>
            <a:spLocks noGrp="1"/>
          </p:cNvSpPr>
          <p:nvPr>
            <p:ph type="body" sz="quarter" idx="14" hasCustomPrompt="1"/>
          </p:nvPr>
        </p:nvSpPr>
        <p:spPr>
          <a:xfrm>
            <a:off x="9162601" y="2586236"/>
            <a:ext cx="515304" cy="390375"/>
          </a:xfrm>
        </p:spPr>
        <p:txBody>
          <a:bodyPr>
            <a:normAutofit/>
          </a:bodyPr>
          <a:lstStyle>
            <a:lvl1pPr algn="ctr">
              <a:defRPr sz="1050">
                <a:solidFill>
                  <a:schemeClr val="bg1"/>
                </a:solidFill>
              </a:defRPr>
            </a:lvl1pPr>
            <a:lvl5pPr>
              <a:defRPr/>
            </a:lvl5pPr>
          </a:lstStyle>
          <a:p>
            <a:pPr lvl="0"/>
            <a:r>
              <a:rPr lang="en-GB" dirty="0"/>
              <a:t>Text</a:t>
            </a:r>
          </a:p>
        </p:txBody>
      </p:sp>
      <p:sp>
        <p:nvSpPr>
          <p:cNvPr id="54" name="Text Placeholder 48">
            <a:extLst>
              <a:ext uri="{FF2B5EF4-FFF2-40B4-BE49-F238E27FC236}">
                <a16:creationId xmlns:a16="http://schemas.microsoft.com/office/drawing/2014/main" id="{B7EB438A-C6AF-498B-8D37-A2418BDDD454}"/>
              </a:ext>
            </a:extLst>
          </p:cNvPr>
          <p:cNvSpPr>
            <a:spLocks noGrp="1"/>
          </p:cNvSpPr>
          <p:nvPr>
            <p:ph type="body" sz="quarter" idx="15" hasCustomPrompt="1"/>
          </p:nvPr>
        </p:nvSpPr>
        <p:spPr>
          <a:xfrm>
            <a:off x="8354858" y="1771229"/>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55" name="Text Placeholder 48">
            <a:extLst>
              <a:ext uri="{FF2B5EF4-FFF2-40B4-BE49-F238E27FC236}">
                <a16:creationId xmlns:a16="http://schemas.microsoft.com/office/drawing/2014/main" id="{0E66C070-4E1C-4BED-BB32-CF57780F7611}"/>
              </a:ext>
            </a:extLst>
          </p:cNvPr>
          <p:cNvSpPr>
            <a:spLocks noGrp="1"/>
          </p:cNvSpPr>
          <p:nvPr>
            <p:ph type="body" sz="quarter" idx="16" hasCustomPrompt="1"/>
          </p:nvPr>
        </p:nvSpPr>
        <p:spPr>
          <a:xfrm>
            <a:off x="2440368" y="4204001"/>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56" name="Text Placeholder 48">
            <a:extLst>
              <a:ext uri="{FF2B5EF4-FFF2-40B4-BE49-F238E27FC236}">
                <a16:creationId xmlns:a16="http://schemas.microsoft.com/office/drawing/2014/main" id="{F84DE154-2961-45A6-8A20-D1A5C3DB0728}"/>
              </a:ext>
            </a:extLst>
          </p:cNvPr>
          <p:cNvSpPr>
            <a:spLocks noGrp="1"/>
          </p:cNvSpPr>
          <p:nvPr>
            <p:ph type="body" sz="quarter" idx="17" hasCustomPrompt="1"/>
          </p:nvPr>
        </p:nvSpPr>
        <p:spPr>
          <a:xfrm>
            <a:off x="3590182" y="4508646"/>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57" name="Text Placeholder 48">
            <a:extLst>
              <a:ext uri="{FF2B5EF4-FFF2-40B4-BE49-F238E27FC236}">
                <a16:creationId xmlns:a16="http://schemas.microsoft.com/office/drawing/2014/main" id="{D6C25E9A-3BF3-498F-B54C-8AD75D80809D}"/>
              </a:ext>
            </a:extLst>
          </p:cNvPr>
          <p:cNvSpPr>
            <a:spLocks noGrp="1"/>
          </p:cNvSpPr>
          <p:nvPr>
            <p:ph type="body" sz="quarter" idx="18" hasCustomPrompt="1"/>
          </p:nvPr>
        </p:nvSpPr>
        <p:spPr>
          <a:xfrm>
            <a:off x="3346203" y="5471844"/>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58" name="Text Placeholder 48">
            <a:extLst>
              <a:ext uri="{FF2B5EF4-FFF2-40B4-BE49-F238E27FC236}">
                <a16:creationId xmlns:a16="http://schemas.microsoft.com/office/drawing/2014/main" id="{DAA44730-5899-4252-8FC8-EB1CD5204B31}"/>
              </a:ext>
            </a:extLst>
          </p:cNvPr>
          <p:cNvSpPr>
            <a:spLocks noGrp="1"/>
          </p:cNvSpPr>
          <p:nvPr>
            <p:ph type="body" sz="quarter" idx="19" hasCustomPrompt="1"/>
          </p:nvPr>
        </p:nvSpPr>
        <p:spPr>
          <a:xfrm>
            <a:off x="2295227" y="5271549"/>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59" name="Text Placeholder 48">
            <a:extLst>
              <a:ext uri="{FF2B5EF4-FFF2-40B4-BE49-F238E27FC236}">
                <a16:creationId xmlns:a16="http://schemas.microsoft.com/office/drawing/2014/main" id="{D02F2C37-CEC8-4676-88E4-C8135CEBCA29}"/>
              </a:ext>
            </a:extLst>
          </p:cNvPr>
          <p:cNvSpPr>
            <a:spLocks noGrp="1"/>
          </p:cNvSpPr>
          <p:nvPr>
            <p:ph type="body" sz="quarter" idx="20" hasCustomPrompt="1"/>
          </p:nvPr>
        </p:nvSpPr>
        <p:spPr>
          <a:xfrm>
            <a:off x="5343675" y="4231767"/>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60" name="Text Placeholder 48">
            <a:extLst>
              <a:ext uri="{FF2B5EF4-FFF2-40B4-BE49-F238E27FC236}">
                <a16:creationId xmlns:a16="http://schemas.microsoft.com/office/drawing/2014/main" id="{2B53C4E9-456E-4AD3-BDC2-544F5450732F}"/>
              </a:ext>
            </a:extLst>
          </p:cNvPr>
          <p:cNvSpPr>
            <a:spLocks noGrp="1"/>
          </p:cNvSpPr>
          <p:nvPr>
            <p:ph type="body" sz="quarter" idx="21" hasCustomPrompt="1"/>
          </p:nvPr>
        </p:nvSpPr>
        <p:spPr>
          <a:xfrm>
            <a:off x="6253335" y="4405238"/>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61" name="Text Placeholder 48">
            <a:extLst>
              <a:ext uri="{FF2B5EF4-FFF2-40B4-BE49-F238E27FC236}">
                <a16:creationId xmlns:a16="http://schemas.microsoft.com/office/drawing/2014/main" id="{DB3218DD-061B-4C54-9C7C-6A24A926C003}"/>
              </a:ext>
            </a:extLst>
          </p:cNvPr>
          <p:cNvSpPr>
            <a:spLocks noGrp="1"/>
          </p:cNvSpPr>
          <p:nvPr>
            <p:ph type="body" sz="quarter" idx="22" hasCustomPrompt="1"/>
          </p:nvPr>
        </p:nvSpPr>
        <p:spPr>
          <a:xfrm>
            <a:off x="6384319" y="5188510"/>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62" name="Text Placeholder 48">
            <a:extLst>
              <a:ext uri="{FF2B5EF4-FFF2-40B4-BE49-F238E27FC236}">
                <a16:creationId xmlns:a16="http://schemas.microsoft.com/office/drawing/2014/main" id="{242CC753-5AD1-4B22-AFEB-759673EB54C1}"/>
              </a:ext>
            </a:extLst>
          </p:cNvPr>
          <p:cNvSpPr>
            <a:spLocks noGrp="1"/>
          </p:cNvSpPr>
          <p:nvPr>
            <p:ph type="body" sz="quarter" idx="23" hasCustomPrompt="1"/>
          </p:nvPr>
        </p:nvSpPr>
        <p:spPr>
          <a:xfrm>
            <a:off x="5518251" y="5643522"/>
            <a:ext cx="515304" cy="390375"/>
          </a:xfrm>
        </p:spPr>
        <p:txBody>
          <a:bodyPr>
            <a:normAutofit/>
          </a:bodyPr>
          <a:lstStyle>
            <a:lvl1pPr algn="ctr">
              <a:defRPr sz="1050">
                <a:solidFill>
                  <a:schemeClr val="bg1"/>
                </a:solidFill>
              </a:defRPr>
            </a:lvl1pPr>
            <a:lvl5pPr>
              <a:defRPr/>
            </a:lvl5pPr>
          </a:lstStyle>
          <a:p>
            <a:pPr lvl="0"/>
            <a:r>
              <a:rPr lang="en-GB" dirty="0"/>
              <a:t>Text</a:t>
            </a:r>
          </a:p>
        </p:txBody>
      </p:sp>
      <p:sp>
        <p:nvSpPr>
          <p:cNvPr id="63" name="Text Placeholder 48">
            <a:extLst>
              <a:ext uri="{FF2B5EF4-FFF2-40B4-BE49-F238E27FC236}">
                <a16:creationId xmlns:a16="http://schemas.microsoft.com/office/drawing/2014/main" id="{C7809E65-4875-4C33-B6B1-248B00F7462A}"/>
              </a:ext>
            </a:extLst>
          </p:cNvPr>
          <p:cNvSpPr>
            <a:spLocks noGrp="1"/>
          </p:cNvSpPr>
          <p:nvPr>
            <p:ph type="body" sz="quarter" idx="24" hasCustomPrompt="1"/>
          </p:nvPr>
        </p:nvSpPr>
        <p:spPr>
          <a:xfrm>
            <a:off x="4945761" y="4989645"/>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64" name="Text Placeholder 48">
            <a:extLst>
              <a:ext uri="{FF2B5EF4-FFF2-40B4-BE49-F238E27FC236}">
                <a16:creationId xmlns:a16="http://schemas.microsoft.com/office/drawing/2014/main" id="{F471B43A-23F7-4CA0-8F7D-C6A8BD149D9E}"/>
              </a:ext>
            </a:extLst>
          </p:cNvPr>
          <p:cNvSpPr>
            <a:spLocks noGrp="1"/>
          </p:cNvSpPr>
          <p:nvPr>
            <p:ph type="body" sz="quarter" idx="25" hasCustomPrompt="1"/>
          </p:nvPr>
        </p:nvSpPr>
        <p:spPr>
          <a:xfrm>
            <a:off x="8031112" y="4168645"/>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65" name="Text Placeholder 48">
            <a:extLst>
              <a:ext uri="{FF2B5EF4-FFF2-40B4-BE49-F238E27FC236}">
                <a16:creationId xmlns:a16="http://schemas.microsoft.com/office/drawing/2014/main" id="{7B80881C-6F91-41DB-BC6D-F924A3938E92}"/>
              </a:ext>
            </a:extLst>
          </p:cNvPr>
          <p:cNvSpPr>
            <a:spLocks noGrp="1"/>
          </p:cNvSpPr>
          <p:nvPr>
            <p:ph type="body" sz="quarter" idx="26" hasCustomPrompt="1"/>
          </p:nvPr>
        </p:nvSpPr>
        <p:spPr>
          <a:xfrm>
            <a:off x="8830097" y="4267066"/>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66" name="Text Placeholder 48">
            <a:extLst>
              <a:ext uri="{FF2B5EF4-FFF2-40B4-BE49-F238E27FC236}">
                <a16:creationId xmlns:a16="http://schemas.microsoft.com/office/drawing/2014/main" id="{BB1BDE59-0491-4793-BBCA-A4FB09D4BA44}"/>
              </a:ext>
            </a:extLst>
          </p:cNvPr>
          <p:cNvSpPr>
            <a:spLocks noGrp="1"/>
          </p:cNvSpPr>
          <p:nvPr>
            <p:ph type="body" sz="quarter" idx="27" hasCustomPrompt="1"/>
          </p:nvPr>
        </p:nvSpPr>
        <p:spPr>
          <a:xfrm>
            <a:off x="9072910" y="4970887"/>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67" name="Text Placeholder 48">
            <a:extLst>
              <a:ext uri="{FF2B5EF4-FFF2-40B4-BE49-F238E27FC236}">
                <a16:creationId xmlns:a16="http://schemas.microsoft.com/office/drawing/2014/main" id="{9B9F7DE8-429D-4C6F-9518-3FAE8120FFCA}"/>
              </a:ext>
            </a:extLst>
          </p:cNvPr>
          <p:cNvSpPr>
            <a:spLocks noGrp="1"/>
          </p:cNvSpPr>
          <p:nvPr>
            <p:ph type="body" sz="quarter" idx="28" hasCustomPrompt="1"/>
          </p:nvPr>
        </p:nvSpPr>
        <p:spPr>
          <a:xfrm>
            <a:off x="8575592" y="5487430"/>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68" name="Text Placeholder 48">
            <a:extLst>
              <a:ext uri="{FF2B5EF4-FFF2-40B4-BE49-F238E27FC236}">
                <a16:creationId xmlns:a16="http://schemas.microsoft.com/office/drawing/2014/main" id="{C3CAEB5B-165F-445E-8407-7C72308A766D}"/>
              </a:ext>
            </a:extLst>
          </p:cNvPr>
          <p:cNvSpPr>
            <a:spLocks noGrp="1"/>
          </p:cNvSpPr>
          <p:nvPr>
            <p:ph type="body" sz="quarter" idx="29" hasCustomPrompt="1"/>
          </p:nvPr>
        </p:nvSpPr>
        <p:spPr>
          <a:xfrm>
            <a:off x="7881232" y="5406791"/>
            <a:ext cx="515304" cy="390375"/>
          </a:xfrm>
        </p:spPr>
        <p:txBody>
          <a:bodyPr>
            <a:normAutofit/>
          </a:bodyPr>
          <a:lstStyle>
            <a:lvl1pPr algn="ctr">
              <a:defRPr sz="1100">
                <a:solidFill>
                  <a:schemeClr val="bg1"/>
                </a:solidFill>
              </a:defRPr>
            </a:lvl1pPr>
            <a:lvl5pPr>
              <a:defRPr/>
            </a:lvl5pPr>
          </a:lstStyle>
          <a:p>
            <a:pPr lvl="0"/>
            <a:r>
              <a:rPr lang="en-GB" dirty="0"/>
              <a:t>Text</a:t>
            </a:r>
          </a:p>
        </p:txBody>
      </p:sp>
      <p:sp>
        <p:nvSpPr>
          <p:cNvPr id="69" name="Text Placeholder 48">
            <a:extLst>
              <a:ext uri="{FF2B5EF4-FFF2-40B4-BE49-F238E27FC236}">
                <a16:creationId xmlns:a16="http://schemas.microsoft.com/office/drawing/2014/main" id="{3223B428-26A5-4772-B21D-D9012AB50136}"/>
              </a:ext>
            </a:extLst>
          </p:cNvPr>
          <p:cNvSpPr>
            <a:spLocks noGrp="1"/>
          </p:cNvSpPr>
          <p:nvPr>
            <p:ph type="body" sz="quarter" idx="30" hasCustomPrompt="1"/>
          </p:nvPr>
        </p:nvSpPr>
        <p:spPr>
          <a:xfrm>
            <a:off x="7562151" y="4756803"/>
            <a:ext cx="515304" cy="390375"/>
          </a:xfrm>
        </p:spPr>
        <p:txBody>
          <a:bodyPr>
            <a:normAutofit/>
          </a:bodyPr>
          <a:lstStyle>
            <a:lvl1pPr algn="ctr">
              <a:defRPr sz="1100">
                <a:solidFill>
                  <a:schemeClr val="bg1"/>
                </a:solidFill>
              </a:defRPr>
            </a:lvl1pPr>
            <a:lvl5pPr>
              <a:defRPr/>
            </a:lvl5pPr>
          </a:lstStyle>
          <a:p>
            <a:pPr lvl="0"/>
            <a:r>
              <a:rPr lang="en-GB" dirty="0"/>
              <a:t>Text</a:t>
            </a:r>
          </a:p>
        </p:txBody>
      </p:sp>
      <p:cxnSp>
        <p:nvCxnSpPr>
          <p:cNvPr id="4" name="Straight Connector 3">
            <a:extLst>
              <a:ext uri="{FF2B5EF4-FFF2-40B4-BE49-F238E27FC236}">
                <a16:creationId xmlns:a16="http://schemas.microsoft.com/office/drawing/2014/main" id="{6E739F4F-6CBC-426C-904B-CBA4262D9165}"/>
              </a:ext>
            </a:extLst>
          </p:cNvPr>
          <p:cNvCxnSpPr>
            <a:cxnSpLocks/>
          </p:cNvCxnSpPr>
          <p:nvPr userDrawn="1"/>
        </p:nvCxnSpPr>
        <p:spPr>
          <a:xfrm flipH="1">
            <a:off x="399409" y="2711998"/>
            <a:ext cx="1764269" cy="3893"/>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BB58054A-F4AB-4FBB-8B50-6BCE7206F624}"/>
              </a:ext>
            </a:extLst>
          </p:cNvPr>
          <p:cNvSpPr>
            <a:spLocks noGrp="1"/>
          </p:cNvSpPr>
          <p:nvPr>
            <p:ph type="body" sz="quarter" idx="31" hasCustomPrompt="1"/>
          </p:nvPr>
        </p:nvSpPr>
        <p:spPr>
          <a:xfrm>
            <a:off x="390525" y="2409358"/>
            <a:ext cx="1195388" cy="301625"/>
          </a:xfrm>
        </p:spPr>
        <p:txBody>
          <a:bodyPr>
            <a:noAutofit/>
          </a:bodyPr>
          <a:lstStyle>
            <a:lvl1pPr>
              <a:defRPr sz="1600" b="1"/>
            </a:lvl1pPr>
            <a:lvl5pPr>
              <a:defRPr/>
            </a:lvl5pPr>
          </a:lstStyle>
          <a:p>
            <a:pPr lvl="0"/>
            <a:r>
              <a:rPr lang="en-GB" dirty="0"/>
              <a:t>Title</a:t>
            </a:r>
          </a:p>
        </p:txBody>
      </p:sp>
      <p:sp>
        <p:nvSpPr>
          <p:cNvPr id="70" name="Text Placeholder 47">
            <a:extLst>
              <a:ext uri="{FF2B5EF4-FFF2-40B4-BE49-F238E27FC236}">
                <a16:creationId xmlns:a16="http://schemas.microsoft.com/office/drawing/2014/main" id="{C3725DB5-46A6-497C-8FF6-E3606B965CA5}"/>
              </a:ext>
            </a:extLst>
          </p:cNvPr>
          <p:cNvSpPr>
            <a:spLocks noGrp="1"/>
          </p:cNvSpPr>
          <p:nvPr>
            <p:ph type="body" sz="quarter" idx="32" hasCustomPrompt="1"/>
          </p:nvPr>
        </p:nvSpPr>
        <p:spPr>
          <a:xfrm>
            <a:off x="390524" y="2894238"/>
            <a:ext cx="1596431" cy="1017944"/>
          </a:xfrm>
        </p:spPr>
        <p:txBody>
          <a:bodyPr>
            <a:normAutofit/>
          </a:bodyPr>
          <a:lstStyle>
            <a:lvl1pPr marL="171450" indent="-171450">
              <a:buFont typeface="Arial" panose="020B0604020202020204" pitchFamily="34" charset="0"/>
              <a:buChar char="•"/>
              <a:defRPr sz="900" b="0"/>
            </a:lvl1pPr>
            <a:lvl5pPr>
              <a:defRPr/>
            </a:lvl5pPr>
          </a:lstStyle>
          <a:p>
            <a:pPr lvl="0"/>
            <a:r>
              <a:rPr lang="en-GB" dirty="0"/>
              <a:t>Bullet point </a:t>
            </a:r>
          </a:p>
          <a:p>
            <a:pPr lvl="0"/>
            <a:r>
              <a:rPr lang="en-GB" dirty="0"/>
              <a:t>Bullet point</a:t>
            </a:r>
          </a:p>
        </p:txBody>
      </p:sp>
      <p:pic>
        <p:nvPicPr>
          <p:cNvPr id="76" name="A_Xchange full colour landscape.png" descr="A_Xchange full colour landscape.png">
            <a:extLst>
              <a:ext uri="{FF2B5EF4-FFF2-40B4-BE49-F238E27FC236}">
                <a16:creationId xmlns:a16="http://schemas.microsoft.com/office/drawing/2014/main" id="{5823DC14-8AB1-440A-AABA-F7FFF04666C4}"/>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626B5B9A-FC16-45CB-9EE2-CFC25FA6A9DC}"/>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sp>
        <p:nvSpPr>
          <p:cNvPr id="77" name="Slide Number Placeholder 5">
            <a:extLst>
              <a:ext uri="{FF2B5EF4-FFF2-40B4-BE49-F238E27FC236}">
                <a16:creationId xmlns:a16="http://schemas.microsoft.com/office/drawing/2014/main" id="{784CF9FE-9D5E-4466-9E89-1B5366047150}"/>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78" name="Straight Connector 77">
            <a:extLst>
              <a:ext uri="{FF2B5EF4-FFF2-40B4-BE49-F238E27FC236}">
                <a16:creationId xmlns:a16="http://schemas.microsoft.com/office/drawing/2014/main" id="{E55E913E-75C8-4E50-87F2-9C0EF0834E89}"/>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AE6DFD80-3873-49AD-B5D5-0C232F08903D}"/>
              </a:ext>
            </a:extLst>
          </p:cNvPr>
          <p:cNvGrpSpPr/>
          <p:nvPr userDrawn="1"/>
        </p:nvGrpSpPr>
        <p:grpSpPr>
          <a:xfrm>
            <a:off x="328473" y="6289674"/>
            <a:ext cx="2266315" cy="431800"/>
            <a:chOff x="6519545" y="598622"/>
            <a:chExt cx="2266315" cy="431800"/>
          </a:xfrm>
        </p:grpSpPr>
        <p:pic>
          <p:nvPicPr>
            <p:cNvPr id="81" name="Picture 80">
              <a:extLst>
                <a:ext uri="{FF2B5EF4-FFF2-40B4-BE49-F238E27FC236}">
                  <a16:creationId xmlns:a16="http://schemas.microsoft.com/office/drawing/2014/main" id="{85A93654-766A-43FD-9216-2838F4723A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82" name="Text Box 2">
              <a:extLst>
                <a:ext uri="{FF2B5EF4-FFF2-40B4-BE49-F238E27FC236}">
                  <a16:creationId xmlns:a16="http://schemas.microsoft.com/office/drawing/2014/main" id="{FD40FBB1-0179-4BF6-AB1C-D732E4EC142E}"/>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02042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yrami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A7D35-2D42-4175-820F-1D86AE02AD08}"/>
              </a:ext>
            </a:extLst>
          </p:cNvPr>
          <p:cNvSpPr>
            <a:spLocks noGrp="1"/>
          </p:cNvSpPr>
          <p:nvPr>
            <p:ph type="title" hasCustomPrompt="1"/>
          </p:nvPr>
        </p:nvSpPr>
        <p:spPr>
          <a:xfrm>
            <a:off x="328474" y="559294"/>
            <a:ext cx="6371664" cy="710214"/>
          </a:xfrm>
        </p:spPr>
        <p:txBody>
          <a:bodyPr/>
          <a:lstStyle>
            <a:lvl1pPr>
              <a:defRPr/>
            </a:lvl1pPr>
          </a:lstStyle>
          <a:p>
            <a:r>
              <a:rPr lang="en-US" dirty="0"/>
              <a:t>Click to add a title text</a:t>
            </a:r>
            <a:endParaRPr lang="en-GB" dirty="0"/>
          </a:p>
        </p:txBody>
      </p:sp>
      <p:sp>
        <p:nvSpPr>
          <p:cNvPr id="12" name="Freeform: Shape 11">
            <a:extLst>
              <a:ext uri="{FF2B5EF4-FFF2-40B4-BE49-F238E27FC236}">
                <a16:creationId xmlns:a16="http://schemas.microsoft.com/office/drawing/2014/main" id="{292A7256-7410-49B8-AC45-E8292A56F43E}"/>
              </a:ext>
            </a:extLst>
          </p:cNvPr>
          <p:cNvSpPr/>
          <p:nvPr/>
        </p:nvSpPr>
        <p:spPr>
          <a:xfrm>
            <a:off x="5744868" y="2432482"/>
            <a:ext cx="955269" cy="827971"/>
          </a:xfrm>
          <a:custGeom>
            <a:avLst/>
            <a:gdLst>
              <a:gd name="connsiteX0" fmla="*/ 686181 w 686181"/>
              <a:gd name="connsiteY0" fmla="*/ 594741 h 594741"/>
              <a:gd name="connsiteX1" fmla="*/ 343091 w 686181"/>
              <a:gd name="connsiteY1" fmla="*/ 0 h 594741"/>
              <a:gd name="connsiteX2" fmla="*/ 0 w 686181"/>
              <a:gd name="connsiteY2" fmla="*/ 594741 h 594741"/>
              <a:gd name="connsiteX3" fmla="*/ 686181 w 686181"/>
              <a:gd name="connsiteY3" fmla="*/ 594741 h 594741"/>
            </a:gdLst>
            <a:ahLst/>
            <a:cxnLst>
              <a:cxn ang="0">
                <a:pos x="connsiteX0" y="connsiteY0"/>
              </a:cxn>
              <a:cxn ang="0">
                <a:pos x="connsiteX1" y="connsiteY1"/>
              </a:cxn>
              <a:cxn ang="0">
                <a:pos x="connsiteX2" y="connsiteY2"/>
              </a:cxn>
              <a:cxn ang="0">
                <a:pos x="connsiteX3" y="connsiteY3"/>
              </a:cxn>
            </a:cxnLst>
            <a:rect l="l" t="t" r="r" b="b"/>
            <a:pathLst>
              <a:path w="686181" h="594741">
                <a:moveTo>
                  <a:pt x="686181" y="594741"/>
                </a:moveTo>
                <a:lnTo>
                  <a:pt x="343091" y="0"/>
                </a:lnTo>
                <a:lnTo>
                  <a:pt x="0" y="594741"/>
                </a:lnTo>
                <a:lnTo>
                  <a:pt x="686181" y="594741"/>
                </a:lnTo>
              </a:path>
            </a:pathLst>
          </a:custGeom>
          <a:solidFill>
            <a:srgbClr val="FFC000"/>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A8783BBE-8708-4067-836A-2467975C354B}"/>
              </a:ext>
            </a:extLst>
          </p:cNvPr>
          <p:cNvSpPr/>
          <p:nvPr/>
        </p:nvSpPr>
        <p:spPr>
          <a:xfrm>
            <a:off x="5744868" y="2432482"/>
            <a:ext cx="955269" cy="827971"/>
          </a:xfrm>
          <a:custGeom>
            <a:avLst/>
            <a:gdLst>
              <a:gd name="connsiteX0" fmla="*/ 686181 w 686181"/>
              <a:gd name="connsiteY0" fmla="*/ 594741 h 594741"/>
              <a:gd name="connsiteX1" fmla="*/ 343091 w 686181"/>
              <a:gd name="connsiteY1" fmla="*/ 0 h 594741"/>
              <a:gd name="connsiteX2" fmla="*/ 0 w 686181"/>
              <a:gd name="connsiteY2" fmla="*/ 594741 h 594741"/>
              <a:gd name="connsiteX3" fmla="*/ 686181 w 686181"/>
              <a:gd name="connsiteY3" fmla="*/ 594741 h 594741"/>
            </a:gdLst>
            <a:ahLst/>
            <a:cxnLst>
              <a:cxn ang="0">
                <a:pos x="connsiteX0" y="connsiteY0"/>
              </a:cxn>
              <a:cxn ang="0">
                <a:pos x="connsiteX1" y="connsiteY1"/>
              </a:cxn>
              <a:cxn ang="0">
                <a:pos x="connsiteX2" y="connsiteY2"/>
              </a:cxn>
              <a:cxn ang="0">
                <a:pos x="connsiteX3" y="connsiteY3"/>
              </a:cxn>
            </a:cxnLst>
            <a:rect l="l" t="t" r="r" b="b"/>
            <a:pathLst>
              <a:path w="686181" h="594741">
                <a:moveTo>
                  <a:pt x="686181" y="594741"/>
                </a:moveTo>
                <a:lnTo>
                  <a:pt x="343091" y="0"/>
                </a:lnTo>
                <a:lnTo>
                  <a:pt x="0" y="594741"/>
                </a:lnTo>
                <a:lnTo>
                  <a:pt x="686181" y="594741"/>
                </a:lnTo>
              </a:path>
            </a:pathLst>
          </a:custGeom>
          <a:solidFill>
            <a:schemeClr val="accent1">
              <a:lumMod val="60000"/>
              <a:lumOff val="40000"/>
            </a:schemeClr>
          </a:solidFill>
          <a:ln w="9144" cap="rnd">
            <a:solidFill>
              <a:srgbClr val="FFFFFF"/>
            </a:solidFill>
            <a:prstDash val="solid"/>
            <a:round/>
          </a:ln>
        </p:spPr>
        <p:txBody>
          <a:bodyPr rtlCol="0" anchor="ctr"/>
          <a:lstStyle/>
          <a:p>
            <a:endParaRPr lang="en-GB"/>
          </a:p>
        </p:txBody>
      </p:sp>
      <p:sp>
        <p:nvSpPr>
          <p:cNvPr id="14" name="TextBox 13">
            <a:extLst>
              <a:ext uri="{FF2B5EF4-FFF2-40B4-BE49-F238E27FC236}">
                <a16:creationId xmlns:a16="http://schemas.microsoft.com/office/drawing/2014/main" id="{48F0F268-3781-4217-ADAA-CE5FD44B6BD7}"/>
              </a:ext>
            </a:extLst>
          </p:cNvPr>
          <p:cNvSpPr txBox="1"/>
          <p:nvPr/>
        </p:nvSpPr>
        <p:spPr>
          <a:xfrm>
            <a:off x="5975847" y="2836857"/>
            <a:ext cx="445956" cy="261610"/>
          </a:xfrm>
          <a:prstGeom prst="rect">
            <a:avLst/>
          </a:prstGeom>
          <a:noFill/>
        </p:spPr>
        <p:txBody>
          <a:bodyPr wrap="none" rtlCol="0">
            <a:spAutoFit/>
          </a:bodyPr>
          <a:lstStyle/>
          <a:p>
            <a:pPr algn="l"/>
            <a:r>
              <a:rPr lang="en-GB" sz="1100" spc="-75" baseline="0" dirty="0">
                <a:solidFill>
                  <a:srgbClr val="FFFFFF"/>
                </a:solidFill>
                <a:latin typeface="+mn-lt"/>
                <a:cs typeface="Arial" panose="020B0604020202020204" pitchFamily="34" charset="0"/>
                <a:sym typeface="Arial"/>
                <a:rtl val="0"/>
              </a:rPr>
              <a:t>Text</a:t>
            </a:r>
            <a:endParaRPr lang="en-GB" sz="1200" spc="-75" baseline="0" dirty="0">
              <a:solidFill>
                <a:srgbClr val="FFFFFF"/>
              </a:solidFill>
              <a:latin typeface="+mn-lt"/>
              <a:cs typeface="Arial" panose="020B0604020202020204" pitchFamily="34" charset="0"/>
              <a:sym typeface="Arial"/>
              <a:rtl val="0"/>
            </a:endParaRPr>
          </a:p>
        </p:txBody>
      </p:sp>
      <p:sp>
        <p:nvSpPr>
          <p:cNvPr id="19" name="Freeform: Shape 18">
            <a:extLst>
              <a:ext uri="{FF2B5EF4-FFF2-40B4-BE49-F238E27FC236}">
                <a16:creationId xmlns:a16="http://schemas.microsoft.com/office/drawing/2014/main" id="{A9E74E52-AE88-42EC-893B-3CDA0C4BF307}"/>
              </a:ext>
            </a:extLst>
          </p:cNvPr>
          <p:cNvSpPr/>
          <p:nvPr/>
        </p:nvSpPr>
        <p:spPr>
          <a:xfrm>
            <a:off x="4785358" y="4100093"/>
            <a:ext cx="2874292" cy="831152"/>
          </a:xfrm>
          <a:custGeom>
            <a:avLst/>
            <a:gdLst>
              <a:gd name="connsiteX0" fmla="*/ 1720405 w 2064638"/>
              <a:gd name="connsiteY0" fmla="*/ 0 h 597026"/>
              <a:gd name="connsiteX1" fmla="*/ 344233 w 2064638"/>
              <a:gd name="connsiteY1" fmla="*/ 0 h 597026"/>
              <a:gd name="connsiteX2" fmla="*/ 0 w 2064638"/>
              <a:gd name="connsiteY2" fmla="*/ 597027 h 597026"/>
              <a:gd name="connsiteX3" fmla="*/ 2064639 w 2064638"/>
              <a:gd name="connsiteY3" fmla="*/ 597027 h 597026"/>
              <a:gd name="connsiteX4" fmla="*/ 1720405 w 2064638"/>
              <a:gd name="connsiteY4" fmla="*/ 0 h 597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638" h="597026">
                <a:moveTo>
                  <a:pt x="1720405" y="0"/>
                </a:moveTo>
                <a:lnTo>
                  <a:pt x="344233" y="0"/>
                </a:lnTo>
                <a:lnTo>
                  <a:pt x="0" y="597027"/>
                </a:lnTo>
                <a:lnTo>
                  <a:pt x="2064639" y="597027"/>
                </a:lnTo>
                <a:lnTo>
                  <a:pt x="1720405" y="0"/>
                </a:lnTo>
              </a:path>
            </a:pathLst>
          </a:custGeom>
          <a:solidFill>
            <a:schemeClr val="accent1">
              <a:lumMod val="75000"/>
            </a:schemeClr>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8EC36F9-A20A-4D8B-A128-0256783CD00D}"/>
              </a:ext>
            </a:extLst>
          </p:cNvPr>
          <p:cNvSpPr/>
          <p:nvPr/>
        </p:nvSpPr>
        <p:spPr>
          <a:xfrm>
            <a:off x="4785358" y="4100093"/>
            <a:ext cx="2874292" cy="831152"/>
          </a:xfrm>
          <a:custGeom>
            <a:avLst/>
            <a:gdLst>
              <a:gd name="connsiteX0" fmla="*/ 1720405 w 2064638"/>
              <a:gd name="connsiteY0" fmla="*/ 0 h 597026"/>
              <a:gd name="connsiteX1" fmla="*/ 344233 w 2064638"/>
              <a:gd name="connsiteY1" fmla="*/ 0 h 597026"/>
              <a:gd name="connsiteX2" fmla="*/ 0 w 2064638"/>
              <a:gd name="connsiteY2" fmla="*/ 597027 h 597026"/>
              <a:gd name="connsiteX3" fmla="*/ 2064639 w 2064638"/>
              <a:gd name="connsiteY3" fmla="*/ 597027 h 597026"/>
              <a:gd name="connsiteX4" fmla="*/ 1720405 w 2064638"/>
              <a:gd name="connsiteY4" fmla="*/ 0 h 597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638" h="597026">
                <a:moveTo>
                  <a:pt x="1720405" y="0"/>
                </a:moveTo>
                <a:lnTo>
                  <a:pt x="344233" y="0"/>
                </a:lnTo>
                <a:lnTo>
                  <a:pt x="0" y="597027"/>
                </a:lnTo>
                <a:lnTo>
                  <a:pt x="2064639" y="597027"/>
                </a:lnTo>
                <a:lnTo>
                  <a:pt x="1720405" y="0"/>
                </a:lnTo>
              </a:path>
            </a:pathLst>
          </a:custGeom>
          <a:noFill/>
          <a:ln w="9144" cap="rnd">
            <a:solidFill>
              <a:srgbClr val="FFFFFF"/>
            </a:solidFill>
            <a:prstDash val="solid"/>
            <a:round/>
          </a:ln>
        </p:spPr>
        <p:txBody>
          <a:bodyPr rtlCol="0" anchor="ctr"/>
          <a:lstStyle/>
          <a:p>
            <a:endParaRPr lang="en-GB"/>
          </a:p>
        </p:txBody>
      </p:sp>
      <p:sp>
        <p:nvSpPr>
          <p:cNvPr id="26" name="Freeform: Shape 25">
            <a:extLst>
              <a:ext uri="{FF2B5EF4-FFF2-40B4-BE49-F238E27FC236}">
                <a16:creationId xmlns:a16="http://schemas.microsoft.com/office/drawing/2014/main" id="{A50141FC-4798-4A9B-88C0-B0A749F14A2D}"/>
              </a:ext>
            </a:extLst>
          </p:cNvPr>
          <p:cNvSpPr/>
          <p:nvPr/>
        </p:nvSpPr>
        <p:spPr>
          <a:xfrm>
            <a:off x="5264318" y="3264697"/>
            <a:ext cx="1917962" cy="832743"/>
          </a:xfrm>
          <a:custGeom>
            <a:avLst/>
            <a:gdLst>
              <a:gd name="connsiteX0" fmla="*/ 1377696 w 1377695"/>
              <a:gd name="connsiteY0" fmla="*/ 598170 h 598169"/>
              <a:gd name="connsiteX1" fmla="*/ 1033081 w 1377695"/>
              <a:gd name="connsiteY1" fmla="*/ 0 h 598169"/>
              <a:gd name="connsiteX2" fmla="*/ 345377 w 1377695"/>
              <a:gd name="connsiteY2" fmla="*/ 0 h 598169"/>
              <a:gd name="connsiteX3" fmla="*/ 0 w 1377695"/>
              <a:gd name="connsiteY3" fmla="*/ 598170 h 598169"/>
              <a:gd name="connsiteX4" fmla="*/ 1377696 w 1377695"/>
              <a:gd name="connsiteY4" fmla="*/ 598170 h 598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695" h="598169">
                <a:moveTo>
                  <a:pt x="1377696" y="598170"/>
                </a:moveTo>
                <a:lnTo>
                  <a:pt x="1033081" y="0"/>
                </a:lnTo>
                <a:lnTo>
                  <a:pt x="345377" y="0"/>
                </a:lnTo>
                <a:lnTo>
                  <a:pt x="0" y="598170"/>
                </a:lnTo>
                <a:lnTo>
                  <a:pt x="1377696" y="598170"/>
                </a:lnTo>
              </a:path>
            </a:pathLst>
          </a:custGeom>
          <a:solidFill>
            <a:srgbClr val="4BC5DE"/>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4A1A4DC-485E-41C8-A291-0D3DBDA0062C}"/>
              </a:ext>
            </a:extLst>
          </p:cNvPr>
          <p:cNvSpPr/>
          <p:nvPr/>
        </p:nvSpPr>
        <p:spPr>
          <a:xfrm>
            <a:off x="5264318" y="3264697"/>
            <a:ext cx="1917962" cy="832743"/>
          </a:xfrm>
          <a:custGeom>
            <a:avLst/>
            <a:gdLst>
              <a:gd name="connsiteX0" fmla="*/ 1377696 w 1377695"/>
              <a:gd name="connsiteY0" fmla="*/ 598170 h 598169"/>
              <a:gd name="connsiteX1" fmla="*/ 1033081 w 1377695"/>
              <a:gd name="connsiteY1" fmla="*/ 0 h 598169"/>
              <a:gd name="connsiteX2" fmla="*/ 345377 w 1377695"/>
              <a:gd name="connsiteY2" fmla="*/ 0 h 598169"/>
              <a:gd name="connsiteX3" fmla="*/ 0 w 1377695"/>
              <a:gd name="connsiteY3" fmla="*/ 598170 h 598169"/>
              <a:gd name="connsiteX4" fmla="*/ 1377696 w 1377695"/>
              <a:gd name="connsiteY4" fmla="*/ 598170 h 598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695" h="598169">
                <a:moveTo>
                  <a:pt x="1377696" y="598170"/>
                </a:moveTo>
                <a:lnTo>
                  <a:pt x="1033081" y="0"/>
                </a:lnTo>
                <a:lnTo>
                  <a:pt x="345377" y="0"/>
                </a:lnTo>
                <a:lnTo>
                  <a:pt x="0" y="598170"/>
                </a:lnTo>
                <a:lnTo>
                  <a:pt x="1377696" y="598170"/>
                </a:lnTo>
              </a:path>
            </a:pathLst>
          </a:custGeom>
          <a:solidFill>
            <a:schemeClr val="accent1"/>
          </a:solidFill>
          <a:ln w="9144" cap="rnd">
            <a:solidFill>
              <a:srgbClr val="FFFFFF"/>
            </a:solidFill>
            <a:prstDash val="solid"/>
            <a:round/>
          </a:ln>
        </p:spPr>
        <p:txBody>
          <a:bodyPr rtlCol="0" anchor="ctr"/>
          <a:lstStyle/>
          <a:p>
            <a:endParaRPr lang="en-GB"/>
          </a:p>
        </p:txBody>
      </p:sp>
      <p:sp>
        <p:nvSpPr>
          <p:cNvPr id="33" name="Freeform: Shape 32">
            <a:extLst>
              <a:ext uri="{FF2B5EF4-FFF2-40B4-BE49-F238E27FC236}">
                <a16:creationId xmlns:a16="http://schemas.microsoft.com/office/drawing/2014/main" id="{EC4D0412-0E1C-47CD-B17B-FCDD74E4C5AE}"/>
              </a:ext>
            </a:extLst>
          </p:cNvPr>
          <p:cNvSpPr/>
          <p:nvPr userDrawn="1"/>
        </p:nvSpPr>
        <p:spPr>
          <a:xfrm>
            <a:off x="8683872" y="4439026"/>
            <a:ext cx="2775637" cy="492219"/>
          </a:xfrm>
          <a:custGeom>
            <a:avLst/>
            <a:gdLst>
              <a:gd name="connsiteX0" fmla="*/ 202025 w 1993773"/>
              <a:gd name="connsiteY0" fmla="*/ 0 h 353567"/>
              <a:gd name="connsiteX1" fmla="*/ 0 w 1993773"/>
              <a:gd name="connsiteY1" fmla="*/ 353568 h 353567"/>
              <a:gd name="connsiteX2" fmla="*/ 1993773 w 1993773"/>
              <a:gd name="connsiteY2" fmla="*/ 353568 h 353567"/>
              <a:gd name="connsiteX3" fmla="*/ 1791843 w 1993773"/>
              <a:gd name="connsiteY3" fmla="*/ 0 h 353567"/>
              <a:gd name="connsiteX4" fmla="*/ 202025 w 1993773"/>
              <a:gd name="connsiteY4" fmla="*/ 0 h 35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773" h="353567">
                <a:moveTo>
                  <a:pt x="202025" y="0"/>
                </a:moveTo>
                <a:lnTo>
                  <a:pt x="0" y="353568"/>
                </a:lnTo>
                <a:lnTo>
                  <a:pt x="1993773" y="353568"/>
                </a:lnTo>
                <a:lnTo>
                  <a:pt x="1791843" y="0"/>
                </a:lnTo>
                <a:lnTo>
                  <a:pt x="202025" y="0"/>
                </a:lnTo>
              </a:path>
            </a:pathLst>
          </a:custGeom>
          <a:solidFill>
            <a:schemeClr val="accent1">
              <a:lumMod val="75000"/>
            </a:schemeClr>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BE62B2E-C923-420C-9DAB-CF85C75B655D}"/>
              </a:ext>
            </a:extLst>
          </p:cNvPr>
          <p:cNvSpPr/>
          <p:nvPr/>
        </p:nvSpPr>
        <p:spPr>
          <a:xfrm>
            <a:off x="8683872" y="4439026"/>
            <a:ext cx="2775637" cy="492219"/>
          </a:xfrm>
          <a:custGeom>
            <a:avLst/>
            <a:gdLst>
              <a:gd name="connsiteX0" fmla="*/ 202025 w 1993773"/>
              <a:gd name="connsiteY0" fmla="*/ 0 h 353567"/>
              <a:gd name="connsiteX1" fmla="*/ 0 w 1993773"/>
              <a:gd name="connsiteY1" fmla="*/ 353568 h 353567"/>
              <a:gd name="connsiteX2" fmla="*/ 1993773 w 1993773"/>
              <a:gd name="connsiteY2" fmla="*/ 353568 h 353567"/>
              <a:gd name="connsiteX3" fmla="*/ 1791843 w 1993773"/>
              <a:gd name="connsiteY3" fmla="*/ 0 h 353567"/>
              <a:gd name="connsiteX4" fmla="*/ 202025 w 1993773"/>
              <a:gd name="connsiteY4" fmla="*/ 0 h 35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773" h="353567">
                <a:moveTo>
                  <a:pt x="202025" y="0"/>
                </a:moveTo>
                <a:lnTo>
                  <a:pt x="0" y="353568"/>
                </a:lnTo>
                <a:lnTo>
                  <a:pt x="1993773" y="353568"/>
                </a:lnTo>
                <a:lnTo>
                  <a:pt x="1791843" y="0"/>
                </a:lnTo>
                <a:lnTo>
                  <a:pt x="202025" y="0"/>
                </a:lnTo>
              </a:path>
            </a:pathLst>
          </a:custGeom>
          <a:noFill/>
          <a:ln w="9144" cap="rnd">
            <a:solidFill>
              <a:srgbClr val="FFFFFF"/>
            </a:solidFill>
            <a:prstDash val="solid"/>
            <a:round/>
          </a:ln>
        </p:spPr>
        <p:txBody>
          <a:bodyPr rtlCol="0" anchor="ctr"/>
          <a:lstStyle/>
          <a:p>
            <a:endParaRPr lang="en-GB"/>
          </a:p>
        </p:txBody>
      </p:sp>
      <p:sp>
        <p:nvSpPr>
          <p:cNvPr id="40" name="Freeform: Shape 39">
            <a:extLst>
              <a:ext uri="{FF2B5EF4-FFF2-40B4-BE49-F238E27FC236}">
                <a16:creationId xmlns:a16="http://schemas.microsoft.com/office/drawing/2014/main" id="{D9927049-9C36-4B19-BB29-29BE4191F032}"/>
              </a:ext>
            </a:extLst>
          </p:cNvPr>
          <p:cNvSpPr/>
          <p:nvPr/>
        </p:nvSpPr>
        <p:spPr>
          <a:xfrm>
            <a:off x="9584510" y="2496131"/>
            <a:ext cx="975954" cy="855020"/>
          </a:xfrm>
          <a:custGeom>
            <a:avLst/>
            <a:gdLst>
              <a:gd name="connsiteX0" fmla="*/ 0 w 701039"/>
              <a:gd name="connsiteY0" fmla="*/ 614172 h 614171"/>
              <a:gd name="connsiteX1" fmla="*/ 701040 w 701039"/>
              <a:gd name="connsiteY1" fmla="*/ 614172 h 614171"/>
              <a:gd name="connsiteX2" fmla="*/ 350520 w 701039"/>
              <a:gd name="connsiteY2" fmla="*/ 0 h 614171"/>
              <a:gd name="connsiteX3" fmla="*/ 0 w 701039"/>
              <a:gd name="connsiteY3" fmla="*/ 614172 h 614171"/>
            </a:gdLst>
            <a:ahLst/>
            <a:cxnLst>
              <a:cxn ang="0">
                <a:pos x="connsiteX0" y="connsiteY0"/>
              </a:cxn>
              <a:cxn ang="0">
                <a:pos x="connsiteX1" y="connsiteY1"/>
              </a:cxn>
              <a:cxn ang="0">
                <a:pos x="connsiteX2" y="connsiteY2"/>
              </a:cxn>
              <a:cxn ang="0">
                <a:pos x="connsiteX3" y="connsiteY3"/>
              </a:cxn>
            </a:cxnLst>
            <a:rect l="l" t="t" r="r" b="b"/>
            <a:pathLst>
              <a:path w="701039" h="614171">
                <a:moveTo>
                  <a:pt x="0" y="614172"/>
                </a:moveTo>
                <a:lnTo>
                  <a:pt x="701040" y="614172"/>
                </a:lnTo>
                <a:lnTo>
                  <a:pt x="350520" y="0"/>
                </a:lnTo>
                <a:lnTo>
                  <a:pt x="0" y="614172"/>
                </a:lnTo>
              </a:path>
            </a:pathLst>
          </a:custGeom>
          <a:solidFill>
            <a:schemeClr val="accent1">
              <a:lumMod val="40000"/>
              <a:lumOff val="60000"/>
            </a:schemeClr>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DBF8C1F-6903-4D23-A77B-0245A7D58A04}"/>
              </a:ext>
            </a:extLst>
          </p:cNvPr>
          <p:cNvSpPr/>
          <p:nvPr/>
        </p:nvSpPr>
        <p:spPr>
          <a:xfrm>
            <a:off x="9584510" y="2496131"/>
            <a:ext cx="975954" cy="855020"/>
          </a:xfrm>
          <a:custGeom>
            <a:avLst/>
            <a:gdLst>
              <a:gd name="connsiteX0" fmla="*/ 0 w 701039"/>
              <a:gd name="connsiteY0" fmla="*/ 614172 h 614171"/>
              <a:gd name="connsiteX1" fmla="*/ 701040 w 701039"/>
              <a:gd name="connsiteY1" fmla="*/ 614172 h 614171"/>
              <a:gd name="connsiteX2" fmla="*/ 350520 w 701039"/>
              <a:gd name="connsiteY2" fmla="*/ 0 h 614171"/>
              <a:gd name="connsiteX3" fmla="*/ 0 w 701039"/>
              <a:gd name="connsiteY3" fmla="*/ 614172 h 614171"/>
            </a:gdLst>
            <a:ahLst/>
            <a:cxnLst>
              <a:cxn ang="0">
                <a:pos x="connsiteX0" y="connsiteY0"/>
              </a:cxn>
              <a:cxn ang="0">
                <a:pos x="connsiteX1" y="connsiteY1"/>
              </a:cxn>
              <a:cxn ang="0">
                <a:pos x="connsiteX2" y="connsiteY2"/>
              </a:cxn>
              <a:cxn ang="0">
                <a:pos x="connsiteX3" y="connsiteY3"/>
              </a:cxn>
            </a:cxnLst>
            <a:rect l="l" t="t" r="r" b="b"/>
            <a:pathLst>
              <a:path w="701039" h="614171">
                <a:moveTo>
                  <a:pt x="0" y="614172"/>
                </a:moveTo>
                <a:lnTo>
                  <a:pt x="701040" y="614172"/>
                </a:lnTo>
                <a:lnTo>
                  <a:pt x="350520" y="0"/>
                </a:lnTo>
                <a:lnTo>
                  <a:pt x="0" y="614172"/>
                </a:lnTo>
              </a:path>
            </a:pathLst>
          </a:custGeom>
          <a:noFill/>
          <a:ln w="9144" cap="rnd">
            <a:solidFill>
              <a:srgbClr val="FFFFFF"/>
            </a:solidFill>
            <a:prstDash val="solid"/>
            <a:round/>
          </a:ln>
        </p:spPr>
        <p:txBody>
          <a:bodyPr rtlCol="0" anchor="ctr"/>
          <a:lstStyle/>
          <a:p>
            <a:endParaRPr lang="en-GB"/>
          </a:p>
        </p:txBody>
      </p:sp>
      <p:sp>
        <p:nvSpPr>
          <p:cNvPr id="47" name="Freeform: Shape 46">
            <a:extLst>
              <a:ext uri="{FF2B5EF4-FFF2-40B4-BE49-F238E27FC236}">
                <a16:creationId xmlns:a16="http://schemas.microsoft.com/office/drawing/2014/main" id="{94C1DC2A-2DD1-4D6A-9E65-AE54CF4C3C90}"/>
              </a:ext>
            </a:extLst>
          </p:cNvPr>
          <p:cNvSpPr/>
          <p:nvPr/>
        </p:nvSpPr>
        <p:spPr>
          <a:xfrm>
            <a:off x="9274219" y="3352215"/>
            <a:ext cx="1594944" cy="541548"/>
          </a:xfrm>
          <a:custGeom>
            <a:avLst/>
            <a:gdLst>
              <a:gd name="connsiteX0" fmla="*/ 0 w 1145667"/>
              <a:gd name="connsiteY0" fmla="*/ 389001 h 389000"/>
              <a:gd name="connsiteX1" fmla="*/ 1145667 w 1145667"/>
              <a:gd name="connsiteY1" fmla="*/ 389001 h 389000"/>
              <a:gd name="connsiteX2" fmla="*/ 923258 w 1145667"/>
              <a:gd name="connsiteY2" fmla="*/ 0 h 389000"/>
              <a:gd name="connsiteX3" fmla="*/ 223171 w 1145667"/>
              <a:gd name="connsiteY3" fmla="*/ 0 h 389000"/>
              <a:gd name="connsiteX4" fmla="*/ 0 w 1145667"/>
              <a:gd name="connsiteY4" fmla="*/ 389001 h 3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67" h="389000">
                <a:moveTo>
                  <a:pt x="0" y="389001"/>
                </a:moveTo>
                <a:lnTo>
                  <a:pt x="1145667" y="389001"/>
                </a:lnTo>
                <a:lnTo>
                  <a:pt x="923258" y="0"/>
                </a:lnTo>
                <a:lnTo>
                  <a:pt x="223171" y="0"/>
                </a:lnTo>
                <a:lnTo>
                  <a:pt x="0" y="389001"/>
                </a:lnTo>
              </a:path>
            </a:pathLst>
          </a:custGeom>
          <a:solidFill>
            <a:schemeClr val="accent1">
              <a:lumMod val="60000"/>
              <a:lumOff val="40000"/>
            </a:schemeClr>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A17D489-C28A-43BD-B4E3-BB35708B8242}"/>
              </a:ext>
            </a:extLst>
          </p:cNvPr>
          <p:cNvSpPr/>
          <p:nvPr/>
        </p:nvSpPr>
        <p:spPr>
          <a:xfrm>
            <a:off x="9274219" y="3352215"/>
            <a:ext cx="1594944" cy="541548"/>
          </a:xfrm>
          <a:custGeom>
            <a:avLst/>
            <a:gdLst>
              <a:gd name="connsiteX0" fmla="*/ 0 w 1145667"/>
              <a:gd name="connsiteY0" fmla="*/ 389001 h 389000"/>
              <a:gd name="connsiteX1" fmla="*/ 1145667 w 1145667"/>
              <a:gd name="connsiteY1" fmla="*/ 389001 h 389000"/>
              <a:gd name="connsiteX2" fmla="*/ 923258 w 1145667"/>
              <a:gd name="connsiteY2" fmla="*/ 0 h 389000"/>
              <a:gd name="connsiteX3" fmla="*/ 223171 w 1145667"/>
              <a:gd name="connsiteY3" fmla="*/ 0 h 389000"/>
              <a:gd name="connsiteX4" fmla="*/ 0 w 1145667"/>
              <a:gd name="connsiteY4" fmla="*/ 389001 h 3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67" h="389000">
                <a:moveTo>
                  <a:pt x="0" y="389001"/>
                </a:moveTo>
                <a:lnTo>
                  <a:pt x="1145667" y="389001"/>
                </a:lnTo>
                <a:lnTo>
                  <a:pt x="923258" y="0"/>
                </a:lnTo>
                <a:lnTo>
                  <a:pt x="223171" y="0"/>
                </a:lnTo>
                <a:lnTo>
                  <a:pt x="0" y="389001"/>
                </a:lnTo>
              </a:path>
            </a:pathLst>
          </a:custGeom>
          <a:noFill/>
          <a:ln w="9144" cap="rnd">
            <a:solidFill>
              <a:srgbClr val="FFFFFF"/>
            </a:solidFill>
            <a:prstDash val="solid"/>
            <a:round/>
          </a:ln>
        </p:spPr>
        <p:txBody>
          <a:bodyPr rtlCol="0" anchor="ctr"/>
          <a:lstStyle/>
          <a:p>
            <a:endParaRPr lang="en-GB"/>
          </a:p>
        </p:txBody>
      </p:sp>
      <p:sp>
        <p:nvSpPr>
          <p:cNvPr id="54" name="Freeform: Shape 53">
            <a:extLst>
              <a:ext uri="{FF2B5EF4-FFF2-40B4-BE49-F238E27FC236}">
                <a16:creationId xmlns:a16="http://schemas.microsoft.com/office/drawing/2014/main" id="{359D06AA-6693-47B7-9337-A3C6E2CE703A}"/>
              </a:ext>
            </a:extLst>
          </p:cNvPr>
          <p:cNvSpPr/>
          <p:nvPr/>
        </p:nvSpPr>
        <p:spPr>
          <a:xfrm>
            <a:off x="8965521" y="3893232"/>
            <a:ext cx="2212340" cy="546323"/>
          </a:xfrm>
          <a:custGeom>
            <a:avLst/>
            <a:gdLst>
              <a:gd name="connsiteX0" fmla="*/ 222789 w 1589150"/>
              <a:gd name="connsiteY0" fmla="*/ 0 h 392430"/>
              <a:gd name="connsiteX1" fmla="*/ 0 w 1589150"/>
              <a:gd name="connsiteY1" fmla="*/ 392430 h 392430"/>
              <a:gd name="connsiteX2" fmla="*/ 1589151 w 1589150"/>
              <a:gd name="connsiteY2" fmla="*/ 392430 h 392430"/>
              <a:gd name="connsiteX3" fmla="*/ 1366361 w 1589150"/>
              <a:gd name="connsiteY3" fmla="*/ 0 h 392430"/>
              <a:gd name="connsiteX4" fmla="*/ 222789 w 1589150"/>
              <a:gd name="connsiteY4" fmla="*/ 0 h 39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150" h="392430">
                <a:moveTo>
                  <a:pt x="222789" y="0"/>
                </a:moveTo>
                <a:lnTo>
                  <a:pt x="0" y="392430"/>
                </a:lnTo>
                <a:lnTo>
                  <a:pt x="1589151" y="392430"/>
                </a:lnTo>
                <a:lnTo>
                  <a:pt x="1366361" y="0"/>
                </a:lnTo>
                <a:lnTo>
                  <a:pt x="222789" y="0"/>
                </a:lnTo>
              </a:path>
            </a:pathLst>
          </a:custGeom>
          <a:solidFill>
            <a:schemeClr val="accent1"/>
          </a:solid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C39AC201-ADCC-4A86-A537-BB420049D22A}"/>
              </a:ext>
            </a:extLst>
          </p:cNvPr>
          <p:cNvSpPr/>
          <p:nvPr/>
        </p:nvSpPr>
        <p:spPr>
          <a:xfrm>
            <a:off x="8965521" y="3893232"/>
            <a:ext cx="2212340" cy="546323"/>
          </a:xfrm>
          <a:custGeom>
            <a:avLst/>
            <a:gdLst>
              <a:gd name="connsiteX0" fmla="*/ 222789 w 1589150"/>
              <a:gd name="connsiteY0" fmla="*/ 0 h 392430"/>
              <a:gd name="connsiteX1" fmla="*/ 0 w 1589150"/>
              <a:gd name="connsiteY1" fmla="*/ 392430 h 392430"/>
              <a:gd name="connsiteX2" fmla="*/ 1589151 w 1589150"/>
              <a:gd name="connsiteY2" fmla="*/ 392430 h 392430"/>
              <a:gd name="connsiteX3" fmla="*/ 1366361 w 1589150"/>
              <a:gd name="connsiteY3" fmla="*/ 0 h 392430"/>
              <a:gd name="connsiteX4" fmla="*/ 222789 w 1589150"/>
              <a:gd name="connsiteY4" fmla="*/ 0 h 39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150" h="392430">
                <a:moveTo>
                  <a:pt x="222789" y="0"/>
                </a:moveTo>
                <a:lnTo>
                  <a:pt x="0" y="392430"/>
                </a:lnTo>
                <a:lnTo>
                  <a:pt x="1589151" y="392430"/>
                </a:lnTo>
                <a:lnTo>
                  <a:pt x="1366361" y="0"/>
                </a:lnTo>
                <a:lnTo>
                  <a:pt x="222789" y="0"/>
                </a:lnTo>
              </a:path>
            </a:pathLst>
          </a:custGeom>
          <a:noFill/>
          <a:ln w="9144" cap="rnd">
            <a:solidFill>
              <a:srgbClr val="FFFFFF"/>
            </a:solidFill>
            <a:prstDash val="solid"/>
            <a:round/>
          </a:ln>
        </p:spPr>
        <p:txBody>
          <a:bodyPr rtlCol="0" anchor="ctr"/>
          <a:lstStyle/>
          <a:p>
            <a:endParaRPr lang="en-GB"/>
          </a:p>
        </p:txBody>
      </p:sp>
      <p:sp>
        <p:nvSpPr>
          <p:cNvPr id="61" name="Freeform: Shape 60">
            <a:extLst>
              <a:ext uri="{FF2B5EF4-FFF2-40B4-BE49-F238E27FC236}">
                <a16:creationId xmlns:a16="http://schemas.microsoft.com/office/drawing/2014/main" id="{4D782B9C-2E79-4B9E-8D8F-5D35074F7313}"/>
              </a:ext>
            </a:extLst>
          </p:cNvPr>
          <p:cNvSpPr/>
          <p:nvPr/>
        </p:nvSpPr>
        <p:spPr>
          <a:xfrm>
            <a:off x="732491" y="2440438"/>
            <a:ext cx="2745006" cy="2460175"/>
          </a:xfrm>
          <a:custGeom>
            <a:avLst/>
            <a:gdLst>
              <a:gd name="connsiteX0" fmla="*/ 1971770 w 1971770"/>
              <a:gd name="connsiteY0" fmla="*/ 1767173 h 1767173"/>
              <a:gd name="connsiteX1" fmla="*/ 985838 w 1971770"/>
              <a:gd name="connsiteY1" fmla="*/ 0 h 1767173"/>
              <a:gd name="connsiteX2" fmla="*/ 0 w 1971770"/>
              <a:gd name="connsiteY2" fmla="*/ 1767173 h 1767173"/>
              <a:gd name="connsiteX3" fmla="*/ 1971770 w 1971770"/>
              <a:gd name="connsiteY3" fmla="*/ 1767173 h 1767173"/>
            </a:gdLst>
            <a:ahLst/>
            <a:cxnLst>
              <a:cxn ang="0">
                <a:pos x="connsiteX0" y="connsiteY0"/>
              </a:cxn>
              <a:cxn ang="0">
                <a:pos x="connsiteX1" y="connsiteY1"/>
              </a:cxn>
              <a:cxn ang="0">
                <a:pos x="connsiteX2" y="connsiteY2"/>
              </a:cxn>
              <a:cxn ang="0">
                <a:pos x="connsiteX3" y="connsiteY3"/>
              </a:cxn>
            </a:cxnLst>
            <a:rect l="l" t="t" r="r" b="b"/>
            <a:pathLst>
              <a:path w="1971770" h="1767173">
                <a:moveTo>
                  <a:pt x="1971770" y="1767173"/>
                </a:moveTo>
                <a:lnTo>
                  <a:pt x="985838" y="0"/>
                </a:lnTo>
                <a:lnTo>
                  <a:pt x="0" y="1767173"/>
                </a:lnTo>
                <a:lnTo>
                  <a:pt x="1971770" y="1767173"/>
                </a:lnTo>
              </a:path>
            </a:pathLst>
          </a:custGeom>
          <a:solidFill>
            <a:schemeClr val="accent1">
              <a:lumMod val="75000"/>
            </a:schemeClr>
          </a:solidFill>
          <a:ln w="9525" cap="flat">
            <a:noFill/>
            <a:prstDash val="solid"/>
            <a:miter/>
          </a:ln>
        </p:spPr>
        <p:txBody>
          <a:bodyPr rtlCol="0" anchor="ctr"/>
          <a:lstStyle/>
          <a:p>
            <a:endParaRPr lang="en-GB" dirty="0"/>
          </a:p>
        </p:txBody>
      </p:sp>
      <p:sp>
        <p:nvSpPr>
          <p:cNvPr id="62" name="Freeform: Shape 61">
            <a:extLst>
              <a:ext uri="{FF2B5EF4-FFF2-40B4-BE49-F238E27FC236}">
                <a16:creationId xmlns:a16="http://schemas.microsoft.com/office/drawing/2014/main" id="{3D1B3716-B3C1-448C-9E51-A24F245271F4}"/>
              </a:ext>
            </a:extLst>
          </p:cNvPr>
          <p:cNvSpPr/>
          <p:nvPr/>
        </p:nvSpPr>
        <p:spPr>
          <a:xfrm>
            <a:off x="732491" y="2440438"/>
            <a:ext cx="2745006" cy="2460175"/>
          </a:xfrm>
          <a:custGeom>
            <a:avLst/>
            <a:gdLst>
              <a:gd name="connsiteX0" fmla="*/ 1971770 w 1971770"/>
              <a:gd name="connsiteY0" fmla="*/ 1767173 h 1767173"/>
              <a:gd name="connsiteX1" fmla="*/ 985838 w 1971770"/>
              <a:gd name="connsiteY1" fmla="*/ 0 h 1767173"/>
              <a:gd name="connsiteX2" fmla="*/ 0 w 1971770"/>
              <a:gd name="connsiteY2" fmla="*/ 1767173 h 1767173"/>
              <a:gd name="connsiteX3" fmla="*/ 1971770 w 1971770"/>
              <a:gd name="connsiteY3" fmla="*/ 1767173 h 1767173"/>
            </a:gdLst>
            <a:ahLst/>
            <a:cxnLst>
              <a:cxn ang="0">
                <a:pos x="connsiteX0" y="connsiteY0"/>
              </a:cxn>
              <a:cxn ang="0">
                <a:pos x="connsiteX1" y="connsiteY1"/>
              </a:cxn>
              <a:cxn ang="0">
                <a:pos x="connsiteX2" y="connsiteY2"/>
              </a:cxn>
              <a:cxn ang="0">
                <a:pos x="connsiteX3" y="connsiteY3"/>
              </a:cxn>
            </a:cxnLst>
            <a:rect l="l" t="t" r="r" b="b"/>
            <a:pathLst>
              <a:path w="1971770" h="1767173">
                <a:moveTo>
                  <a:pt x="1971770" y="1767173"/>
                </a:moveTo>
                <a:lnTo>
                  <a:pt x="985838" y="0"/>
                </a:lnTo>
                <a:lnTo>
                  <a:pt x="0" y="1767173"/>
                </a:lnTo>
                <a:lnTo>
                  <a:pt x="1971770" y="1767173"/>
                </a:lnTo>
              </a:path>
            </a:pathLst>
          </a:custGeom>
          <a:noFill/>
          <a:ln w="9144" cap="rnd">
            <a:solidFill>
              <a:srgbClr val="FFFFFF"/>
            </a:solidFill>
            <a:prstDash val="solid"/>
            <a:round/>
          </a:ln>
        </p:spPr>
        <p:txBody>
          <a:bodyPr rtlCol="0" anchor="ctr"/>
          <a:lstStyle/>
          <a:p>
            <a:endParaRPr lang="en-GB"/>
          </a:p>
        </p:txBody>
      </p:sp>
      <p:sp>
        <p:nvSpPr>
          <p:cNvPr id="68" name="Freeform: Shape 67">
            <a:extLst>
              <a:ext uri="{FF2B5EF4-FFF2-40B4-BE49-F238E27FC236}">
                <a16:creationId xmlns:a16="http://schemas.microsoft.com/office/drawing/2014/main" id="{21F78FA6-C740-4B29-BCF5-B5DF55C1C9FD}"/>
              </a:ext>
            </a:extLst>
          </p:cNvPr>
          <p:cNvSpPr/>
          <p:nvPr/>
        </p:nvSpPr>
        <p:spPr>
          <a:xfrm>
            <a:off x="1324429" y="2432482"/>
            <a:ext cx="1562455" cy="1398558"/>
          </a:xfrm>
          <a:custGeom>
            <a:avLst/>
            <a:gdLst>
              <a:gd name="connsiteX0" fmla="*/ 1122331 w 1122330"/>
              <a:gd name="connsiteY0" fmla="*/ 1004602 h 1004601"/>
              <a:gd name="connsiteX1" fmla="*/ 561118 w 1122330"/>
              <a:gd name="connsiteY1" fmla="*/ 0 h 1004601"/>
              <a:gd name="connsiteX2" fmla="*/ 0 w 1122330"/>
              <a:gd name="connsiteY2" fmla="*/ 1004602 h 1004601"/>
              <a:gd name="connsiteX3" fmla="*/ 1122331 w 1122330"/>
              <a:gd name="connsiteY3" fmla="*/ 1004602 h 1004601"/>
            </a:gdLst>
            <a:ahLst/>
            <a:cxnLst>
              <a:cxn ang="0">
                <a:pos x="connsiteX0" y="connsiteY0"/>
              </a:cxn>
              <a:cxn ang="0">
                <a:pos x="connsiteX1" y="connsiteY1"/>
              </a:cxn>
              <a:cxn ang="0">
                <a:pos x="connsiteX2" y="connsiteY2"/>
              </a:cxn>
              <a:cxn ang="0">
                <a:pos x="connsiteX3" y="connsiteY3"/>
              </a:cxn>
            </a:cxnLst>
            <a:rect l="l" t="t" r="r" b="b"/>
            <a:pathLst>
              <a:path w="1122330" h="1004601">
                <a:moveTo>
                  <a:pt x="1122331" y="1004602"/>
                </a:moveTo>
                <a:lnTo>
                  <a:pt x="561118" y="0"/>
                </a:lnTo>
                <a:lnTo>
                  <a:pt x="0" y="1004602"/>
                </a:lnTo>
                <a:lnTo>
                  <a:pt x="1122331" y="1004602"/>
                </a:lnTo>
              </a:path>
            </a:pathLst>
          </a:custGeom>
          <a:solidFill>
            <a:srgbClr val="4BC5DE"/>
          </a:solid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C4B97365-C16B-4ABE-9D7D-A8ED85D2960C}"/>
              </a:ext>
            </a:extLst>
          </p:cNvPr>
          <p:cNvSpPr/>
          <p:nvPr/>
        </p:nvSpPr>
        <p:spPr>
          <a:xfrm>
            <a:off x="1324429" y="2432482"/>
            <a:ext cx="1562455" cy="1398558"/>
          </a:xfrm>
          <a:custGeom>
            <a:avLst/>
            <a:gdLst>
              <a:gd name="connsiteX0" fmla="*/ 1122331 w 1122330"/>
              <a:gd name="connsiteY0" fmla="*/ 1004602 h 1004601"/>
              <a:gd name="connsiteX1" fmla="*/ 561118 w 1122330"/>
              <a:gd name="connsiteY1" fmla="*/ 0 h 1004601"/>
              <a:gd name="connsiteX2" fmla="*/ 0 w 1122330"/>
              <a:gd name="connsiteY2" fmla="*/ 1004602 h 1004601"/>
              <a:gd name="connsiteX3" fmla="*/ 1122331 w 1122330"/>
              <a:gd name="connsiteY3" fmla="*/ 1004602 h 1004601"/>
            </a:gdLst>
            <a:ahLst/>
            <a:cxnLst>
              <a:cxn ang="0">
                <a:pos x="connsiteX0" y="connsiteY0"/>
              </a:cxn>
              <a:cxn ang="0">
                <a:pos x="connsiteX1" y="connsiteY1"/>
              </a:cxn>
              <a:cxn ang="0">
                <a:pos x="connsiteX2" y="connsiteY2"/>
              </a:cxn>
              <a:cxn ang="0">
                <a:pos x="connsiteX3" y="connsiteY3"/>
              </a:cxn>
            </a:cxnLst>
            <a:rect l="l" t="t" r="r" b="b"/>
            <a:pathLst>
              <a:path w="1122330" h="1004601">
                <a:moveTo>
                  <a:pt x="1122331" y="1004602"/>
                </a:moveTo>
                <a:lnTo>
                  <a:pt x="561118" y="0"/>
                </a:lnTo>
                <a:lnTo>
                  <a:pt x="0" y="1004602"/>
                </a:lnTo>
                <a:lnTo>
                  <a:pt x="1122331" y="1004602"/>
                </a:lnTo>
              </a:path>
            </a:pathLst>
          </a:custGeom>
          <a:solidFill>
            <a:schemeClr val="accent1"/>
          </a:solidFill>
          <a:ln w="9144" cap="rnd">
            <a:solidFill>
              <a:srgbClr val="FFFFFF"/>
            </a:solidFill>
            <a:prstDash val="solid"/>
            <a:round/>
          </a:ln>
        </p:spPr>
        <p:txBody>
          <a:bodyPr rtlCol="0" anchor="ctr"/>
          <a:lstStyle/>
          <a:p>
            <a:endParaRPr lang="en-GB"/>
          </a:p>
        </p:txBody>
      </p:sp>
      <p:sp>
        <p:nvSpPr>
          <p:cNvPr id="223" name="TextBox 222">
            <a:extLst>
              <a:ext uri="{FF2B5EF4-FFF2-40B4-BE49-F238E27FC236}">
                <a16:creationId xmlns:a16="http://schemas.microsoft.com/office/drawing/2014/main" id="{249842F9-6C19-4DB8-AB3F-124B3BD2EE19}"/>
              </a:ext>
            </a:extLst>
          </p:cNvPr>
          <p:cNvSpPr txBox="1"/>
          <p:nvPr userDrawn="1"/>
        </p:nvSpPr>
        <p:spPr>
          <a:xfrm>
            <a:off x="5975847" y="3488491"/>
            <a:ext cx="445956" cy="261610"/>
          </a:xfrm>
          <a:prstGeom prst="rect">
            <a:avLst/>
          </a:prstGeom>
          <a:noFill/>
        </p:spPr>
        <p:txBody>
          <a:bodyPr wrap="none" rtlCol="0">
            <a:spAutoFit/>
          </a:bodyPr>
          <a:lstStyle/>
          <a:p>
            <a:pPr algn="l"/>
            <a:r>
              <a:rPr lang="en-GB" sz="1100" spc="-75" baseline="0" dirty="0">
                <a:solidFill>
                  <a:srgbClr val="FFFFFF"/>
                </a:solidFill>
                <a:latin typeface="+mn-lt"/>
                <a:cs typeface="Arial" panose="020B0604020202020204" pitchFamily="34" charset="0"/>
                <a:sym typeface="Arial"/>
                <a:rtl val="0"/>
              </a:rPr>
              <a:t>Text</a:t>
            </a:r>
          </a:p>
        </p:txBody>
      </p:sp>
      <p:sp>
        <p:nvSpPr>
          <p:cNvPr id="225" name="TextBox 224">
            <a:extLst>
              <a:ext uri="{FF2B5EF4-FFF2-40B4-BE49-F238E27FC236}">
                <a16:creationId xmlns:a16="http://schemas.microsoft.com/office/drawing/2014/main" id="{86404572-5672-4319-A83C-0403C4235DD5}"/>
              </a:ext>
            </a:extLst>
          </p:cNvPr>
          <p:cNvSpPr txBox="1"/>
          <p:nvPr userDrawn="1"/>
        </p:nvSpPr>
        <p:spPr>
          <a:xfrm>
            <a:off x="5964704" y="4321234"/>
            <a:ext cx="445956" cy="261610"/>
          </a:xfrm>
          <a:prstGeom prst="rect">
            <a:avLst/>
          </a:prstGeom>
          <a:noFill/>
        </p:spPr>
        <p:txBody>
          <a:bodyPr wrap="none" rtlCol="0">
            <a:spAutoFit/>
          </a:bodyPr>
          <a:lstStyle/>
          <a:p>
            <a:pPr algn="l"/>
            <a:r>
              <a:rPr lang="en-GB" sz="1100" spc="-75" baseline="0" dirty="0">
                <a:solidFill>
                  <a:srgbClr val="FFFFFF"/>
                </a:solidFill>
                <a:latin typeface="+mn-lt"/>
                <a:cs typeface="Arial" panose="020B0604020202020204" pitchFamily="34" charset="0"/>
                <a:sym typeface="Arial"/>
                <a:rtl val="0"/>
              </a:rPr>
              <a:t>Text</a:t>
            </a:r>
            <a:endParaRPr lang="en-GB" sz="1200" spc="-75" baseline="0" dirty="0">
              <a:solidFill>
                <a:srgbClr val="FFFFFF"/>
              </a:solidFill>
              <a:latin typeface="+mn-lt"/>
              <a:cs typeface="Arial" panose="020B0604020202020204" pitchFamily="34" charset="0"/>
              <a:sym typeface="Arial"/>
              <a:rtl val="0"/>
            </a:endParaRPr>
          </a:p>
        </p:txBody>
      </p:sp>
      <p:sp>
        <p:nvSpPr>
          <p:cNvPr id="229" name="TextBox 228">
            <a:extLst>
              <a:ext uri="{FF2B5EF4-FFF2-40B4-BE49-F238E27FC236}">
                <a16:creationId xmlns:a16="http://schemas.microsoft.com/office/drawing/2014/main" id="{EFDA71E5-D3C7-4517-89CC-562189C742AB}"/>
              </a:ext>
            </a:extLst>
          </p:cNvPr>
          <p:cNvSpPr txBox="1"/>
          <p:nvPr userDrawn="1"/>
        </p:nvSpPr>
        <p:spPr>
          <a:xfrm>
            <a:off x="1834743" y="4321234"/>
            <a:ext cx="445956" cy="261610"/>
          </a:xfrm>
          <a:prstGeom prst="rect">
            <a:avLst/>
          </a:prstGeom>
          <a:noFill/>
        </p:spPr>
        <p:txBody>
          <a:bodyPr wrap="none" rtlCol="0">
            <a:spAutoFit/>
          </a:bodyPr>
          <a:lstStyle/>
          <a:p>
            <a:pPr algn="l"/>
            <a:r>
              <a:rPr lang="en-GB" sz="1100" spc="-75" baseline="0" dirty="0">
                <a:solidFill>
                  <a:srgbClr val="FFFFFF"/>
                </a:solidFill>
                <a:latin typeface="+mn-lt"/>
                <a:cs typeface="Arial" panose="020B0604020202020204" pitchFamily="34" charset="0"/>
                <a:sym typeface="Arial"/>
                <a:rtl val="0"/>
              </a:rPr>
              <a:t>Text</a:t>
            </a:r>
            <a:endParaRPr lang="en-GB" sz="1200" spc="-75" baseline="0" dirty="0">
              <a:solidFill>
                <a:srgbClr val="FFFFFF"/>
              </a:solidFill>
              <a:latin typeface="+mn-lt"/>
              <a:cs typeface="Arial" panose="020B0604020202020204" pitchFamily="34" charset="0"/>
              <a:sym typeface="Arial"/>
              <a:rtl val="0"/>
            </a:endParaRPr>
          </a:p>
        </p:txBody>
      </p:sp>
      <p:sp>
        <p:nvSpPr>
          <p:cNvPr id="231" name="TextBox 230">
            <a:extLst>
              <a:ext uri="{FF2B5EF4-FFF2-40B4-BE49-F238E27FC236}">
                <a16:creationId xmlns:a16="http://schemas.microsoft.com/office/drawing/2014/main" id="{1DDE5AF6-ACB7-4999-A15F-A56C730801A1}"/>
              </a:ext>
            </a:extLst>
          </p:cNvPr>
          <p:cNvSpPr txBox="1"/>
          <p:nvPr userDrawn="1"/>
        </p:nvSpPr>
        <p:spPr>
          <a:xfrm>
            <a:off x="1834743" y="3260453"/>
            <a:ext cx="445956" cy="261610"/>
          </a:xfrm>
          <a:prstGeom prst="rect">
            <a:avLst/>
          </a:prstGeom>
          <a:noFill/>
        </p:spPr>
        <p:txBody>
          <a:bodyPr wrap="none" rtlCol="0">
            <a:spAutoFit/>
          </a:bodyPr>
          <a:lstStyle/>
          <a:p>
            <a:pPr algn="l"/>
            <a:r>
              <a:rPr lang="en-GB" sz="1100" spc="-75" baseline="0" dirty="0">
                <a:solidFill>
                  <a:srgbClr val="FFFFFF"/>
                </a:solidFill>
                <a:latin typeface="+mn-lt"/>
                <a:cs typeface="Arial" panose="020B0604020202020204" pitchFamily="34" charset="0"/>
                <a:sym typeface="Arial"/>
                <a:rtl val="0"/>
              </a:rPr>
              <a:t>Text</a:t>
            </a:r>
            <a:endParaRPr lang="en-GB" sz="1200" spc="-75" baseline="0" dirty="0">
              <a:solidFill>
                <a:srgbClr val="FFFFFF"/>
              </a:solidFill>
              <a:latin typeface="+mn-lt"/>
              <a:cs typeface="Arial" panose="020B0604020202020204" pitchFamily="34" charset="0"/>
              <a:sym typeface="Arial"/>
              <a:rtl val="0"/>
            </a:endParaRPr>
          </a:p>
        </p:txBody>
      </p:sp>
      <p:sp>
        <p:nvSpPr>
          <p:cNvPr id="233" name="TextBox 232">
            <a:extLst>
              <a:ext uri="{FF2B5EF4-FFF2-40B4-BE49-F238E27FC236}">
                <a16:creationId xmlns:a16="http://schemas.microsoft.com/office/drawing/2014/main" id="{FC8722C9-7D86-4D84-A2D7-FCD6C0F6CB97}"/>
              </a:ext>
            </a:extLst>
          </p:cNvPr>
          <p:cNvSpPr txBox="1"/>
          <p:nvPr userDrawn="1"/>
        </p:nvSpPr>
        <p:spPr>
          <a:xfrm>
            <a:off x="9836951" y="4515669"/>
            <a:ext cx="445956" cy="261610"/>
          </a:xfrm>
          <a:prstGeom prst="rect">
            <a:avLst/>
          </a:prstGeom>
          <a:noFill/>
        </p:spPr>
        <p:txBody>
          <a:bodyPr wrap="none" rtlCol="0">
            <a:spAutoFit/>
          </a:bodyPr>
          <a:lstStyle/>
          <a:p>
            <a:pPr algn="l"/>
            <a:r>
              <a:rPr lang="en-GB" sz="1100" spc="-75" baseline="0" dirty="0">
                <a:solidFill>
                  <a:srgbClr val="FFFFFF"/>
                </a:solidFill>
                <a:latin typeface="+mn-lt"/>
                <a:cs typeface="Arial" panose="020B0604020202020204" pitchFamily="34" charset="0"/>
                <a:sym typeface="Arial"/>
                <a:rtl val="0"/>
              </a:rPr>
              <a:t>Text</a:t>
            </a:r>
            <a:endParaRPr lang="en-GB" sz="1200" spc="-75" baseline="0" dirty="0">
              <a:solidFill>
                <a:srgbClr val="FFFFFF"/>
              </a:solidFill>
              <a:latin typeface="+mn-lt"/>
              <a:cs typeface="Arial" panose="020B0604020202020204" pitchFamily="34" charset="0"/>
              <a:sym typeface="Arial"/>
              <a:rtl val="0"/>
            </a:endParaRPr>
          </a:p>
        </p:txBody>
      </p:sp>
      <p:sp>
        <p:nvSpPr>
          <p:cNvPr id="235" name="TextBox 234">
            <a:extLst>
              <a:ext uri="{FF2B5EF4-FFF2-40B4-BE49-F238E27FC236}">
                <a16:creationId xmlns:a16="http://schemas.microsoft.com/office/drawing/2014/main" id="{0C029F15-50F3-44B2-8C81-21680AA94471}"/>
              </a:ext>
            </a:extLst>
          </p:cNvPr>
          <p:cNvSpPr txBox="1"/>
          <p:nvPr userDrawn="1"/>
        </p:nvSpPr>
        <p:spPr>
          <a:xfrm>
            <a:off x="9836951" y="4005717"/>
            <a:ext cx="445956" cy="261610"/>
          </a:xfrm>
          <a:prstGeom prst="rect">
            <a:avLst/>
          </a:prstGeom>
          <a:noFill/>
        </p:spPr>
        <p:txBody>
          <a:bodyPr wrap="none" rtlCol="0">
            <a:spAutoFit/>
          </a:bodyPr>
          <a:lstStyle/>
          <a:p>
            <a:pPr algn="l"/>
            <a:r>
              <a:rPr lang="en-GB" sz="1100" spc="-75" baseline="0" dirty="0">
                <a:solidFill>
                  <a:srgbClr val="FFFFFF"/>
                </a:solidFill>
                <a:latin typeface="+mn-lt"/>
                <a:cs typeface="Arial" panose="020B0604020202020204" pitchFamily="34" charset="0"/>
                <a:sym typeface="Arial"/>
                <a:rtl val="0"/>
              </a:rPr>
              <a:t>Text</a:t>
            </a:r>
            <a:endParaRPr lang="en-GB" sz="1200" spc="-75" baseline="0" dirty="0">
              <a:solidFill>
                <a:srgbClr val="FFFFFF"/>
              </a:solidFill>
              <a:latin typeface="+mn-lt"/>
              <a:cs typeface="Arial" panose="020B0604020202020204" pitchFamily="34" charset="0"/>
              <a:sym typeface="Arial"/>
              <a:rtl val="0"/>
            </a:endParaRPr>
          </a:p>
        </p:txBody>
      </p:sp>
      <p:sp>
        <p:nvSpPr>
          <p:cNvPr id="237" name="TextBox 236">
            <a:extLst>
              <a:ext uri="{FF2B5EF4-FFF2-40B4-BE49-F238E27FC236}">
                <a16:creationId xmlns:a16="http://schemas.microsoft.com/office/drawing/2014/main" id="{A9944AF8-9552-442E-913D-4F13E74AA795}"/>
              </a:ext>
            </a:extLst>
          </p:cNvPr>
          <p:cNvSpPr txBox="1"/>
          <p:nvPr userDrawn="1"/>
        </p:nvSpPr>
        <p:spPr>
          <a:xfrm>
            <a:off x="9836951" y="3478614"/>
            <a:ext cx="445956" cy="261610"/>
          </a:xfrm>
          <a:prstGeom prst="rect">
            <a:avLst/>
          </a:prstGeom>
          <a:noFill/>
        </p:spPr>
        <p:txBody>
          <a:bodyPr wrap="none" rtlCol="0">
            <a:spAutoFit/>
          </a:bodyPr>
          <a:lstStyle/>
          <a:p>
            <a:pPr algn="l"/>
            <a:r>
              <a:rPr lang="en-GB" sz="1100" spc="-75" baseline="0" dirty="0">
                <a:solidFill>
                  <a:srgbClr val="FFFFFF"/>
                </a:solidFill>
                <a:latin typeface="+mn-lt"/>
                <a:cs typeface="Arial" panose="020B0604020202020204" pitchFamily="34" charset="0"/>
                <a:sym typeface="Arial"/>
                <a:rtl val="0"/>
              </a:rPr>
              <a:t>Text</a:t>
            </a:r>
            <a:endParaRPr lang="en-GB" sz="1200" spc="-75" baseline="0" dirty="0">
              <a:solidFill>
                <a:srgbClr val="FFFFFF"/>
              </a:solidFill>
              <a:latin typeface="+mn-lt"/>
              <a:cs typeface="Arial" panose="020B0604020202020204" pitchFamily="34" charset="0"/>
              <a:sym typeface="Arial"/>
              <a:rtl val="0"/>
            </a:endParaRPr>
          </a:p>
        </p:txBody>
      </p:sp>
      <p:sp>
        <p:nvSpPr>
          <p:cNvPr id="239" name="TextBox 238">
            <a:extLst>
              <a:ext uri="{FF2B5EF4-FFF2-40B4-BE49-F238E27FC236}">
                <a16:creationId xmlns:a16="http://schemas.microsoft.com/office/drawing/2014/main" id="{05C6EC5A-B003-475A-9A3F-8A904187D8BD}"/>
              </a:ext>
            </a:extLst>
          </p:cNvPr>
          <p:cNvSpPr txBox="1"/>
          <p:nvPr userDrawn="1"/>
        </p:nvSpPr>
        <p:spPr>
          <a:xfrm>
            <a:off x="9836951" y="2967662"/>
            <a:ext cx="445956" cy="261610"/>
          </a:xfrm>
          <a:prstGeom prst="rect">
            <a:avLst/>
          </a:prstGeom>
          <a:noFill/>
        </p:spPr>
        <p:txBody>
          <a:bodyPr wrap="none" rtlCol="0">
            <a:spAutoFit/>
          </a:bodyPr>
          <a:lstStyle/>
          <a:p>
            <a:pPr algn="l"/>
            <a:r>
              <a:rPr lang="en-GB" sz="1100" spc="-75" baseline="0" dirty="0">
                <a:solidFill>
                  <a:srgbClr val="FFFFFF"/>
                </a:solidFill>
                <a:latin typeface="+mn-lt"/>
                <a:cs typeface="Arial" panose="020B0604020202020204" pitchFamily="34" charset="0"/>
                <a:sym typeface="Arial"/>
                <a:rtl val="0"/>
              </a:rPr>
              <a:t>Text</a:t>
            </a:r>
          </a:p>
        </p:txBody>
      </p:sp>
      <p:cxnSp>
        <p:nvCxnSpPr>
          <p:cNvPr id="45" name="Straight Connector 44">
            <a:extLst>
              <a:ext uri="{FF2B5EF4-FFF2-40B4-BE49-F238E27FC236}">
                <a16:creationId xmlns:a16="http://schemas.microsoft.com/office/drawing/2014/main" id="{A5930876-0DF1-4C65-B62D-4C65FD6BBC72}"/>
              </a:ext>
            </a:extLst>
          </p:cNvPr>
          <p:cNvCxnSpPr>
            <a:cxnSpLocks/>
          </p:cNvCxnSpPr>
          <p:nvPr userDrawn="1"/>
        </p:nvCxnSpPr>
        <p:spPr>
          <a:xfrm flipH="1">
            <a:off x="6403161" y="2707099"/>
            <a:ext cx="1460583"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 Placeholder 47">
            <a:extLst>
              <a:ext uri="{FF2B5EF4-FFF2-40B4-BE49-F238E27FC236}">
                <a16:creationId xmlns:a16="http://schemas.microsoft.com/office/drawing/2014/main" id="{032DB418-BA6E-41DA-B123-66006DD9431D}"/>
              </a:ext>
            </a:extLst>
          </p:cNvPr>
          <p:cNvSpPr>
            <a:spLocks noGrp="1"/>
          </p:cNvSpPr>
          <p:nvPr>
            <p:ph type="body" sz="quarter" idx="31" hasCustomPrompt="1"/>
          </p:nvPr>
        </p:nvSpPr>
        <p:spPr>
          <a:xfrm>
            <a:off x="7396141" y="2409358"/>
            <a:ext cx="1195388" cy="301625"/>
          </a:xfrm>
        </p:spPr>
        <p:txBody>
          <a:bodyPr>
            <a:noAutofit/>
          </a:bodyPr>
          <a:lstStyle>
            <a:lvl1pPr>
              <a:defRPr sz="1600" b="1"/>
            </a:lvl1pPr>
            <a:lvl5pPr>
              <a:defRPr/>
            </a:lvl5pPr>
          </a:lstStyle>
          <a:p>
            <a:pPr lvl="0"/>
            <a:r>
              <a:rPr lang="en-GB" dirty="0"/>
              <a:t>Title</a:t>
            </a:r>
          </a:p>
        </p:txBody>
      </p:sp>
      <p:sp>
        <p:nvSpPr>
          <p:cNvPr id="50" name="Text Placeholder 47">
            <a:extLst>
              <a:ext uri="{FF2B5EF4-FFF2-40B4-BE49-F238E27FC236}">
                <a16:creationId xmlns:a16="http://schemas.microsoft.com/office/drawing/2014/main" id="{AE513837-3AE3-41BE-AE7D-2F4974A835C4}"/>
              </a:ext>
            </a:extLst>
          </p:cNvPr>
          <p:cNvSpPr>
            <a:spLocks noGrp="1"/>
          </p:cNvSpPr>
          <p:nvPr>
            <p:ph type="body" sz="quarter" idx="32" hasCustomPrompt="1"/>
          </p:nvPr>
        </p:nvSpPr>
        <p:spPr>
          <a:xfrm>
            <a:off x="7396140" y="2894238"/>
            <a:ext cx="1596431" cy="1017944"/>
          </a:xfrm>
        </p:spPr>
        <p:txBody>
          <a:bodyPr>
            <a:normAutofit/>
          </a:bodyPr>
          <a:lstStyle>
            <a:lvl1pPr marL="171450" indent="-171450">
              <a:buFont typeface="Arial" panose="020B0604020202020204" pitchFamily="34" charset="0"/>
              <a:buChar char="•"/>
              <a:defRPr sz="900" b="0"/>
            </a:lvl1pPr>
            <a:lvl5pPr>
              <a:defRPr/>
            </a:lvl5pPr>
          </a:lstStyle>
          <a:p>
            <a:pPr lvl="0"/>
            <a:r>
              <a:rPr lang="en-GB" dirty="0"/>
              <a:t>Bullet point </a:t>
            </a:r>
          </a:p>
          <a:p>
            <a:pPr lvl="0"/>
            <a:r>
              <a:rPr lang="en-GB" dirty="0"/>
              <a:t>Bullet point</a:t>
            </a:r>
          </a:p>
        </p:txBody>
      </p:sp>
      <p:sp>
        <p:nvSpPr>
          <p:cNvPr id="43" name="Slide Number Placeholder 5">
            <a:extLst>
              <a:ext uri="{FF2B5EF4-FFF2-40B4-BE49-F238E27FC236}">
                <a16:creationId xmlns:a16="http://schemas.microsoft.com/office/drawing/2014/main" id="{C283B0E9-775D-4641-9870-E6D24EF79843}"/>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44" name="Straight Connector 43">
            <a:extLst>
              <a:ext uri="{FF2B5EF4-FFF2-40B4-BE49-F238E27FC236}">
                <a16:creationId xmlns:a16="http://schemas.microsoft.com/office/drawing/2014/main" id="{8D71D98B-1762-4221-AE6C-04BC2068A5AE}"/>
              </a:ext>
            </a:extLst>
          </p:cNvPr>
          <p:cNvCxnSpPr/>
          <p:nvPr userDrawn="1"/>
        </p:nvCxnSpPr>
        <p:spPr>
          <a:xfrm>
            <a:off x="114300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A_Xchange full colour landscape.png" descr="A_Xchange full colour landscape.png">
            <a:extLst>
              <a:ext uri="{FF2B5EF4-FFF2-40B4-BE49-F238E27FC236}">
                <a16:creationId xmlns:a16="http://schemas.microsoft.com/office/drawing/2014/main" id="{63119160-39FC-40E0-B06F-13FBBF4764BB}"/>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1360592F-4FA1-484B-95A2-FBECE2D3AB74}"/>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46" name="Group 45">
            <a:extLst>
              <a:ext uri="{FF2B5EF4-FFF2-40B4-BE49-F238E27FC236}">
                <a16:creationId xmlns:a16="http://schemas.microsoft.com/office/drawing/2014/main" id="{ABFA15C7-CA8E-44FB-B2B6-39E927ACE490}"/>
              </a:ext>
            </a:extLst>
          </p:cNvPr>
          <p:cNvGrpSpPr/>
          <p:nvPr userDrawn="1"/>
        </p:nvGrpSpPr>
        <p:grpSpPr>
          <a:xfrm>
            <a:off x="328473" y="6289674"/>
            <a:ext cx="2266315" cy="431800"/>
            <a:chOff x="6519545" y="598622"/>
            <a:chExt cx="2266315" cy="431800"/>
          </a:xfrm>
        </p:grpSpPr>
        <p:pic>
          <p:nvPicPr>
            <p:cNvPr id="51" name="Picture 50">
              <a:extLst>
                <a:ext uri="{FF2B5EF4-FFF2-40B4-BE49-F238E27FC236}">
                  <a16:creationId xmlns:a16="http://schemas.microsoft.com/office/drawing/2014/main" id="{3596366C-AF43-434B-ABA0-8E12B2E6A6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52" name="Text Box 2">
              <a:extLst>
                <a:ext uri="{FF2B5EF4-FFF2-40B4-BE49-F238E27FC236}">
                  <a16:creationId xmlns:a16="http://schemas.microsoft.com/office/drawing/2014/main" id="{63EF490F-0800-4A83-ADC7-A5CE61C0A66E}"/>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068455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 Grey - Divider">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8C5839E-7F2B-4C32-BA0F-E74D91A1E89B}"/>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4" name="Picture 23" descr="A close up of a logo&#10;&#10;Description automatically generated">
            <a:extLst>
              <a:ext uri="{FF2B5EF4-FFF2-40B4-BE49-F238E27FC236}">
                <a16:creationId xmlns:a16="http://schemas.microsoft.com/office/drawing/2014/main" id="{C4DDA888-4A9C-4D42-A911-A72482E981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sp>
        <p:nvSpPr>
          <p:cNvPr id="30" name="Text Placeholder 29">
            <a:extLst>
              <a:ext uri="{FF2B5EF4-FFF2-40B4-BE49-F238E27FC236}">
                <a16:creationId xmlns:a16="http://schemas.microsoft.com/office/drawing/2014/main" id="{C3068FC9-5BFC-49F6-A4B0-9D336498AAC7}"/>
              </a:ext>
            </a:extLst>
          </p:cNvPr>
          <p:cNvSpPr>
            <a:spLocks noGrp="1"/>
          </p:cNvSpPr>
          <p:nvPr>
            <p:ph type="body" sz="quarter" idx="10" hasCustomPrompt="1"/>
          </p:nvPr>
        </p:nvSpPr>
        <p:spPr>
          <a:xfrm>
            <a:off x="1096963" y="2011045"/>
            <a:ext cx="4055329" cy="1082040"/>
          </a:xfrm>
        </p:spPr>
        <p:txBody>
          <a:bodyPr>
            <a:noAutofit/>
          </a:bodyPr>
          <a:lstStyle>
            <a:lvl1pPr>
              <a:defRPr sz="2800" b="1">
                <a:solidFill>
                  <a:schemeClr val="bg1"/>
                </a:solidFill>
                <a:latin typeface="+mj-lt"/>
              </a:defRPr>
            </a:lvl1pPr>
            <a:lvl5pPr>
              <a:defRPr/>
            </a:lvl5pPr>
          </a:lstStyle>
          <a:p>
            <a:pPr lvl="0"/>
            <a:r>
              <a:rPr lang="en-US" dirty="0"/>
              <a:t>Click to change divider title</a:t>
            </a:r>
            <a:endParaRPr lang="en-GB" dirty="0"/>
          </a:p>
        </p:txBody>
      </p:sp>
      <p:pic>
        <p:nvPicPr>
          <p:cNvPr id="9" name="Graphic 7">
            <a:extLst>
              <a:ext uri="{FF2B5EF4-FFF2-40B4-BE49-F238E27FC236}">
                <a16:creationId xmlns:a16="http://schemas.microsoft.com/office/drawing/2014/main" id="{CDA482EC-AF19-425E-9484-61A53666C0DC}"/>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985691" y="786995"/>
            <a:ext cx="1491083" cy="670574"/>
          </a:xfrm>
          <a:prstGeom prst="rect">
            <a:avLst/>
          </a:prstGeom>
        </p:spPr>
      </p:pic>
    </p:spTree>
    <p:extLst>
      <p:ext uri="{BB962C8B-B14F-4D97-AF65-F5344CB8AC3E}">
        <p14:creationId xmlns:p14="http://schemas.microsoft.com/office/powerpoint/2010/main" val="69104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 Divi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695A7C9-A56C-45C3-AD61-A739F2B1073B}"/>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A close up of a logo&#10;&#10;Description automatically generated">
            <a:extLst>
              <a:ext uri="{FF2B5EF4-FFF2-40B4-BE49-F238E27FC236}">
                <a16:creationId xmlns:a16="http://schemas.microsoft.com/office/drawing/2014/main" id="{3A942195-2AD6-4BB4-A130-35AAA2E8C1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sp>
        <p:nvSpPr>
          <p:cNvPr id="13" name="Text Placeholder 29">
            <a:extLst>
              <a:ext uri="{FF2B5EF4-FFF2-40B4-BE49-F238E27FC236}">
                <a16:creationId xmlns:a16="http://schemas.microsoft.com/office/drawing/2014/main" id="{E524F750-38C4-436A-A259-7BEBCB2E3B1A}"/>
              </a:ext>
            </a:extLst>
          </p:cNvPr>
          <p:cNvSpPr>
            <a:spLocks noGrp="1"/>
          </p:cNvSpPr>
          <p:nvPr>
            <p:ph type="body" sz="quarter" idx="10" hasCustomPrompt="1"/>
          </p:nvPr>
        </p:nvSpPr>
        <p:spPr>
          <a:xfrm>
            <a:off x="1096963" y="2011045"/>
            <a:ext cx="4746789" cy="701675"/>
          </a:xfrm>
        </p:spPr>
        <p:txBody>
          <a:bodyPr>
            <a:noAutofit/>
          </a:bodyPr>
          <a:lstStyle>
            <a:lvl1pPr>
              <a:defRPr sz="3600" b="1">
                <a:solidFill>
                  <a:schemeClr val="bg1"/>
                </a:solidFill>
                <a:latin typeface="+mj-lt"/>
              </a:defRPr>
            </a:lvl1pPr>
            <a:lvl5pPr>
              <a:defRPr/>
            </a:lvl5pPr>
          </a:lstStyle>
          <a:p>
            <a:pPr lvl="0"/>
            <a:r>
              <a:rPr lang="en-US" dirty="0"/>
              <a:t>Click to change the title</a:t>
            </a:r>
            <a:endParaRPr lang="en-GB" dirty="0"/>
          </a:p>
        </p:txBody>
      </p:sp>
      <p:pic>
        <p:nvPicPr>
          <p:cNvPr id="12" name="Graphic 7">
            <a:extLst>
              <a:ext uri="{FF2B5EF4-FFF2-40B4-BE49-F238E27FC236}">
                <a16:creationId xmlns:a16="http://schemas.microsoft.com/office/drawing/2014/main" id="{0EA8AB20-3FA1-4AC3-A50B-F2503E91EE76}"/>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985691" y="786995"/>
            <a:ext cx="1491083" cy="670574"/>
          </a:xfrm>
          <a:prstGeom prst="rect">
            <a:avLst/>
          </a:prstGeom>
        </p:spPr>
      </p:pic>
      <p:sp>
        <p:nvSpPr>
          <p:cNvPr id="6" name="Text Placeholder 29">
            <a:extLst>
              <a:ext uri="{FF2B5EF4-FFF2-40B4-BE49-F238E27FC236}">
                <a16:creationId xmlns:a16="http://schemas.microsoft.com/office/drawing/2014/main" id="{0248180B-7CEB-4AA7-AC4C-9294B9B3E111}"/>
              </a:ext>
            </a:extLst>
          </p:cNvPr>
          <p:cNvSpPr>
            <a:spLocks noGrp="1"/>
          </p:cNvSpPr>
          <p:nvPr>
            <p:ph type="body" sz="quarter" idx="11" hasCustomPrompt="1"/>
          </p:nvPr>
        </p:nvSpPr>
        <p:spPr>
          <a:xfrm>
            <a:off x="1096963" y="3078162"/>
            <a:ext cx="4090401" cy="442940"/>
          </a:xfrm>
        </p:spPr>
        <p:txBody>
          <a:bodyPr>
            <a:noAutofit/>
          </a:bodyPr>
          <a:lstStyle>
            <a:lvl1pPr>
              <a:defRPr sz="1600" b="1">
                <a:solidFill>
                  <a:schemeClr val="bg1"/>
                </a:solidFill>
                <a:latin typeface="+mj-lt"/>
              </a:defRPr>
            </a:lvl1pPr>
            <a:lvl5pPr>
              <a:defRPr/>
            </a:lvl5pPr>
          </a:lstStyle>
          <a:p>
            <a:pPr lvl="0"/>
            <a:r>
              <a:rPr lang="en-US" dirty="0"/>
              <a:t>Click to change subtitle</a:t>
            </a:r>
            <a:endParaRPr lang="en-GB" dirty="0"/>
          </a:p>
        </p:txBody>
      </p:sp>
    </p:spTree>
    <p:extLst>
      <p:ext uri="{BB962C8B-B14F-4D97-AF65-F5344CB8AC3E}">
        <p14:creationId xmlns:p14="http://schemas.microsoft.com/office/powerpoint/2010/main" val="326328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 Divi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3F8AA68-EE81-4327-8DED-85623F10E628}"/>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A close up of a logo&#10;&#10;Description automatically generated">
            <a:extLst>
              <a:ext uri="{FF2B5EF4-FFF2-40B4-BE49-F238E27FC236}">
                <a16:creationId xmlns:a16="http://schemas.microsoft.com/office/drawing/2014/main" id="{A3E21054-2CD8-4D87-9DE8-652DD86B35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sp>
        <p:nvSpPr>
          <p:cNvPr id="13" name="Text Placeholder 29">
            <a:extLst>
              <a:ext uri="{FF2B5EF4-FFF2-40B4-BE49-F238E27FC236}">
                <a16:creationId xmlns:a16="http://schemas.microsoft.com/office/drawing/2014/main" id="{4E800DC0-23F0-42A4-880B-4D6E05E979D5}"/>
              </a:ext>
            </a:extLst>
          </p:cNvPr>
          <p:cNvSpPr>
            <a:spLocks noGrp="1"/>
          </p:cNvSpPr>
          <p:nvPr>
            <p:ph type="body" sz="quarter" idx="10" hasCustomPrompt="1"/>
          </p:nvPr>
        </p:nvSpPr>
        <p:spPr>
          <a:xfrm>
            <a:off x="1096963" y="2011045"/>
            <a:ext cx="4102222" cy="701675"/>
          </a:xfrm>
        </p:spPr>
        <p:txBody>
          <a:bodyPr>
            <a:noAutofit/>
          </a:bodyPr>
          <a:lstStyle>
            <a:lvl1pPr>
              <a:defRPr sz="2800" b="1">
                <a:solidFill>
                  <a:schemeClr val="bg1"/>
                </a:solidFill>
                <a:latin typeface="+mj-lt"/>
              </a:defRPr>
            </a:lvl1pPr>
            <a:lvl5pPr>
              <a:defRPr/>
            </a:lvl5pPr>
          </a:lstStyle>
          <a:p>
            <a:pPr lvl="0"/>
            <a:r>
              <a:rPr lang="en-US" dirty="0"/>
              <a:t>Click to change divider title</a:t>
            </a:r>
            <a:endParaRPr lang="en-GB" dirty="0"/>
          </a:p>
        </p:txBody>
      </p:sp>
      <p:pic>
        <p:nvPicPr>
          <p:cNvPr id="12" name="Graphic 7">
            <a:extLst>
              <a:ext uri="{FF2B5EF4-FFF2-40B4-BE49-F238E27FC236}">
                <a16:creationId xmlns:a16="http://schemas.microsoft.com/office/drawing/2014/main" id="{1315EBD3-7FFA-42D3-AEC7-E8EA832DA05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985691" y="786995"/>
            <a:ext cx="1491083" cy="670574"/>
          </a:xfrm>
          <a:prstGeom prst="rect">
            <a:avLst/>
          </a:prstGeom>
        </p:spPr>
      </p:pic>
    </p:spTree>
    <p:extLst>
      <p:ext uri="{BB962C8B-B14F-4D97-AF65-F5344CB8AC3E}">
        <p14:creationId xmlns:p14="http://schemas.microsoft.com/office/powerpoint/2010/main" val="2412691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159C-9DEC-44A8-ACF8-263686B51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71E7AF-6EB1-4165-853B-0196B0531E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5E90BB-26C1-4B09-B699-037924A2DF22}"/>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5" name="Footer Placeholder 4">
            <a:extLst>
              <a:ext uri="{FF2B5EF4-FFF2-40B4-BE49-F238E27FC236}">
                <a16:creationId xmlns:a16="http://schemas.microsoft.com/office/drawing/2014/main" id="{51560D28-4E7D-4536-871F-4F7298132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AA241-BA02-4C3C-BB40-0B0BCD67D55B}"/>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455742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93D1-2DDC-4555-835D-44ACDD605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7CCC19-A96E-4E3B-AE08-794BDF54E5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8B92A-8E09-4668-BAE1-D4E9CE4ADACB}"/>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5" name="Footer Placeholder 4">
            <a:extLst>
              <a:ext uri="{FF2B5EF4-FFF2-40B4-BE49-F238E27FC236}">
                <a16:creationId xmlns:a16="http://schemas.microsoft.com/office/drawing/2014/main" id="{B0ACF009-4A16-48F2-AAEB-CE8EF1B24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F9D3F-0154-465D-AF42-6F208E6EE7D6}"/>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999425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15D3-4DC1-4492-87BC-865824ABDC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4D8AB6-0F31-443C-A0C5-824E91730A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41B04C-4046-44AC-929D-DA55DEDBBE70}"/>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5" name="Footer Placeholder 4">
            <a:extLst>
              <a:ext uri="{FF2B5EF4-FFF2-40B4-BE49-F238E27FC236}">
                <a16:creationId xmlns:a16="http://schemas.microsoft.com/office/drawing/2014/main" id="{26628DD2-6CAA-4E93-8F86-77ED2787C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00CE9-A563-4D24-8E21-5D777B4B0B29}"/>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735717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1F301-2579-437E-9C47-A88012593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FC3CC5-A9C0-4DA6-B3C0-2D33265CEE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6213DF-2545-444E-9A2A-020C18403D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BDDD7C-F63C-4C09-8D57-72AFCFDB3065}"/>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6" name="Footer Placeholder 5">
            <a:extLst>
              <a:ext uri="{FF2B5EF4-FFF2-40B4-BE49-F238E27FC236}">
                <a16:creationId xmlns:a16="http://schemas.microsoft.com/office/drawing/2014/main" id="{FB92AFBE-9C48-4D3F-A717-01C3A42AB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66E0A6-FDDD-44E0-BCDB-710F9053C9A5}"/>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2578844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15CD-912D-4FB3-92CF-4B1336F00F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FA7449-7C39-4FB2-8C9F-030F63F08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C3A5E-394E-4F89-A33C-FA520A97F8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2DB974-56DB-47C9-BDE6-99649122A5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DB6AE4-F304-41D6-AA28-529718E649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70932-756D-4FFF-86E0-8B0E5D206123}"/>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8" name="Footer Placeholder 7">
            <a:extLst>
              <a:ext uri="{FF2B5EF4-FFF2-40B4-BE49-F238E27FC236}">
                <a16:creationId xmlns:a16="http://schemas.microsoft.com/office/drawing/2014/main" id="{6334F658-4385-47E6-BBB6-D2B3EBE3EE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E843E3-1C66-4CCB-9F88-82A077FFA5B6}"/>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182906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lide 3 without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CA7E4-B12A-432B-82AA-1926B2F0F9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505"/>
          <a:stretch/>
        </p:blipFill>
        <p:spPr>
          <a:xfrm>
            <a:off x="0" y="-1"/>
            <a:ext cx="12192000" cy="6274707"/>
          </a:xfrm>
          <a:prstGeom prst="rect">
            <a:avLst/>
          </a:prstGeom>
        </p:spPr>
      </p:pic>
      <p:sp>
        <p:nvSpPr>
          <p:cNvPr id="9" name="Text Placeholder 11">
            <a:extLst>
              <a:ext uri="{FF2B5EF4-FFF2-40B4-BE49-F238E27FC236}">
                <a16:creationId xmlns:a16="http://schemas.microsoft.com/office/drawing/2014/main" id="{64C98D37-3D41-41AA-946C-812D59E2C014}"/>
              </a:ext>
            </a:extLst>
          </p:cNvPr>
          <p:cNvSpPr>
            <a:spLocks noGrp="1"/>
          </p:cNvSpPr>
          <p:nvPr>
            <p:ph type="body" sz="quarter" idx="13" hasCustomPrompt="1"/>
          </p:nvPr>
        </p:nvSpPr>
        <p:spPr>
          <a:xfrm>
            <a:off x="1065213" y="3963044"/>
            <a:ext cx="4565650" cy="744537"/>
          </a:xfrm>
        </p:spPr>
        <p:txBody>
          <a:bodyPr>
            <a:normAutofit/>
          </a:bodyPr>
          <a:lstStyle>
            <a:lvl1pPr marL="0" indent="0">
              <a:buNone/>
              <a:defRPr sz="1600">
                <a:solidFill>
                  <a:srgbClr val="145483"/>
                </a:solidFill>
                <a:latin typeface="Montserrat Medium" panose="00000600000000000000" pitchFamily="50" charset="0"/>
              </a:defRPr>
            </a:lvl1pPr>
          </a:lstStyle>
          <a:p>
            <a:pPr lvl="0"/>
            <a:r>
              <a:rPr lang="en-GB" dirty="0"/>
              <a:t>Any strapline to go here. Maximum word count should span across two lines</a:t>
            </a:r>
          </a:p>
        </p:txBody>
      </p:sp>
      <p:sp>
        <p:nvSpPr>
          <p:cNvPr id="10" name="Text Placeholder 13">
            <a:extLst>
              <a:ext uri="{FF2B5EF4-FFF2-40B4-BE49-F238E27FC236}">
                <a16:creationId xmlns:a16="http://schemas.microsoft.com/office/drawing/2014/main" id="{0EAA05CD-2B2E-43FB-9931-47FD554B90CD}"/>
              </a:ext>
            </a:extLst>
          </p:cNvPr>
          <p:cNvSpPr>
            <a:spLocks noGrp="1"/>
          </p:cNvSpPr>
          <p:nvPr>
            <p:ph type="body" sz="quarter" idx="15" hasCustomPrompt="1"/>
          </p:nvPr>
        </p:nvSpPr>
        <p:spPr>
          <a:xfrm>
            <a:off x="1116329" y="4823322"/>
            <a:ext cx="1953441" cy="246310"/>
          </a:xfrm>
        </p:spPr>
        <p:txBody>
          <a:bodyPr>
            <a:noAutofit/>
          </a:bodyPr>
          <a:lstStyle>
            <a:lvl1pPr marL="0" indent="0">
              <a:buNone/>
              <a:defRPr sz="900">
                <a:solidFill>
                  <a:srgbClr val="737373"/>
                </a:solidFill>
                <a:latin typeface="Montserrat Medium" panose="00000600000000000000" pitchFamily="50" charset="0"/>
              </a:defRPr>
            </a:lvl1pPr>
          </a:lstStyle>
          <a:p>
            <a:pPr lvl="0"/>
            <a:r>
              <a:rPr lang="en-US" dirty="0"/>
              <a:t>00/00/0000</a:t>
            </a:r>
            <a:endParaRPr lang="en-GB" dirty="0"/>
          </a:p>
        </p:txBody>
      </p:sp>
      <p:sp>
        <p:nvSpPr>
          <p:cNvPr id="12" name="Text Placeholder 12">
            <a:extLst>
              <a:ext uri="{FF2B5EF4-FFF2-40B4-BE49-F238E27FC236}">
                <a16:creationId xmlns:a16="http://schemas.microsoft.com/office/drawing/2014/main" id="{5BC05E9B-04F2-4C29-A7DC-669398C2B2F7}"/>
              </a:ext>
            </a:extLst>
          </p:cNvPr>
          <p:cNvSpPr>
            <a:spLocks noGrp="1"/>
          </p:cNvSpPr>
          <p:nvPr>
            <p:ph type="body" sz="quarter" idx="16" hasCustomPrompt="1"/>
          </p:nvPr>
        </p:nvSpPr>
        <p:spPr>
          <a:xfrm>
            <a:off x="1065213" y="2630500"/>
            <a:ext cx="5727700" cy="1458912"/>
          </a:xfrm>
        </p:spPr>
        <p:txBody>
          <a:bodyPr>
            <a:normAutofit/>
          </a:bodyPr>
          <a:lstStyle>
            <a:lvl1pPr>
              <a:defRPr sz="3600">
                <a:solidFill>
                  <a:schemeClr val="accent1"/>
                </a:solidFill>
                <a:latin typeface="+mj-lt"/>
              </a:defRPr>
            </a:lvl1pPr>
          </a:lstStyle>
          <a:p>
            <a:pPr lvl="0"/>
            <a:r>
              <a:rPr lang="en-GB" dirty="0"/>
              <a:t>Title slide. Click to edit text.</a:t>
            </a:r>
          </a:p>
        </p:txBody>
      </p:sp>
      <p:pic>
        <p:nvPicPr>
          <p:cNvPr id="8" name="A_Xchange full colour landscape.png" descr="A_Xchange full colour landscape.png">
            <a:extLst>
              <a:ext uri="{FF2B5EF4-FFF2-40B4-BE49-F238E27FC236}">
                <a16:creationId xmlns:a16="http://schemas.microsoft.com/office/drawing/2014/main" id="{D34CD104-4FD3-47F1-8791-5996C733A354}"/>
              </a:ext>
            </a:extLst>
          </p:cNvPr>
          <p:cNvPicPr>
            <a:picLocks noChangeAspect="1"/>
          </p:cNvPicPr>
          <p:nvPr userDrawn="1"/>
        </p:nvPicPr>
        <p:blipFill>
          <a:blip r:embed="rId3"/>
          <a:srcRect l="15082" t="2524" b="2524"/>
          <a:stretch>
            <a:fillRect/>
          </a:stretch>
        </p:blipFill>
        <p:spPr>
          <a:xfrm>
            <a:off x="1058513" y="1420053"/>
            <a:ext cx="1260000" cy="634148"/>
          </a:xfrm>
          <a:prstGeom prst="rect">
            <a:avLst/>
          </a:prstGeom>
          <a:ln w="12700">
            <a:miter lim="400000"/>
          </a:ln>
        </p:spPr>
      </p:pic>
      <p:grpSp>
        <p:nvGrpSpPr>
          <p:cNvPr id="15" name="Group 14">
            <a:extLst>
              <a:ext uri="{FF2B5EF4-FFF2-40B4-BE49-F238E27FC236}">
                <a16:creationId xmlns:a16="http://schemas.microsoft.com/office/drawing/2014/main" id="{AD572FF8-942D-40DE-89FA-99211BBCFAA2}"/>
              </a:ext>
            </a:extLst>
          </p:cNvPr>
          <p:cNvGrpSpPr/>
          <p:nvPr userDrawn="1"/>
        </p:nvGrpSpPr>
        <p:grpSpPr>
          <a:xfrm>
            <a:off x="1065213" y="6279015"/>
            <a:ext cx="2266315" cy="431800"/>
            <a:chOff x="6519545" y="598622"/>
            <a:chExt cx="2266315" cy="431800"/>
          </a:xfrm>
        </p:grpSpPr>
        <p:pic>
          <p:nvPicPr>
            <p:cNvPr id="16" name="Picture 15">
              <a:extLst>
                <a:ext uri="{FF2B5EF4-FFF2-40B4-BE49-F238E27FC236}">
                  <a16:creationId xmlns:a16="http://schemas.microsoft.com/office/drawing/2014/main" id="{CD69DA74-C63D-457C-B315-5FCB2FE0C3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7" name="Text Box 2">
              <a:extLst>
                <a:ext uri="{FF2B5EF4-FFF2-40B4-BE49-F238E27FC236}">
                  <a16:creationId xmlns:a16="http://schemas.microsoft.com/office/drawing/2014/main" id="{4516CD82-95B7-4EE5-B13D-74DF79BDECF9}"/>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45473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8C52-8576-4EF2-B5C9-6C3DCDF752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31C345-77D6-41A9-9E5F-AE4F37EA37AB}"/>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4" name="Footer Placeholder 3">
            <a:extLst>
              <a:ext uri="{FF2B5EF4-FFF2-40B4-BE49-F238E27FC236}">
                <a16:creationId xmlns:a16="http://schemas.microsoft.com/office/drawing/2014/main" id="{45E62E14-9B18-40C2-98AF-C3C16EBFD4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376E13-7E2C-4F29-A5F3-BA1753B97966}"/>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1700945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9549C3-CF04-4081-B7AA-8C4920C3357D}"/>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3" name="Footer Placeholder 2">
            <a:extLst>
              <a:ext uri="{FF2B5EF4-FFF2-40B4-BE49-F238E27FC236}">
                <a16:creationId xmlns:a16="http://schemas.microsoft.com/office/drawing/2014/main" id="{33A833C1-0345-4DF5-8CAF-E5A024B632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0604B5-3232-4952-89FE-477384A65AE7}"/>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1923294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850D-1E49-4734-BCC2-57DAC05BD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3971-6A28-4E18-B106-3AD30BD9A6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21DA84-8CFA-4CAC-9919-93D6AB93C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966F0-6257-42AA-8764-0C3F2A9744D2}"/>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6" name="Footer Placeholder 5">
            <a:extLst>
              <a:ext uri="{FF2B5EF4-FFF2-40B4-BE49-F238E27FC236}">
                <a16:creationId xmlns:a16="http://schemas.microsoft.com/office/drawing/2014/main" id="{0C3D538F-C3A5-4B6D-9EB9-C685E016D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F9D36D-7BB2-4EA0-BF71-C0E449B38BA8}"/>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9503036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F4CC-C4A3-4FD7-B9D9-045CCE3F90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37B026-13F9-4717-9AA1-3B3EF0576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43BEE8-980A-4972-97D1-5E773C63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5AD335-1A5F-4795-89D4-10ECE6C34D8E}"/>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6" name="Footer Placeholder 5">
            <a:extLst>
              <a:ext uri="{FF2B5EF4-FFF2-40B4-BE49-F238E27FC236}">
                <a16:creationId xmlns:a16="http://schemas.microsoft.com/office/drawing/2014/main" id="{9960BD6F-CE24-47E4-9704-B4416C0620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1056E-E650-409C-B581-7B398A1F3066}"/>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1677502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87D0-F381-4B4E-BBC3-C03E2F97A8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C4D802-89BA-4A04-BE5E-692AF7B4CF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7BDDD-A0A6-4D40-BC41-948C6A47335F}"/>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5" name="Footer Placeholder 4">
            <a:extLst>
              <a:ext uri="{FF2B5EF4-FFF2-40B4-BE49-F238E27FC236}">
                <a16:creationId xmlns:a16="http://schemas.microsoft.com/office/drawing/2014/main" id="{E3BEF82D-E5B7-4D49-9DCB-902154835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14A9D-0A39-4C40-B8FB-614787758D81}"/>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900542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062DA9-CDF2-4B22-858A-B1D0CAFF04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E55C80-6668-49D2-8696-88BF28C84E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AD530-B9CD-4FDE-BCD2-BF370FBBC485}"/>
              </a:ext>
            </a:extLst>
          </p:cNvPr>
          <p:cNvSpPr>
            <a:spLocks noGrp="1"/>
          </p:cNvSpPr>
          <p:nvPr>
            <p:ph type="dt" sz="half" idx="10"/>
          </p:nvPr>
        </p:nvSpPr>
        <p:spPr/>
        <p:txBody>
          <a:bodyPr/>
          <a:lstStyle/>
          <a:p>
            <a:fld id="{541E7C1B-9A18-4597-BA76-4650BB33ECF0}" type="datetimeFigureOut">
              <a:rPr lang="en-US" smtClean="0"/>
              <a:t>9/16/2022</a:t>
            </a:fld>
            <a:endParaRPr lang="en-US"/>
          </a:p>
        </p:txBody>
      </p:sp>
      <p:sp>
        <p:nvSpPr>
          <p:cNvPr id="5" name="Footer Placeholder 4">
            <a:extLst>
              <a:ext uri="{FF2B5EF4-FFF2-40B4-BE49-F238E27FC236}">
                <a16:creationId xmlns:a16="http://schemas.microsoft.com/office/drawing/2014/main" id="{AFABE3B7-B668-4288-9AF6-D5A0696B5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73706-5CE9-49BB-84B7-9DAF15B5C664}"/>
              </a:ext>
            </a:extLst>
          </p:cNvPr>
          <p:cNvSpPr>
            <a:spLocks noGrp="1"/>
          </p:cNvSpPr>
          <p:nvPr>
            <p:ph type="sldNum" sz="quarter" idx="12"/>
          </p:nvPr>
        </p:nvSpPr>
        <p:spPr/>
        <p:txBody>
          <a:bodyPr/>
          <a:lstStyle/>
          <a:p>
            <a:fld id="{89CD2D6A-7737-4D1B-9055-1840FE4D0B3D}" type="slidenum">
              <a:rPr lang="en-US" smtClean="0"/>
              <a:t>‹N°›</a:t>
            </a:fld>
            <a:endParaRPr lang="en-US"/>
          </a:p>
        </p:txBody>
      </p:sp>
    </p:spTree>
    <p:extLst>
      <p:ext uri="{BB962C8B-B14F-4D97-AF65-F5344CB8AC3E}">
        <p14:creationId xmlns:p14="http://schemas.microsoft.com/office/powerpoint/2010/main" val="4088675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Heading slide 2 without imag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1729C218-7093-4EB7-A2A2-DDD3E7090662}"/>
              </a:ext>
            </a:extLst>
          </p:cNvPr>
          <p:cNvSpPr>
            <a:spLocks noGrp="1"/>
          </p:cNvSpPr>
          <p:nvPr>
            <p:ph type="body" sz="quarter" idx="13" hasCustomPrompt="1"/>
          </p:nvPr>
        </p:nvSpPr>
        <p:spPr>
          <a:xfrm>
            <a:off x="1065213" y="4333790"/>
            <a:ext cx="4565650" cy="744537"/>
          </a:xfrm>
        </p:spPr>
        <p:txBody>
          <a:bodyPr>
            <a:normAutofit/>
          </a:bodyPr>
          <a:lstStyle>
            <a:lvl1pPr marL="0" indent="0">
              <a:buNone/>
              <a:defRPr sz="1600">
                <a:solidFill>
                  <a:srgbClr val="145483"/>
                </a:solidFill>
                <a:latin typeface="Montserrat Medium" panose="00000600000000000000" pitchFamily="50" charset="0"/>
              </a:defRPr>
            </a:lvl1pPr>
          </a:lstStyle>
          <a:p>
            <a:pPr lvl="0"/>
            <a:r>
              <a:rPr lang="en-GB" dirty="0"/>
              <a:t>Any strapline to go here. Maximum word count should span across two lines</a:t>
            </a:r>
          </a:p>
        </p:txBody>
      </p:sp>
      <p:sp>
        <p:nvSpPr>
          <p:cNvPr id="8" name="Text Placeholder 13">
            <a:extLst>
              <a:ext uri="{FF2B5EF4-FFF2-40B4-BE49-F238E27FC236}">
                <a16:creationId xmlns:a16="http://schemas.microsoft.com/office/drawing/2014/main" id="{989AAB7A-E2F5-4546-8561-173F8AB83C68}"/>
              </a:ext>
            </a:extLst>
          </p:cNvPr>
          <p:cNvSpPr>
            <a:spLocks noGrp="1"/>
          </p:cNvSpPr>
          <p:nvPr>
            <p:ph type="body" sz="quarter" idx="14" hasCustomPrompt="1"/>
          </p:nvPr>
        </p:nvSpPr>
        <p:spPr>
          <a:xfrm>
            <a:off x="1058513" y="5546392"/>
            <a:ext cx="1953441" cy="246310"/>
          </a:xfrm>
        </p:spPr>
        <p:txBody>
          <a:bodyPr>
            <a:noAutofit/>
          </a:bodyPr>
          <a:lstStyle>
            <a:lvl1pPr marL="0" indent="0">
              <a:buNone/>
              <a:defRPr sz="900">
                <a:solidFill>
                  <a:srgbClr val="737373"/>
                </a:solidFill>
                <a:latin typeface="Montserrat Medium" panose="00000600000000000000" pitchFamily="50" charset="0"/>
              </a:defRPr>
            </a:lvl1pPr>
          </a:lstStyle>
          <a:p>
            <a:pPr lvl="0"/>
            <a:r>
              <a:rPr lang="en-US" dirty="0"/>
              <a:t>00/00/0000</a:t>
            </a:r>
            <a:endParaRPr lang="en-GB" dirty="0"/>
          </a:p>
        </p:txBody>
      </p:sp>
      <p:sp>
        <p:nvSpPr>
          <p:cNvPr id="10" name="Text Placeholder 12">
            <a:extLst>
              <a:ext uri="{FF2B5EF4-FFF2-40B4-BE49-F238E27FC236}">
                <a16:creationId xmlns:a16="http://schemas.microsoft.com/office/drawing/2014/main" id="{3218B528-279A-4477-8FF7-375208DA4154}"/>
              </a:ext>
            </a:extLst>
          </p:cNvPr>
          <p:cNvSpPr>
            <a:spLocks noGrp="1"/>
          </p:cNvSpPr>
          <p:nvPr>
            <p:ph type="body" sz="quarter" idx="16" hasCustomPrompt="1"/>
          </p:nvPr>
        </p:nvSpPr>
        <p:spPr>
          <a:xfrm>
            <a:off x="1065213" y="2956644"/>
            <a:ext cx="5727700" cy="1458912"/>
          </a:xfrm>
        </p:spPr>
        <p:txBody>
          <a:bodyPr>
            <a:normAutofit/>
          </a:bodyPr>
          <a:lstStyle>
            <a:lvl1pPr>
              <a:defRPr sz="3600">
                <a:solidFill>
                  <a:schemeClr val="accent1"/>
                </a:solidFill>
                <a:latin typeface="+mj-lt"/>
              </a:defRPr>
            </a:lvl1pPr>
          </a:lstStyle>
          <a:p>
            <a:pPr lvl="0"/>
            <a:r>
              <a:rPr lang="en-GB" dirty="0"/>
              <a:t>Title slide. Click to edit text.</a:t>
            </a:r>
          </a:p>
        </p:txBody>
      </p:sp>
      <p:grpSp>
        <p:nvGrpSpPr>
          <p:cNvPr id="19" name="Group 18">
            <a:extLst>
              <a:ext uri="{FF2B5EF4-FFF2-40B4-BE49-F238E27FC236}">
                <a16:creationId xmlns:a16="http://schemas.microsoft.com/office/drawing/2014/main" id="{28003749-43D4-41A0-A000-37DC15651453}"/>
              </a:ext>
            </a:extLst>
          </p:cNvPr>
          <p:cNvGrpSpPr/>
          <p:nvPr userDrawn="1"/>
        </p:nvGrpSpPr>
        <p:grpSpPr>
          <a:xfrm>
            <a:off x="7229474" y="-32658"/>
            <a:ext cx="4962525" cy="6858000"/>
            <a:chOff x="7229474" y="-239486"/>
            <a:chExt cx="4962525" cy="7097486"/>
          </a:xfrm>
        </p:grpSpPr>
        <p:sp>
          <p:nvSpPr>
            <p:cNvPr id="17" name="Freeform: Shape 16">
              <a:extLst>
                <a:ext uri="{FF2B5EF4-FFF2-40B4-BE49-F238E27FC236}">
                  <a16:creationId xmlns:a16="http://schemas.microsoft.com/office/drawing/2014/main" id="{015B13D6-CB6A-4C74-90C6-20BD956C4A51}"/>
                </a:ext>
              </a:extLst>
            </p:cNvPr>
            <p:cNvSpPr/>
            <p:nvPr userDrawn="1"/>
          </p:nvSpPr>
          <p:spPr>
            <a:xfrm>
              <a:off x="7347857" y="-208190"/>
              <a:ext cx="4844142" cy="2232932"/>
            </a:xfrm>
            <a:custGeom>
              <a:avLst/>
              <a:gdLst>
                <a:gd name="connsiteX0" fmla="*/ 674914 w 4844142"/>
                <a:gd name="connsiteY0" fmla="*/ 0 h 2232932"/>
                <a:gd name="connsiteX1" fmla="*/ 4844142 w 4844142"/>
                <a:gd name="connsiteY1" fmla="*/ 10886 h 2232932"/>
                <a:gd name="connsiteX2" fmla="*/ 4844142 w 4844142"/>
                <a:gd name="connsiteY2" fmla="*/ 1122590 h 2232932"/>
                <a:gd name="connsiteX3" fmla="*/ 4844142 w 4844142"/>
                <a:gd name="connsiteY3" fmla="*/ 2232932 h 2232932"/>
                <a:gd name="connsiteX4" fmla="*/ 653143 w 4844142"/>
                <a:gd name="connsiteY4" fmla="*/ 2232932 h 2232932"/>
                <a:gd name="connsiteX5" fmla="*/ 0 w 4844142"/>
                <a:gd name="connsiteY5" fmla="*/ 1122590 h 223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142" h="2232932">
                  <a:moveTo>
                    <a:pt x="674914" y="0"/>
                  </a:moveTo>
                  <a:lnTo>
                    <a:pt x="4844142" y="10886"/>
                  </a:lnTo>
                  <a:lnTo>
                    <a:pt x="4844142" y="1122590"/>
                  </a:lnTo>
                  <a:lnTo>
                    <a:pt x="4844142" y="2232932"/>
                  </a:lnTo>
                  <a:lnTo>
                    <a:pt x="653143" y="2232932"/>
                  </a:lnTo>
                  <a:lnTo>
                    <a:pt x="0" y="1122590"/>
                  </a:ln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GB" dirty="0"/>
            </a:p>
          </p:txBody>
        </p:sp>
        <p:grpSp>
          <p:nvGrpSpPr>
            <p:cNvPr id="18" name="Group 17">
              <a:extLst>
                <a:ext uri="{FF2B5EF4-FFF2-40B4-BE49-F238E27FC236}">
                  <a16:creationId xmlns:a16="http://schemas.microsoft.com/office/drawing/2014/main" id="{936FB6A6-32BE-45D1-B769-495E840B6778}"/>
                </a:ext>
              </a:extLst>
            </p:cNvPr>
            <p:cNvGrpSpPr/>
            <p:nvPr userDrawn="1"/>
          </p:nvGrpSpPr>
          <p:grpSpPr>
            <a:xfrm>
              <a:off x="7229474" y="-239486"/>
              <a:ext cx="4962525" cy="7097486"/>
              <a:chOff x="7229474" y="-239486"/>
              <a:chExt cx="4962525" cy="6878411"/>
            </a:xfrm>
          </p:grpSpPr>
          <p:sp>
            <p:nvSpPr>
              <p:cNvPr id="14" name="Freeform: Shape 13">
                <a:extLst>
                  <a:ext uri="{FF2B5EF4-FFF2-40B4-BE49-F238E27FC236}">
                    <a16:creationId xmlns:a16="http://schemas.microsoft.com/office/drawing/2014/main" id="{5E56E1C7-9D1B-4B07-B7CC-E40090616E02}"/>
                  </a:ext>
                </a:extLst>
              </p:cNvPr>
              <p:cNvSpPr/>
              <p:nvPr userDrawn="1"/>
            </p:nvSpPr>
            <p:spPr>
              <a:xfrm>
                <a:off x="7251245" y="-239486"/>
                <a:ext cx="4940754" cy="4419601"/>
              </a:xfrm>
              <a:custGeom>
                <a:avLst/>
                <a:gdLst>
                  <a:gd name="connsiteX0" fmla="*/ 1468211 w 4940754"/>
                  <a:gd name="connsiteY0" fmla="*/ 0 h 4419601"/>
                  <a:gd name="connsiteX1" fmla="*/ 1484288 w 4940754"/>
                  <a:gd name="connsiteY1" fmla="*/ 20411 h 4419601"/>
                  <a:gd name="connsiteX2" fmla="*/ 4940754 w 4940754"/>
                  <a:gd name="connsiteY2" fmla="*/ 20411 h 4419601"/>
                  <a:gd name="connsiteX3" fmla="*/ 4940754 w 4940754"/>
                  <a:gd name="connsiteY3" fmla="*/ 4408715 h 4419601"/>
                  <a:gd name="connsiteX4" fmla="*/ 4940754 w 4940754"/>
                  <a:gd name="connsiteY4" fmla="*/ 4419601 h 4419601"/>
                  <a:gd name="connsiteX5" fmla="*/ 1446441 w 4940754"/>
                  <a:gd name="connsiteY5" fmla="*/ 4419601 h 4419601"/>
                  <a:gd name="connsiteX6" fmla="*/ 1446441 w 4940754"/>
                  <a:gd name="connsiteY6" fmla="*/ 4418618 h 4419601"/>
                  <a:gd name="connsiteX7" fmla="*/ 1099456 w 4940754"/>
                  <a:gd name="connsiteY7" fmla="*/ 4419601 h 4419601"/>
                  <a:gd name="connsiteX8" fmla="*/ 0 w 4940754"/>
                  <a:gd name="connsiteY8" fmla="*/ 2612571 h 4419601"/>
                  <a:gd name="connsiteX9" fmla="*/ 1446441 w 4940754"/>
                  <a:gd name="connsiteY9" fmla="*/ 38738 h 4419601"/>
                  <a:gd name="connsiteX10" fmla="*/ 1446441 w 4940754"/>
                  <a:gd name="connsiteY10" fmla="*/ 20411 h 4419601"/>
                  <a:gd name="connsiteX11" fmla="*/ 1456740 w 4940754"/>
                  <a:gd name="connsiteY11" fmla="*/ 20411 h 44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0754" h="4419601">
                    <a:moveTo>
                      <a:pt x="1468211" y="0"/>
                    </a:moveTo>
                    <a:lnTo>
                      <a:pt x="1484288" y="20411"/>
                    </a:lnTo>
                    <a:lnTo>
                      <a:pt x="4940754" y="20411"/>
                    </a:lnTo>
                    <a:lnTo>
                      <a:pt x="4940754" y="4408715"/>
                    </a:lnTo>
                    <a:lnTo>
                      <a:pt x="4940754" y="4419601"/>
                    </a:lnTo>
                    <a:lnTo>
                      <a:pt x="1446441" y="4419601"/>
                    </a:lnTo>
                    <a:lnTo>
                      <a:pt x="1446441" y="4418618"/>
                    </a:lnTo>
                    <a:lnTo>
                      <a:pt x="1099456" y="4419601"/>
                    </a:lnTo>
                    <a:lnTo>
                      <a:pt x="0" y="2612571"/>
                    </a:lnTo>
                    <a:lnTo>
                      <a:pt x="1446441" y="38738"/>
                    </a:lnTo>
                    <a:lnTo>
                      <a:pt x="1446441" y="20411"/>
                    </a:lnTo>
                    <a:lnTo>
                      <a:pt x="1456740" y="20411"/>
                    </a:lnTo>
                    <a:close/>
                  </a:path>
                </a:pathLst>
              </a:cu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GB" dirty="0"/>
              </a:p>
            </p:txBody>
          </p:sp>
          <p:sp>
            <p:nvSpPr>
              <p:cNvPr id="11" name="Freeform: Shape 10">
                <a:extLst>
                  <a:ext uri="{FF2B5EF4-FFF2-40B4-BE49-F238E27FC236}">
                    <a16:creationId xmlns:a16="http://schemas.microsoft.com/office/drawing/2014/main" id="{8369076C-7569-41E3-B9A4-0ABFB4BE3F7C}"/>
                  </a:ext>
                </a:extLst>
              </p:cNvPr>
              <p:cNvSpPr/>
              <p:nvPr userDrawn="1"/>
            </p:nvSpPr>
            <p:spPr>
              <a:xfrm>
                <a:off x="7229474" y="-238125"/>
                <a:ext cx="4962525" cy="6877050"/>
              </a:xfrm>
              <a:custGeom>
                <a:avLst/>
                <a:gdLst>
                  <a:gd name="connsiteX0" fmla="*/ 2305050 w 4962525"/>
                  <a:gd name="connsiteY0" fmla="*/ 0 h 6877050"/>
                  <a:gd name="connsiteX1" fmla="*/ 2312412 w 4962525"/>
                  <a:gd name="connsiteY1" fmla="*/ 19050 h 6877050"/>
                  <a:gd name="connsiteX2" fmla="*/ 4962525 w 4962525"/>
                  <a:gd name="connsiteY2" fmla="*/ 19050 h 6877050"/>
                  <a:gd name="connsiteX3" fmla="*/ 4962525 w 4962525"/>
                  <a:gd name="connsiteY3" fmla="*/ 6877050 h 6877050"/>
                  <a:gd name="connsiteX4" fmla="*/ 2295526 w 4962525"/>
                  <a:gd name="connsiteY4" fmla="*/ 6877050 h 6877050"/>
                  <a:gd name="connsiteX5" fmla="*/ 1647825 w 4962525"/>
                  <a:gd name="connsiteY5" fmla="*/ 6877050 h 6877050"/>
                  <a:gd name="connsiteX6" fmla="*/ 0 w 4962525"/>
                  <a:gd name="connsiteY6" fmla="*/ 4010025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525" h="6877050">
                    <a:moveTo>
                      <a:pt x="2305050" y="0"/>
                    </a:moveTo>
                    <a:lnTo>
                      <a:pt x="2312412" y="19050"/>
                    </a:lnTo>
                    <a:lnTo>
                      <a:pt x="4962525" y="19050"/>
                    </a:lnTo>
                    <a:lnTo>
                      <a:pt x="4962525" y="6877050"/>
                    </a:lnTo>
                    <a:lnTo>
                      <a:pt x="2295526" y="6877050"/>
                    </a:lnTo>
                    <a:lnTo>
                      <a:pt x="1647825" y="6877050"/>
                    </a:lnTo>
                    <a:lnTo>
                      <a:pt x="0" y="4010025"/>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GB" dirty="0"/>
              </a:p>
            </p:txBody>
          </p:sp>
        </p:grpSp>
      </p:grpSp>
      <p:pic>
        <p:nvPicPr>
          <p:cNvPr id="12" name="A_Xchange full colour landscape.png" descr="A_Xchange full colour landscape.png">
            <a:extLst>
              <a:ext uri="{FF2B5EF4-FFF2-40B4-BE49-F238E27FC236}">
                <a16:creationId xmlns:a16="http://schemas.microsoft.com/office/drawing/2014/main" id="{558D204C-DD02-4841-86CD-FAC317EE42C7}"/>
              </a:ext>
            </a:extLst>
          </p:cNvPr>
          <p:cNvPicPr>
            <a:picLocks noChangeAspect="1"/>
          </p:cNvPicPr>
          <p:nvPr userDrawn="1"/>
        </p:nvPicPr>
        <p:blipFill>
          <a:blip r:embed="rId2"/>
          <a:srcRect l="15082" t="2524" b="2524"/>
          <a:stretch>
            <a:fillRect/>
          </a:stretch>
        </p:blipFill>
        <p:spPr>
          <a:xfrm>
            <a:off x="1058513" y="838588"/>
            <a:ext cx="1260000" cy="634148"/>
          </a:xfrm>
          <a:prstGeom prst="rect">
            <a:avLst/>
          </a:prstGeom>
          <a:ln w="12700">
            <a:miter lim="400000"/>
          </a:ln>
        </p:spPr>
      </p:pic>
      <p:grpSp>
        <p:nvGrpSpPr>
          <p:cNvPr id="20" name="Group 19">
            <a:extLst>
              <a:ext uri="{FF2B5EF4-FFF2-40B4-BE49-F238E27FC236}">
                <a16:creationId xmlns:a16="http://schemas.microsoft.com/office/drawing/2014/main" id="{777361C9-16D3-4C5E-96EF-7472D3522D36}"/>
              </a:ext>
            </a:extLst>
          </p:cNvPr>
          <p:cNvGrpSpPr/>
          <p:nvPr userDrawn="1"/>
        </p:nvGrpSpPr>
        <p:grpSpPr>
          <a:xfrm>
            <a:off x="1065213" y="6279015"/>
            <a:ext cx="2266315" cy="431800"/>
            <a:chOff x="6519545" y="598622"/>
            <a:chExt cx="2266315" cy="431800"/>
          </a:xfrm>
        </p:grpSpPr>
        <p:pic>
          <p:nvPicPr>
            <p:cNvPr id="21" name="Picture 20">
              <a:extLst>
                <a:ext uri="{FF2B5EF4-FFF2-40B4-BE49-F238E27FC236}">
                  <a16:creationId xmlns:a16="http://schemas.microsoft.com/office/drawing/2014/main" id="{91DB9D30-7D33-45E7-87E7-FFF2BC0F53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2" name="Text Box 2">
              <a:extLst>
                <a:ext uri="{FF2B5EF4-FFF2-40B4-BE49-F238E27FC236}">
                  <a16:creationId xmlns:a16="http://schemas.microsoft.com/office/drawing/2014/main" id="{E665DAB4-2D9C-4EEE-BB83-1B16B8DF7BB1}"/>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422033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009F-2571-416F-958B-BAF7BDAC91C0}"/>
              </a:ext>
            </a:extLst>
          </p:cNvPr>
          <p:cNvSpPr>
            <a:spLocks noGrp="1"/>
          </p:cNvSpPr>
          <p:nvPr>
            <p:ph type="title" hasCustomPrompt="1"/>
          </p:nvPr>
        </p:nvSpPr>
        <p:spPr>
          <a:xfrm>
            <a:off x="328473" y="559294"/>
            <a:ext cx="6336307" cy="710214"/>
          </a:xfrm>
        </p:spPr>
        <p:txBody>
          <a:bodyPr/>
          <a:lstStyle>
            <a:lvl1pPr>
              <a:defRPr/>
            </a:lvl1pPr>
          </a:lstStyle>
          <a:p>
            <a:r>
              <a:rPr lang="en-US" dirty="0"/>
              <a:t>Click to add a title text</a:t>
            </a:r>
            <a:endParaRPr lang="en-GB" dirty="0"/>
          </a:p>
        </p:txBody>
      </p:sp>
      <p:sp>
        <p:nvSpPr>
          <p:cNvPr id="19" name="Picture Placeholder 15">
            <a:extLst>
              <a:ext uri="{FF2B5EF4-FFF2-40B4-BE49-F238E27FC236}">
                <a16:creationId xmlns:a16="http://schemas.microsoft.com/office/drawing/2014/main" id="{15FA74D8-84CD-4A4C-A593-FA3962FB5C85}"/>
              </a:ext>
            </a:extLst>
          </p:cNvPr>
          <p:cNvSpPr>
            <a:spLocks noGrp="1"/>
          </p:cNvSpPr>
          <p:nvPr>
            <p:ph type="pic" sz="quarter" idx="11" hasCustomPrompt="1"/>
          </p:nvPr>
        </p:nvSpPr>
        <p:spPr>
          <a:xfrm>
            <a:off x="800100" y="1993900"/>
            <a:ext cx="2108200" cy="1816100"/>
          </a:xfrm>
        </p:spPr>
        <p:txBody>
          <a:bodyPr>
            <a:normAutofit/>
          </a:bodyPr>
          <a:lstStyle>
            <a:lvl1pPr marL="0" indent="0" algn="ctr">
              <a:buNone/>
              <a:defRPr sz="2000">
                <a:latin typeface="Montserrat Medium" panose="00000600000000000000" pitchFamily="50" charset="0"/>
              </a:defRPr>
            </a:lvl1pPr>
          </a:lstStyle>
          <a:p>
            <a:r>
              <a:rPr lang="en-GB" dirty="0"/>
              <a:t>Click to </a:t>
            </a:r>
            <a:br>
              <a:rPr lang="en-GB" dirty="0"/>
            </a:br>
            <a:r>
              <a:rPr lang="en-GB" dirty="0"/>
              <a:t>insert icon</a:t>
            </a:r>
          </a:p>
        </p:txBody>
      </p:sp>
      <p:sp>
        <p:nvSpPr>
          <p:cNvPr id="23" name="Text Placeholder 23">
            <a:extLst>
              <a:ext uri="{FF2B5EF4-FFF2-40B4-BE49-F238E27FC236}">
                <a16:creationId xmlns:a16="http://schemas.microsoft.com/office/drawing/2014/main" id="{B8164E39-7CB4-46E2-A312-6BB32C845DE3}"/>
              </a:ext>
            </a:extLst>
          </p:cNvPr>
          <p:cNvSpPr>
            <a:spLocks noGrp="1"/>
          </p:cNvSpPr>
          <p:nvPr>
            <p:ph type="body" sz="quarter" idx="15" hasCustomPrompt="1"/>
          </p:nvPr>
        </p:nvSpPr>
        <p:spPr>
          <a:xfrm>
            <a:off x="593725" y="4025900"/>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27" name="Text Placeholder 28">
            <a:extLst>
              <a:ext uri="{FF2B5EF4-FFF2-40B4-BE49-F238E27FC236}">
                <a16:creationId xmlns:a16="http://schemas.microsoft.com/office/drawing/2014/main" id="{379F71A9-1D17-4C58-9B60-1A69BC916449}"/>
              </a:ext>
            </a:extLst>
          </p:cNvPr>
          <p:cNvSpPr>
            <a:spLocks noGrp="1"/>
          </p:cNvSpPr>
          <p:nvPr>
            <p:ph type="body" sz="quarter" idx="19" hasCustomPrompt="1"/>
          </p:nvPr>
        </p:nvSpPr>
        <p:spPr>
          <a:xfrm>
            <a:off x="593724" y="4686300"/>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33" name="Picture Placeholder 15">
            <a:extLst>
              <a:ext uri="{FF2B5EF4-FFF2-40B4-BE49-F238E27FC236}">
                <a16:creationId xmlns:a16="http://schemas.microsoft.com/office/drawing/2014/main" id="{52889FA5-52D5-4368-AEA0-21CF95BFB513}"/>
              </a:ext>
            </a:extLst>
          </p:cNvPr>
          <p:cNvSpPr>
            <a:spLocks noGrp="1"/>
          </p:cNvSpPr>
          <p:nvPr>
            <p:ph type="pic" sz="quarter" idx="20" hasCustomPrompt="1"/>
          </p:nvPr>
        </p:nvSpPr>
        <p:spPr>
          <a:xfrm>
            <a:off x="3729265" y="1993900"/>
            <a:ext cx="2108200" cy="1816100"/>
          </a:xfrm>
        </p:spPr>
        <p:txBody>
          <a:bodyPr>
            <a:normAutofit/>
          </a:bodyPr>
          <a:lstStyle>
            <a:lvl1pPr marL="0" indent="0" algn="ctr">
              <a:buNone/>
              <a:defRPr sz="2000">
                <a:latin typeface="Montserrat Medium" panose="00000600000000000000" pitchFamily="50" charset="0"/>
              </a:defRPr>
            </a:lvl1pPr>
          </a:lstStyle>
          <a:p>
            <a:r>
              <a:rPr lang="en-GB" dirty="0"/>
              <a:t>Click to </a:t>
            </a:r>
            <a:br>
              <a:rPr lang="en-GB" dirty="0"/>
            </a:br>
            <a:r>
              <a:rPr lang="en-GB" dirty="0"/>
              <a:t>insert icon</a:t>
            </a:r>
          </a:p>
        </p:txBody>
      </p:sp>
      <p:sp>
        <p:nvSpPr>
          <p:cNvPr id="34" name="Text Placeholder 23">
            <a:extLst>
              <a:ext uri="{FF2B5EF4-FFF2-40B4-BE49-F238E27FC236}">
                <a16:creationId xmlns:a16="http://schemas.microsoft.com/office/drawing/2014/main" id="{A84DB1A1-6B84-41DC-8DBA-F9ABB76AD19D}"/>
              </a:ext>
            </a:extLst>
          </p:cNvPr>
          <p:cNvSpPr>
            <a:spLocks noGrp="1"/>
          </p:cNvSpPr>
          <p:nvPr>
            <p:ph type="body" sz="quarter" idx="21" hasCustomPrompt="1"/>
          </p:nvPr>
        </p:nvSpPr>
        <p:spPr>
          <a:xfrm>
            <a:off x="3522890" y="4025900"/>
            <a:ext cx="2527300" cy="444500"/>
          </a:xfrm>
        </p:spPr>
        <p:txBody>
          <a:bodyPr>
            <a:normAutofit/>
          </a:bodyPr>
          <a:lstStyle>
            <a:lvl1pPr marL="0" indent="0" algn="ctr">
              <a:buNone/>
              <a:defRPr sz="1800">
                <a:solidFill>
                  <a:srgbClr val="4FA0E2"/>
                </a:solidFill>
                <a:latin typeface="Montserrat Medium" panose="00000600000000000000" pitchFamily="50" charset="0"/>
              </a:defRPr>
            </a:lvl1pPr>
          </a:lstStyle>
          <a:p>
            <a:pPr lvl="0"/>
            <a:r>
              <a:rPr lang="en-US" dirty="0"/>
              <a:t>Title text here</a:t>
            </a:r>
            <a:endParaRPr lang="en-GB" dirty="0"/>
          </a:p>
        </p:txBody>
      </p:sp>
      <p:sp>
        <p:nvSpPr>
          <p:cNvPr id="35" name="Text Placeholder 28">
            <a:extLst>
              <a:ext uri="{FF2B5EF4-FFF2-40B4-BE49-F238E27FC236}">
                <a16:creationId xmlns:a16="http://schemas.microsoft.com/office/drawing/2014/main" id="{1F6FE645-113C-4FE7-B1B9-0DADEA4A9240}"/>
              </a:ext>
            </a:extLst>
          </p:cNvPr>
          <p:cNvSpPr>
            <a:spLocks noGrp="1"/>
          </p:cNvSpPr>
          <p:nvPr>
            <p:ph type="body" sz="quarter" idx="22" hasCustomPrompt="1"/>
          </p:nvPr>
        </p:nvSpPr>
        <p:spPr>
          <a:xfrm>
            <a:off x="3522889" y="4686300"/>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36" name="Picture Placeholder 15">
            <a:extLst>
              <a:ext uri="{FF2B5EF4-FFF2-40B4-BE49-F238E27FC236}">
                <a16:creationId xmlns:a16="http://schemas.microsoft.com/office/drawing/2014/main" id="{C242A8E4-8898-4C57-8651-FCE730F8ADDC}"/>
              </a:ext>
            </a:extLst>
          </p:cNvPr>
          <p:cNvSpPr>
            <a:spLocks noGrp="1"/>
          </p:cNvSpPr>
          <p:nvPr>
            <p:ph type="pic" sz="quarter" idx="23" hasCustomPrompt="1"/>
          </p:nvPr>
        </p:nvSpPr>
        <p:spPr>
          <a:xfrm>
            <a:off x="6664780" y="1993900"/>
            <a:ext cx="2108200" cy="1816100"/>
          </a:xfrm>
        </p:spPr>
        <p:txBody>
          <a:bodyPr>
            <a:normAutofit/>
          </a:bodyPr>
          <a:lstStyle>
            <a:lvl1pPr marL="0" indent="0" algn="ctr">
              <a:buNone/>
              <a:defRPr sz="2000">
                <a:latin typeface="Montserrat Medium" panose="00000600000000000000" pitchFamily="50" charset="0"/>
              </a:defRPr>
            </a:lvl1pPr>
          </a:lstStyle>
          <a:p>
            <a:r>
              <a:rPr lang="en-GB" dirty="0"/>
              <a:t>Click to </a:t>
            </a:r>
            <a:br>
              <a:rPr lang="en-GB" dirty="0"/>
            </a:br>
            <a:r>
              <a:rPr lang="en-GB" dirty="0"/>
              <a:t>insert icon</a:t>
            </a:r>
          </a:p>
        </p:txBody>
      </p:sp>
      <p:sp>
        <p:nvSpPr>
          <p:cNvPr id="37" name="Text Placeholder 23">
            <a:extLst>
              <a:ext uri="{FF2B5EF4-FFF2-40B4-BE49-F238E27FC236}">
                <a16:creationId xmlns:a16="http://schemas.microsoft.com/office/drawing/2014/main" id="{39538B9D-5672-4452-9554-09349668BF77}"/>
              </a:ext>
            </a:extLst>
          </p:cNvPr>
          <p:cNvSpPr>
            <a:spLocks noGrp="1"/>
          </p:cNvSpPr>
          <p:nvPr>
            <p:ph type="body" sz="quarter" idx="24" hasCustomPrompt="1"/>
          </p:nvPr>
        </p:nvSpPr>
        <p:spPr>
          <a:xfrm>
            <a:off x="6458405" y="4025900"/>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38" name="Text Placeholder 28">
            <a:extLst>
              <a:ext uri="{FF2B5EF4-FFF2-40B4-BE49-F238E27FC236}">
                <a16:creationId xmlns:a16="http://schemas.microsoft.com/office/drawing/2014/main" id="{EF81ED60-3332-45E6-B2D9-0F06B8DC2F1C}"/>
              </a:ext>
            </a:extLst>
          </p:cNvPr>
          <p:cNvSpPr>
            <a:spLocks noGrp="1"/>
          </p:cNvSpPr>
          <p:nvPr>
            <p:ph type="body" sz="quarter" idx="25" hasCustomPrompt="1"/>
          </p:nvPr>
        </p:nvSpPr>
        <p:spPr>
          <a:xfrm>
            <a:off x="6458404" y="4686300"/>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39" name="Picture Placeholder 15">
            <a:extLst>
              <a:ext uri="{FF2B5EF4-FFF2-40B4-BE49-F238E27FC236}">
                <a16:creationId xmlns:a16="http://schemas.microsoft.com/office/drawing/2014/main" id="{202D6B59-249A-4580-88F4-EA0D2E824AFF}"/>
              </a:ext>
            </a:extLst>
          </p:cNvPr>
          <p:cNvSpPr>
            <a:spLocks noGrp="1"/>
          </p:cNvSpPr>
          <p:nvPr>
            <p:ph type="pic" sz="quarter" idx="26" hasCustomPrompt="1"/>
          </p:nvPr>
        </p:nvSpPr>
        <p:spPr>
          <a:xfrm>
            <a:off x="9522733" y="1993900"/>
            <a:ext cx="2108200" cy="1816100"/>
          </a:xfrm>
        </p:spPr>
        <p:txBody>
          <a:bodyPr>
            <a:normAutofit/>
          </a:bodyPr>
          <a:lstStyle>
            <a:lvl1pPr marL="0" indent="0" algn="ctr">
              <a:buNone/>
              <a:defRPr sz="2000">
                <a:latin typeface="Montserrat Medium" panose="00000600000000000000" pitchFamily="50" charset="0"/>
              </a:defRPr>
            </a:lvl1pPr>
          </a:lstStyle>
          <a:p>
            <a:r>
              <a:rPr lang="en-GB" dirty="0"/>
              <a:t>Click to </a:t>
            </a:r>
            <a:br>
              <a:rPr lang="en-GB" dirty="0"/>
            </a:br>
            <a:r>
              <a:rPr lang="en-GB" dirty="0"/>
              <a:t>insert icon</a:t>
            </a:r>
          </a:p>
        </p:txBody>
      </p:sp>
      <p:sp>
        <p:nvSpPr>
          <p:cNvPr id="40" name="Text Placeholder 23">
            <a:extLst>
              <a:ext uri="{FF2B5EF4-FFF2-40B4-BE49-F238E27FC236}">
                <a16:creationId xmlns:a16="http://schemas.microsoft.com/office/drawing/2014/main" id="{BFC18F52-2D17-4D25-9657-A8BDC28BADAB}"/>
              </a:ext>
            </a:extLst>
          </p:cNvPr>
          <p:cNvSpPr>
            <a:spLocks noGrp="1"/>
          </p:cNvSpPr>
          <p:nvPr>
            <p:ph type="body" sz="quarter" idx="27" hasCustomPrompt="1"/>
          </p:nvPr>
        </p:nvSpPr>
        <p:spPr>
          <a:xfrm>
            <a:off x="9316358" y="4025900"/>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41" name="Text Placeholder 28">
            <a:extLst>
              <a:ext uri="{FF2B5EF4-FFF2-40B4-BE49-F238E27FC236}">
                <a16:creationId xmlns:a16="http://schemas.microsoft.com/office/drawing/2014/main" id="{4ACF926D-C19A-4E85-817B-8945A85BFBA9}"/>
              </a:ext>
            </a:extLst>
          </p:cNvPr>
          <p:cNvSpPr>
            <a:spLocks noGrp="1"/>
          </p:cNvSpPr>
          <p:nvPr>
            <p:ph type="body" sz="quarter" idx="28" hasCustomPrompt="1"/>
          </p:nvPr>
        </p:nvSpPr>
        <p:spPr>
          <a:xfrm>
            <a:off x="9316357" y="4686300"/>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8" name="Slide Number Placeholder 5">
            <a:extLst>
              <a:ext uri="{FF2B5EF4-FFF2-40B4-BE49-F238E27FC236}">
                <a16:creationId xmlns:a16="http://schemas.microsoft.com/office/drawing/2014/main" id="{87901194-A14F-49DA-A79C-77EC55F53438}"/>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0" name="Straight Connector 19">
            <a:extLst>
              <a:ext uri="{FF2B5EF4-FFF2-40B4-BE49-F238E27FC236}">
                <a16:creationId xmlns:a16="http://schemas.microsoft.com/office/drawing/2014/main" id="{1DCDDF21-BEE8-4E24-8FFA-9CF1539D0E94}"/>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A_Xchange full colour landscape.png" descr="A_Xchange full colour landscape.png">
            <a:extLst>
              <a:ext uri="{FF2B5EF4-FFF2-40B4-BE49-F238E27FC236}">
                <a16:creationId xmlns:a16="http://schemas.microsoft.com/office/drawing/2014/main" id="{92EEE639-CA2E-48DC-9C93-B8C98217054B}"/>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25" name="Footer Placeholder 6">
            <a:extLst>
              <a:ext uri="{FF2B5EF4-FFF2-40B4-BE49-F238E27FC236}">
                <a16:creationId xmlns:a16="http://schemas.microsoft.com/office/drawing/2014/main" id="{FC603EFE-3DED-4375-AEE9-1A193534EFED}"/>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8" name="Group 27">
            <a:extLst>
              <a:ext uri="{FF2B5EF4-FFF2-40B4-BE49-F238E27FC236}">
                <a16:creationId xmlns:a16="http://schemas.microsoft.com/office/drawing/2014/main" id="{145850C0-6A22-468D-A28C-2446602C5A95}"/>
              </a:ext>
            </a:extLst>
          </p:cNvPr>
          <p:cNvGrpSpPr/>
          <p:nvPr userDrawn="1"/>
        </p:nvGrpSpPr>
        <p:grpSpPr>
          <a:xfrm>
            <a:off x="328473" y="6289674"/>
            <a:ext cx="2266315" cy="431800"/>
            <a:chOff x="6519545" y="598622"/>
            <a:chExt cx="2266315" cy="431800"/>
          </a:xfrm>
        </p:grpSpPr>
        <p:pic>
          <p:nvPicPr>
            <p:cNvPr id="29" name="Picture 28">
              <a:extLst>
                <a:ext uri="{FF2B5EF4-FFF2-40B4-BE49-F238E27FC236}">
                  <a16:creationId xmlns:a16="http://schemas.microsoft.com/office/drawing/2014/main" id="{4FC1641E-6E2A-4102-BC4A-B86D836DE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0" name="Text Box 2">
              <a:extLst>
                <a:ext uri="{FF2B5EF4-FFF2-40B4-BE49-F238E27FC236}">
                  <a16:creationId xmlns:a16="http://schemas.microsoft.com/office/drawing/2014/main" id="{CBA6960E-985C-4E52-B783-3C11FA3C0CEC}"/>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47520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one colum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AA92CB94-5B28-4C57-B720-C62D291DF4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58" r="33392" b="46032"/>
          <a:stretch/>
        </p:blipFill>
        <p:spPr>
          <a:xfrm>
            <a:off x="7162800" y="3156857"/>
            <a:ext cx="5029200" cy="3701144"/>
          </a:xfrm>
          <a:prstGeom prst="rect">
            <a:avLst/>
          </a:prstGeom>
        </p:spPr>
      </p:pic>
      <p:sp>
        <p:nvSpPr>
          <p:cNvPr id="2" name="Title 1">
            <a:extLst>
              <a:ext uri="{FF2B5EF4-FFF2-40B4-BE49-F238E27FC236}">
                <a16:creationId xmlns:a16="http://schemas.microsoft.com/office/drawing/2014/main" id="{E42A5C57-DA6B-469D-92E3-6497C87E7777}"/>
              </a:ext>
            </a:extLst>
          </p:cNvPr>
          <p:cNvSpPr>
            <a:spLocks noGrp="1"/>
          </p:cNvSpPr>
          <p:nvPr>
            <p:ph type="title" hasCustomPrompt="1"/>
          </p:nvPr>
        </p:nvSpPr>
        <p:spPr>
          <a:xfrm>
            <a:off x="328473" y="559294"/>
            <a:ext cx="9114785" cy="710214"/>
          </a:xfrm>
        </p:spPr>
        <p:txBody>
          <a:bodyPr/>
          <a:lstStyle>
            <a:lvl1pPr>
              <a:defRPr/>
            </a:lvl1pPr>
          </a:lstStyle>
          <a:p>
            <a:r>
              <a:rPr lang="en-US" dirty="0"/>
              <a:t>Click to add a title text</a:t>
            </a:r>
            <a:endParaRPr lang="en-GB" dirty="0"/>
          </a:p>
        </p:txBody>
      </p:sp>
      <p:sp>
        <p:nvSpPr>
          <p:cNvPr id="6" name="Content Placeholder 5">
            <a:extLst>
              <a:ext uri="{FF2B5EF4-FFF2-40B4-BE49-F238E27FC236}">
                <a16:creationId xmlns:a16="http://schemas.microsoft.com/office/drawing/2014/main" id="{F439958C-6CDA-4653-BA19-00968AC51DEA}"/>
              </a:ext>
            </a:extLst>
          </p:cNvPr>
          <p:cNvSpPr>
            <a:spLocks noGrp="1"/>
          </p:cNvSpPr>
          <p:nvPr>
            <p:ph sz="quarter" idx="10" hasCustomPrompt="1"/>
          </p:nvPr>
        </p:nvSpPr>
        <p:spPr>
          <a:xfrm>
            <a:off x="328473" y="2003652"/>
            <a:ext cx="6491427" cy="4371254"/>
          </a:xfrm>
        </p:spPr>
        <p:txBody>
          <a:bodyPr/>
          <a:lstStyle>
            <a:lvl1pPr>
              <a:lnSpc>
                <a:spcPct val="150000"/>
              </a:lnSpc>
              <a:spcBef>
                <a:spcPts val="2400"/>
              </a:spcBef>
              <a:defRPr/>
            </a:lvl1pPr>
          </a:lstStyle>
          <a:p>
            <a:pPr lvl="0"/>
            <a:r>
              <a:rPr lang="en-US" dirty="0"/>
              <a:t>Click to edit column of text</a:t>
            </a:r>
            <a:endParaRPr lang="en-GB" dirty="0"/>
          </a:p>
        </p:txBody>
      </p:sp>
      <p:pic>
        <p:nvPicPr>
          <p:cNvPr id="10" name="Picture 9" descr="A close up of a logo&#10;&#10;Description automatically generated">
            <a:extLst>
              <a:ext uri="{FF2B5EF4-FFF2-40B4-BE49-F238E27FC236}">
                <a16:creationId xmlns:a16="http://schemas.microsoft.com/office/drawing/2014/main" id="{753F0C93-4493-4C29-B45A-ACB70A5B84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58" t="30427" r="57127" b="-3442"/>
          <a:stretch/>
        </p:blipFill>
        <p:spPr>
          <a:xfrm>
            <a:off x="10056586" y="-1"/>
            <a:ext cx="2135414" cy="5007429"/>
          </a:xfrm>
          <a:prstGeom prst="rect">
            <a:avLst/>
          </a:prstGeom>
        </p:spPr>
      </p:pic>
      <p:sp>
        <p:nvSpPr>
          <p:cNvPr id="13" name="Slide Number Placeholder 5">
            <a:extLst>
              <a:ext uri="{FF2B5EF4-FFF2-40B4-BE49-F238E27FC236}">
                <a16:creationId xmlns:a16="http://schemas.microsoft.com/office/drawing/2014/main" id="{529250DF-3827-46A1-A47A-6518E8C72997}"/>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4" name="Straight Connector 13">
            <a:extLst>
              <a:ext uri="{FF2B5EF4-FFF2-40B4-BE49-F238E27FC236}">
                <a16:creationId xmlns:a16="http://schemas.microsoft.com/office/drawing/2014/main" id="{1E044851-9517-4BD3-94C0-E8855478765F}"/>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A_Xchange full colour landscape.png" descr="A_Xchange full colour landscape.png">
            <a:extLst>
              <a:ext uri="{FF2B5EF4-FFF2-40B4-BE49-F238E27FC236}">
                <a16:creationId xmlns:a16="http://schemas.microsoft.com/office/drawing/2014/main" id="{18B38588-AAE1-4075-810A-4C63AC3ED894}"/>
              </a:ext>
            </a:extLst>
          </p:cNvPr>
          <p:cNvPicPr>
            <a:picLocks noChangeAspect="1"/>
          </p:cNvPicPr>
          <p:nvPr userDrawn="1"/>
        </p:nvPicPr>
        <p:blipFill>
          <a:blip r:embed="rId3"/>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F62E95F8-6813-4BF9-ADE1-CE072E08EEA9}"/>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17" name="Group 16">
            <a:extLst>
              <a:ext uri="{FF2B5EF4-FFF2-40B4-BE49-F238E27FC236}">
                <a16:creationId xmlns:a16="http://schemas.microsoft.com/office/drawing/2014/main" id="{EFF80061-4074-4C07-83EF-E7B172F11EC4}"/>
              </a:ext>
            </a:extLst>
          </p:cNvPr>
          <p:cNvGrpSpPr/>
          <p:nvPr userDrawn="1"/>
        </p:nvGrpSpPr>
        <p:grpSpPr>
          <a:xfrm>
            <a:off x="328473" y="6289674"/>
            <a:ext cx="2266315" cy="431800"/>
            <a:chOff x="6519545" y="598622"/>
            <a:chExt cx="2266315" cy="431800"/>
          </a:xfrm>
        </p:grpSpPr>
        <p:pic>
          <p:nvPicPr>
            <p:cNvPr id="18" name="Picture 17">
              <a:extLst>
                <a:ext uri="{FF2B5EF4-FFF2-40B4-BE49-F238E27FC236}">
                  <a16:creationId xmlns:a16="http://schemas.microsoft.com/office/drawing/2014/main" id="{6E1FD9F7-5AB7-4B9D-871A-45068D7ED4D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9" name="Text Box 2">
              <a:extLst>
                <a:ext uri="{FF2B5EF4-FFF2-40B4-BE49-F238E27FC236}">
                  <a16:creationId xmlns:a16="http://schemas.microsoft.com/office/drawing/2014/main" id="{738DCD3B-AAAD-44E2-922F-FA2F9F942FF8}"/>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0408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5C57-DA6B-469D-92E3-6497C87E7777}"/>
              </a:ext>
            </a:extLst>
          </p:cNvPr>
          <p:cNvSpPr>
            <a:spLocks noGrp="1"/>
          </p:cNvSpPr>
          <p:nvPr>
            <p:ph type="title" hasCustomPrompt="1"/>
          </p:nvPr>
        </p:nvSpPr>
        <p:spPr>
          <a:xfrm>
            <a:off x="328474" y="559294"/>
            <a:ext cx="9347542" cy="710214"/>
          </a:xfrm>
        </p:spPr>
        <p:txBody>
          <a:bodyPr/>
          <a:lstStyle>
            <a:lvl1pPr>
              <a:defRPr/>
            </a:lvl1pPr>
          </a:lstStyle>
          <a:p>
            <a:r>
              <a:rPr lang="en-US" dirty="0"/>
              <a:t>Click to add a title text</a:t>
            </a:r>
            <a:endParaRPr lang="en-GB" dirty="0"/>
          </a:p>
        </p:txBody>
      </p:sp>
      <p:sp>
        <p:nvSpPr>
          <p:cNvPr id="6" name="Content Placeholder 5">
            <a:extLst>
              <a:ext uri="{FF2B5EF4-FFF2-40B4-BE49-F238E27FC236}">
                <a16:creationId xmlns:a16="http://schemas.microsoft.com/office/drawing/2014/main" id="{F439958C-6CDA-4653-BA19-00968AC51DEA}"/>
              </a:ext>
            </a:extLst>
          </p:cNvPr>
          <p:cNvSpPr>
            <a:spLocks noGrp="1"/>
          </p:cNvSpPr>
          <p:nvPr>
            <p:ph sz="quarter" idx="10" hasCustomPrompt="1"/>
          </p:nvPr>
        </p:nvSpPr>
        <p:spPr>
          <a:xfrm>
            <a:off x="328472" y="2387601"/>
            <a:ext cx="5589700" cy="3975890"/>
          </a:xfrm>
        </p:spPr>
        <p:txBody>
          <a:bodyPr/>
          <a:lstStyle>
            <a:lvl1pPr>
              <a:lnSpc>
                <a:spcPct val="150000"/>
              </a:lnSpc>
              <a:spcBef>
                <a:spcPts val="2400"/>
              </a:spcBef>
              <a:defRPr/>
            </a:lvl1pPr>
          </a:lstStyle>
          <a:p>
            <a:pPr lvl="0"/>
            <a:r>
              <a:rPr lang="en-US" dirty="0"/>
              <a:t>Click to edit this column</a:t>
            </a:r>
            <a:endParaRPr lang="en-GB" dirty="0"/>
          </a:p>
        </p:txBody>
      </p:sp>
      <p:sp>
        <p:nvSpPr>
          <p:cNvPr id="7" name="Content Placeholder 5">
            <a:extLst>
              <a:ext uri="{FF2B5EF4-FFF2-40B4-BE49-F238E27FC236}">
                <a16:creationId xmlns:a16="http://schemas.microsoft.com/office/drawing/2014/main" id="{54450116-3548-4D97-AEE1-AE06021718AE}"/>
              </a:ext>
            </a:extLst>
          </p:cNvPr>
          <p:cNvSpPr>
            <a:spLocks noGrp="1"/>
          </p:cNvSpPr>
          <p:nvPr>
            <p:ph sz="quarter" idx="11" hasCustomPrompt="1"/>
          </p:nvPr>
        </p:nvSpPr>
        <p:spPr>
          <a:xfrm>
            <a:off x="6337313" y="2387600"/>
            <a:ext cx="5582205" cy="3975891"/>
          </a:xfrm>
        </p:spPr>
        <p:txBody>
          <a:bodyPr/>
          <a:lstStyle>
            <a:lvl1pPr>
              <a:lnSpc>
                <a:spcPct val="150000"/>
              </a:lnSpc>
              <a:spcBef>
                <a:spcPts val="2400"/>
              </a:spcBef>
              <a:defRPr/>
            </a:lvl1pPr>
          </a:lstStyle>
          <a:p>
            <a:pPr lvl="0"/>
            <a:r>
              <a:rPr lang="en-US" dirty="0"/>
              <a:t>Click to edit this column</a:t>
            </a:r>
            <a:endParaRPr lang="en-GB" dirty="0"/>
          </a:p>
        </p:txBody>
      </p:sp>
      <p:cxnSp>
        <p:nvCxnSpPr>
          <p:cNvPr id="5" name="Straight Connector 4">
            <a:extLst>
              <a:ext uri="{FF2B5EF4-FFF2-40B4-BE49-F238E27FC236}">
                <a16:creationId xmlns:a16="http://schemas.microsoft.com/office/drawing/2014/main" id="{CF46C21F-E835-46BA-9FC5-7FC14B095459}"/>
              </a:ext>
            </a:extLst>
          </p:cNvPr>
          <p:cNvCxnSpPr/>
          <p:nvPr userDrawn="1"/>
        </p:nvCxnSpPr>
        <p:spPr>
          <a:xfrm>
            <a:off x="6094519" y="1998133"/>
            <a:ext cx="0" cy="4300573"/>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EA48F18-51EA-4AE2-A6E1-94A708CCBCDD}"/>
              </a:ext>
            </a:extLst>
          </p:cNvPr>
          <p:cNvSpPr>
            <a:spLocks noGrp="1"/>
          </p:cNvSpPr>
          <p:nvPr>
            <p:ph type="body" sz="quarter" idx="12" hasCustomPrompt="1"/>
          </p:nvPr>
        </p:nvSpPr>
        <p:spPr>
          <a:xfrm>
            <a:off x="328613" y="1690970"/>
            <a:ext cx="5522912" cy="579437"/>
          </a:xfrm>
        </p:spPr>
        <p:txBody>
          <a:bodyPr>
            <a:normAutofit/>
          </a:bodyPr>
          <a:lstStyle>
            <a:lvl1pPr>
              <a:defRPr sz="16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14" name="Text Placeholder 12">
            <a:extLst>
              <a:ext uri="{FF2B5EF4-FFF2-40B4-BE49-F238E27FC236}">
                <a16:creationId xmlns:a16="http://schemas.microsoft.com/office/drawing/2014/main" id="{51F518A7-7EB1-43C1-8542-7467FF7E437F}"/>
              </a:ext>
            </a:extLst>
          </p:cNvPr>
          <p:cNvSpPr>
            <a:spLocks noGrp="1"/>
          </p:cNvSpPr>
          <p:nvPr>
            <p:ph type="body" sz="quarter" idx="13" hasCustomPrompt="1"/>
          </p:nvPr>
        </p:nvSpPr>
        <p:spPr>
          <a:xfrm>
            <a:off x="6335260" y="1690440"/>
            <a:ext cx="5522912" cy="579437"/>
          </a:xfrm>
        </p:spPr>
        <p:txBody>
          <a:bodyPr>
            <a:normAutofit/>
          </a:bodyPr>
          <a:lstStyle>
            <a:lvl1pPr>
              <a:defRPr sz="16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12" name="Slide Number Placeholder 5">
            <a:extLst>
              <a:ext uri="{FF2B5EF4-FFF2-40B4-BE49-F238E27FC236}">
                <a16:creationId xmlns:a16="http://schemas.microsoft.com/office/drawing/2014/main" id="{2955DF94-1C0A-435B-A596-B96EF547FC6E}"/>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15" name="Straight Connector 14">
            <a:extLst>
              <a:ext uri="{FF2B5EF4-FFF2-40B4-BE49-F238E27FC236}">
                <a16:creationId xmlns:a16="http://schemas.microsoft.com/office/drawing/2014/main" id="{ED62A405-B4DA-49B7-AC63-0D2CB2F3BD5E}"/>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A_Xchange full colour landscape.png" descr="A_Xchange full colour landscape.png">
            <a:extLst>
              <a:ext uri="{FF2B5EF4-FFF2-40B4-BE49-F238E27FC236}">
                <a16:creationId xmlns:a16="http://schemas.microsoft.com/office/drawing/2014/main" id="{5FBAA06B-81CC-4AC8-918E-A455453157CC}"/>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0454534E-D68F-435B-872D-E19466F29701}"/>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20" name="Group 19">
            <a:extLst>
              <a:ext uri="{FF2B5EF4-FFF2-40B4-BE49-F238E27FC236}">
                <a16:creationId xmlns:a16="http://schemas.microsoft.com/office/drawing/2014/main" id="{AC57E48F-496D-4C10-AE02-7DA74C2DDFC1}"/>
              </a:ext>
            </a:extLst>
          </p:cNvPr>
          <p:cNvGrpSpPr/>
          <p:nvPr userDrawn="1"/>
        </p:nvGrpSpPr>
        <p:grpSpPr>
          <a:xfrm>
            <a:off x="328473" y="6289674"/>
            <a:ext cx="2266315" cy="431800"/>
            <a:chOff x="6519545" y="598622"/>
            <a:chExt cx="2266315" cy="431800"/>
          </a:xfrm>
        </p:grpSpPr>
        <p:pic>
          <p:nvPicPr>
            <p:cNvPr id="21" name="Picture 20">
              <a:extLst>
                <a:ext uri="{FF2B5EF4-FFF2-40B4-BE49-F238E27FC236}">
                  <a16:creationId xmlns:a16="http://schemas.microsoft.com/office/drawing/2014/main" id="{335B6FAB-AEA4-4C07-A211-13060D050E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2" name="Text Box 2">
              <a:extLst>
                <a:ext uri="{FF2B5EF4-FFF2-40B4-BE49-F238E27FC236}">
                  <a16:creationId xmlns:a16="http://schemas.microsoft.com/office/drawing/2014/main" id="{2B371E5F-1546-4EDE-BD5E-1BB8FB692E19}"/>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8821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example with valu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01FA-9119-49CF-8F7D-C880CE58E595}"/>
              </a:ext>
            </a:extLst>
          </p:cNvPr>
          <p:cNvSpPr>
            <a:spLocks noGrp="1"/>
          </p:cNvSpPr>
          <p:nvPr>
            <p:ph type="title" hasCustomPrompt="1"/>
          </p:nvPr>
        </p:nvSpPr>
        <p:spPr>
          <a:xfrm>
            <a:off x="328474" y="559294"/>
            <a:ext cx="7959316" cy="710214"/>
          </a:xfrm>
        </p:spPr>
        <p:txBody>
          <a:bodyPr/>
          <a:lstStyle>
            <a:lvl1pPr>
              <a:defRPr/>
            </a:lvl1pPr>
          </a:lstStyle>
          <a:p>
            <a:r>
              <a:rPr lang="en-US" dirty="0"/>
              <a:t>Click to add a title text</a:t>
            </a:r>
            <a:endParaRPr lang="en-GB" dirty="0"/>
          </a:p>
        </p:txBody>
      </p:sp>
      <p:sp>
        <p:nvSpPr>
          <p:cNvPr id="5" name="Freeform: Shape 4">
            <a:extLst>
              <a:ext uri="{FF2B5EF4-FFF2-40B4-BE49-F238E27FC236}">
                <a16:creationId xmlns:a16="http://schemas.microsoft.com/office/drawing/2014/main" id="{A041E1E6-D30B-4453-AB0B-791B5CB7AC44}"/>
              </a:ext>
            </a:extLst>
          </p:cNvPr>
          <p:cNvSpPr/>
          <p:nvPr/>
        </p:nvSpPr>
        <p:spPr>
          <a:xfrm>
            <a:off x="2360990" y="2121074"/>
            <a:ext cx="1219299" cy="939714"/>
          </a:xfrm>
          <a:custGeom>
            <a:avLst/>
            <a:gdLst>
              <a:gd name="connsiteX0" fmla="*/ 0 w 762952"/>
              <a:gd name="connsiteY0" fmla="*/ 0 h 650938"/>
              <a:gd name="connsiteX1" fmla="*/ 762953 w 762952"/>
              <a:gd name="connsiteY1" fmla="*/ 554260 h 650938"/>
              <a:gd name="connsiteX2" fmla="*/ 465392 w 762952"/>
              <a:gd name="connsiteY2" fmla="*/ 650939 h 650938"/>
              <a:gd name="connsiteX3" fmla="*/ 0 w 762952"/>
              <a:gd name="connsiteY3" fmla="*/ 312801 h 650938"/>
              <a:gd name="connsiteX4" fmla="*/ 0 w 762952"/>
              <a:gd name="connsiteY4" fmla="*/ 0 h 65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952" h="650938">
                <a:moveTo>
                  <a:pt x="0" y="0"/>
                </a:moveTo>
                <a:cubicBezTo>
                  <a:pt x="347567" y="0"/>
                  <a:pt x="655511" y="223742"/>
                  <a:pt x="762953" y="554260"/>
                </a:cubicBezTo>
                <a:lnTo>
                  <a:pt x="465392" y="650939"/>
                </a:lnTo>
                <a:cubicBezTo>
                  <a:pt x="399860" y="449294"/>
                  <a:pt x="212027" y="312801"/>
                  <a:pt x="0" y="312801"/>
                </a:cubicBezTo>
                <a:lnTo>
                  <a:pt x="0" y="0"/>
                </a:lnTo>
                <a:close/>
              </a:path>
            </a:pathLst>
          </a:custGeom>
          <a:solidFill>
            <a:schemeClr val="accent1">
              <a:lumMod val="75000"/>
            </a:schemeClr>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E1097E11-C3A3-4A68-BB18-7BF1C2846590}"/>
              </a:ext>
            </a:extLst>
          </p:cNvPr>
          <p:cNvSpPr/>
          <p:nvPr/>
        </p:nvSpPr>
        <p:spPr>
          <a:xfrm>
            <a:off x="1092672" y="2118147"/>
            <a:ext cx="2564731" cy="2316464"/>
          </a:xfrm>
          <a:custGeom>
            <a:avLst/>
            <a:gdLst>
              <a:gd name="connsiteX0" fmla="*/ 1565368 w 1604829"/>
              <a:gd name="connsiteY0" fmla="*/ 554260 h 1604610"/>
              <a:gd name="connsiteX1" fmla="*/ 1050256 w 1604829"/>
              <a:gd name="connsiteY1" fmla="*/ 1565148 h 1604610"/>
              <a:gd name="connsiteX2" fmla="*/ 39463 w 1604829"/>
              <a:gd name="connsiteY2" fmla="*/ 1050036 h 1604610"/>
              <a:gd name="connsiteX3" fmla="*/ 554480 w 1604829"/>
              <a:gd name="connsiteY3" fmla="*/ 39243 h 1604610"/>
              <a:gd name="connsiteX4" fmla="*/ 802415 w 1604829"/>
              <a:gd name="connsiteY4" fmla="*/ 0 h 1604610"/>
              <a:gd name="connsiteX5" fmla="*/ 802415 w 1604829"/>
              <a:gd name="connsiteY5" fmla="*/ 312801 h 1604610"/>
              <a:gd name="connsiteX6" fmla="*/ 313021 w 1604829"/>
              <a:gd name="connsiteY6" fmla="*/ 802196 h 1604610"/>
              <a:gd name="connsiteX7" fmla="*/ 802415 w 1604829"/>
              <a:gd name="connsiteY7" fmla="*/ 1291495 h 1604610"/>
              <a:gd name="connsiteX8" fmla="*/ 1291715 w 1604829"/>
              <a:gd name="connsiteY8" fmla="*/ 802196 h 1604610"/>
              <a:gd name="connsiteX9" fmla="*/ 1267807 w 1604829"/>
              <a:gd name="connsiteY9" fmla="*/ 650939 h 1604610"/>
              <a:gd name="connsiteX10" fmla="*/ 1565368 w 1604829"/>
              <a:gd name="connsiteY10" fmla="*/ 554260 h 160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4829" h="1604610">
                <a:moveTo>
                  <a:pt x="1565368" y="554260"/>
                </a:moveTo>
                <a:cubicBezTo>
                  <a:pt x="1702242" y="975646"/>
                  <a:pt x="1471642" y="1428179"/>
                  <a:pt x="1050256" y="1565148"/>
                </a:cubicBezTo>
                <a:cubicBezTo>
                  <a:pt x="628965" y="1702022"/>
                  <a:pt x="176337" y="1471422"/>
                  <a:pt x="39463" y="1050036"/>
                </a:cubicBezTo>
                <a:cubicBezTo>
                  <a:pt x="-97411" y="628745"/>
                  <a:pt x="133189" y="176117"/>
                  <a:pt x="554480" y="39243"/>
                </a:cubicBezTo>
                <a:cubicBezTo>
                  <a:pt x="634585" y="13240"/>
                  <a:pt x="718214" y="0"/>
                  <a:pt x="802415" y="0"/>
                </a:cubicBezTo>
                <a:lnTo>
                  <a:pt x="802415" y="312801"/>
                </a:lnTo>
                <a:cubicBezTo>
                  <a:pt x="532191" y="312801"/>
                  <a:pt x="313021" y="531876"/>
                  <a:pt x="313021" y="802196"/>
                </a:cubicBezTo>
                <a:cubicBezTo>
                  <a:pt x="313021" y="1072420"/>
                  <a:pt x="532191" y="1291495"/>
                  <a:pt x="802415" y="1291495"/>
                </a:cubicBezTo>
                <a:cubicBezTo>
                  <a:pt x="1072640" y="1291495"/>
                  <a:pt x="1291715" y="1072420"/>
                  <a:pt x="1291715" y="802196"/>
                </a:cubicBezTo>
                <a:cubicBezTo>
                  <a:pt x="1291715" y="750856"/>
                  <a:pt x="1283618" y="699802"/>
                  <a:pt x="1267807" y="650939"/>
                </a:cubicBezTo>
                <a:lnTo>
                  <a:pt x="1565368" y="554260"/>
                </a:lnTo>
                <a:close/>
              </a:path>
            </a:pathLst>
          </a:custGeom>
          <a:solidFill>
            <a:schemeClr val="accent1">
              <a:lumMod val="40000"/>
              <a:lumOff val="60000"/>
            </a:schemeClr>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0F10CA2-355C-4BD8-9E05-D8B279392D5A}"/>
              </a:ext>
            </a:extLst>
          </p:cNvPr>
          <p:cNvSpPr/>
          <p:nvPr userDrawn="1"/>
        </p:nvSpPr>
        <p:spPr>
          <a:xfrm>
            <a:off x="8899372" y="2118147"/>
            <a:ext cx="2257225" cy="2386362"/>
          </a:xfrm>
          <a:custGeom>
            <a:avLst/>
            <a:gdLst>
              <a:gd name="connsiteX0" fmla="*/ 556832 w 1344263"/>
              <a:gd name="connsiteY0" fmla="*/ 0 h 1574863"/>
              <a:gd name="connsiteX1" fmla="*/ 1344263 w 1344263"/>
              <a:gd name="connsiteY1" fmla="*/ 787432 h 1574863"/>
              <a:gd name="connsiteX2" fmla="*/ 556832 w 1344263"/>
              <a:gd name="connsiteY2" fmla="*/ 1574864 h 1574863"/>
              <a:gd name="connsiteX3" fmla="*/ 0 w 1344263"/>
              <a:gd name="connsiteY3" fmla="*/ 1344168 h 1574863"/>
              <a:gd name="connsiteX4" fmla="*/ 217170 w 1344263"/>
              <a:gd name="connsiteY4" fmla="*/ 1126998 h 1574863"/>
              <a:gd name="connsiteX5" fmla="*/ 896494 w 1344263"/>
              <a:gd name="connsiteY5" fmla="*/ 1126998 h 1574863"/>
              <a:gd name="connsiteX6" fmla="*/ 896494 w 1344263"/>
              <a:gd name="connsiteY6" fmla="*/ 447770 h 1574863"/>
              <a:gd name="connsiteX7" fmla="*/ 556832 w 1344263"/>
              <a:gd name="connsiteY7" fmla="*/ 307086 h 1574863"/>
              <a:gd name="connsiteX8" fmla="*/ 556832 w 1344263"/>
              <a:gd name="connsiteY8" fmla="*/ 0 h 15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263" h="1574863">
                <a:moveTo>
                  <a:pt x="556832" y="0"/>
                </a:moveTo>
                <a:cubicBezTo>
                  <a:pt x="991744" y="0"/>
                  <a:pt x="1344263" y="352520"/>
                  <a:pt x="1344263" y="787432"/>
                </a:cubicBezTo>
                <a:cubicBezTo>
                  <a:pt x="1344263" y="1222248"/>
                  <a:pt x="991744" y="1574864"/>
                  <a:pt x="556832" y="1574864"/>
                </a:cubicBezTo>
                <a:cubicBezTo>
                  <a:pt x="347949" y="1574864"/>
                  <a:pt x="147733" y="1491901"/>
                  <a:pt x="0" y="1344168"/>
                </a:cubicBezTo>
                <a:lnTo>
                  <a:pt x="217170" y="1126998"/>
                </a:lnTo>
                <a:cubicBezTo>
                  <a:pt x="404813" y="1314641"/>
                  <a:pt x="708851" y="1314641"/>
                  <a:pt x="896494" y="1126998"/>
                </a:cubicBezTo>
                <a:cubicBezTo>
                  <a:pt x="1084040" y="939451"/>
                  <a:pt x="1084040" y="635318"/>
                  <a:pt x="896494" y="447770"/>
                </a:cubicBezTo>
                <a:cubicBezTo>
                  <a:pt x="806387" y="357664"/>
                  <a:pt x="684181" y="307086"/>
                  <a:pt x="556832" y="307086"/>
                </a:cubicBezTo>
                <a:lnTo>
                  <a:pt x="556832" y="0"/>
                </a:lnTo>
                <a:close/>
              </a:path>
            </a:pathLst>
          </a:custGeom>
          <a:solidFill>
            <a:schemeClr val="accent1">
              <a:lumMod val="75000"/>
            </a:schemeClr>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05B6206-B1A5-449D-9154-50D34A06ABE7}"/>
              </a:ext>
            </a:extLst>
          </p:cNvPr>
          <p:cNvSpPr/>
          <p:nvPr userDrawn="1"/>
        </p:nvSpPr>
        <p:spPr>
          <a:xfrm>
            <a:off x="8523831" y="2118147"/>
            <a:ext cx="1322218" cy="2036794"/>
          </a:xfrm>
          <a:custGeom>
            <a:avLst/>
            <a:gdLst>
              <a:gd name="connsiteX0" fmla="*/ 230600 w 787431"/>
              <a:gd name="connsiteY0" fmla="*/ 1344168 h 1344168"/>
              <a:gd name="connsiteX1" fmla="*/ 230600 w 787431"/>
              <a:gd name="connsiteY1" fmla="*/ 230600 h 1344168"/>
              <a:gd name="connsiteX2" fmla="*/ 787432 w 787431"/>
              <a:gd name="connsiteY2" fmla="*/ 0 h 1344168"/>
              <a:gd name="connsiteX3" fmla="*/ 787432 w 787431"/>
              <a:gd name="connsiteY3" fmla="*/ 307086 h 1344168"/>
              <a:gd name="connsiteX4" fmla="*/ 307086 w 787431"/>
              <a:gd name="connsiteY4" fmla="*/ 787432 h 1344168"/>
              <a:gd name="connsiteX5" fmla="*/ 447771 w 787431"/>
              <a:gd name="connsiteY5" fmla="*/ 1126998 h 1344168"/>
              <a:gd name="connsiteX6" fmla="*/ 230600 w 787431"/>
              <a:gd name="connsiteY6" fmla="*/ 1344168 h 134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431" h="1344168">
                <a:moveTo>
                  <a:pt x="230600" y="1344168"/>
                </a:moveTo>
                <a:cubicBezTo>
                  <a:pt x="-76867" y="1036701"/>
                  <a:pt x="-76867" y="538067"/>
                  <a:pt x="230600" y="230600"/>
                </a:cubicBezTo>
                <a:cubicBezTo>
                  <a:pt x="378333" y="82963"/>
                  <a:pt x="578549" y="0"/>
                  <a:pt x="787432" y="0"/>
                </a:cubicBezTo>
                <a:lnTo>
                  <a:pt x="787432" y="307086"/>
                </a:lnTo>
                <a:cubicBezTo>
                  <a:pt x="522161" y="307086"/>
                  <a:pt x="307086" y="522161"/>
                  <a:pt x="307086" y="787432"/>
                </a:cubicBezTo>
                <a:cubicBezTo>
                  <a:pt x="307086" y="914781"/>
                  <a:pt x="357664" y="1036987"/>
                  <a:pt x="447771" y="1126998"/>
                </a:cubicBezTo>
                <a:lnTo>
                  <a:pt x="230600" y="1344168"/>
                </a:lnTo>
                <a:close/>
              </a:path>
            </a:pathLst>
          </a:custGeom>
          <a:solidFill>
            <a:schemeClr val="accent1">
              <a:lumMod val="40000"/>
              <a:lumOff val="60000"/>
            </a:schemeClr>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84F653-F756-4097-A68B-BBD7A6268587}"/>
              </a:ext>
            </a:extLst>
          </p:cNvPr>
          <p:cNvSpPr/>
          <p:nvPr userDrawn="1"/>
        </p:nvSpPr>
        <p:spPr>
          <a:xfrm>
            <a:off x="4758355" y="2126840"/>
            <a:ext cx="1332201" cy="2316464"/>
          </a:xfrm>
          <a:custGeom>
            <a:avLst/>
            <a:gdLst>
              <a:gd name="connsiteX0" fmla="*/ 557061 w 806044"/>
              <a:gd name="connsiteY0" fmla="*/ 1572387 h 1572387"/>
              <a:gd name="connsiteX1" fmla="*/ 39663 w 806044"/>
              <a:gd name="connsiteY1" fmla="*/ 556832 h 1572387"/>
              <a:gd name="connsiteX2" fmla="*/ 806044 w 806044"/>
              <a:gd name="connsiteY2" fmla="*/ 0 h 1572387"/>
              <a:gd name="connsiteX3" fmla="*/ 806044 w 806044"/>
              <a:gd name="connsiteY3" fmla="*/ 314325 h 1572387"/>
              <a:gd name="connsiteX4" fmla="*/ 314459 w 806044"/>
              <a:gd name="connsiteY4" fmla="*/ 805910 h 1572387"/>
              <a:gd name="connsiteX5" fmla="*/ 654216 w 806044"/>
              <a:gd name="connsiteY5" fmla="*/ 1273397 h 1572387"/>
              <a:gd name="connsiteX6" fmla="*/ 557061 w 806044"/>
              <a:gd name="connsiteY6" fmla="*/ 1572387 h 15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44" h="1572387">
                <a:moveTo>
                  <a:pt x="557061" y="1572387"/>
                </a:moveTo>
                <a:cubicBezTo>
                  <a:pt x="133770" y="1434846"/>
                  <a:pt x="-97878" y="980218"/>
                  <a:pt x="39663" y="556832"/>
                </a:cubicBezTo>
                <a:cubicBezTo>
                  <a:pt x="147486" y="224790"/>
                  <a:pt x="456953" y="0"/>
                  <a:pt x="806044" y="0"/>
                </a:cubicBezTo>
                <a:lnTo>
                  <a:pt x="806044" y="314325"/>
                </a:lnTo>
                <a:cubicBezTo>
                  <a:pt x="534582" y="314325"/>
                  <a:pt x="314459" y="534448"/>
                  <a:pt x="314459" y="805910"/>
                </a:cubicBezTo>
                <a:cubicBezTo>
                  <a:pt x="314459" y="1018889"/>
                  <a:pt x="451619" y="1207675"/>
                  <a:pt x="654216" y="1273397"/>
                </a:cubicBezTo>
                <a:lnTo>
                  <a:pt x="557061" y="1572387"/>
                </a:lnTo>
                <a:close/>
              </a:path>
            </a:pathLst>
          </a:custGeom>
          <a:solidFill>
            <a:schemeClr val="accent1">
              <a:lumMod val="40000"/>
              <a:lumOff val="60000"/>
            </a:schemeClr>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3C04D1A-336E-4E77-AB90-FAD54C186BE4}"/>
              </a:ext>
            </a:extLst>
          </p:cNvPr>
          <p:cNvSpPr/>
          <p:nvPr userDrawn="1"/>
        </p:nvSpPr>
        <p:spPr>
          <a:xfrm>
            <a:off x="5644676" y="2129951"/>
            <a:ext cx="1743489" cy="2374558"/>
          </a:xfrm>
          <a:custGeom>
            <a:avLst/>
            <a:gdLst>
              <a:gd name="connsiteX0" fmla="*/ 248984 w 1054893"/>
              <a:gd name="connsiteY0" fmla="*/ 0 h 1611820"/>
              <a:gd name="connsiteX1" fmla="*/ 1054894 w 1054893"/>
              <a:gd name="connsiteY1" fmla="*/ 805910 h 1611820"/>
              <a:gd name="connsiteX2" fmla="*/ 248984 w 1054893"/>
              <a:gd name="connsiteY2" fmla="*/ 1611821 h 1611820"/>
              <a:gd name="connsiteX3" fmla="*/ 0 w 1054893"/>
              <a:gd name="connsiteY3" fmla="*/ 1572387 h 1611820"/>
              <a:gd name="connsiteX4" fmla="*/ 97155 w 1054893"/>
              <a:gd name="connsiteY4" fmla="*/ 1273397 h 1611820"/>
              <a:gd name="connsiteX5" fmla="*/ 716566 w 1054893"/>
              <a:gd name="connsiteY5" fmla="*/ 957834 h 1611820"/>
              <a:gd name="connsiteX6" fmla="*/ 400907 w 1054893"/>
              <a:gd name="connsiteY6" fmla="*/ 338328 h 1611820"/>
              <a:gd name="connsiteX7" fmla="*/ 248984 w 1054893"/>
              <a:gd name="connsiteY7" fmla="*/ 314325 h 1611820"/>
              <a:gd name="connsiteX8" fmla="*/ 248984 w 1054893"/>
              <a:gd name="connsiteY8" fmla="*/ 0 h 161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93" h="1611820">
                <a:moveTo>
                  <a:pt x="248984" y="0"/>
                </a:moveTo>
                <a:cubicBezTo>
                  <a:pt x="694087" y="0"/>
                  <a:pt x="1054894" y="360807"/>
                  <a:pt x="1054894" y="805910"/>
                </a:cubicBezTo>
                <a:cubicBezTo>
                  <a:pt x="1054894" y="1251014"/>
                  <a:pt x="694087" y="1611821"/>
                  <a:pt x="248984" y="1611821"/>
                </a:cubicBezTo>
                <a:cubicBezTo>
                  <a:pt x="164497" y="1611821"/>
                  <a:pt x="80391" y="1598486"/>
                  <a:pt x="0" y="1572387"/>
                </a:cubicBezTo>
                <a:lnTo>
                  <a:pt x="97155" y="1273397"/>
                </a:lnTo>
                <a:cubicBezTo>
                  <a:pt x="355283" y="1357313"/>
                  <a:pt x="632651" y="1216057"/>
                  <a:pt x="716566" y="957834"/>
                </a:cubicBezTo>
                <a:cubicBezTo>
                  <a:pt x="800481" y="699611"/>
                  <a:pt x="659130" y="422243"/>
                  <a:pt x="400907" y="338328"/>
                </a:cubicBezTo>
                <a:cubicBezTo>
                  <a:pt x="351854" y="322421"/>
                  <a:pt x="300609" y="314325"/>
                  <a:pt x="248984" y="314325"/>
                </a:cubicBezTo>
                <a:lnTo>
                  <a:pt x="248984" y="0"/>
                </a:lnTo>
                <a:close/>
              </a:path>
            </a:pathLst>
          </a:custGeom>
          <a:solidFill>
            <a:schemeClr val="accent1">
              <a:lumMod val="75000"/>
            </a:schemeClr>
          </a:solidFill>
          <a:ln w="9525" cap="flat">
            <a:noFill/>
            <a:prstDash val="solid"/>
            <a:miter/>
          </a:ln>
        </p:spPr>
        <p:txBody>
          <a:bodyPr rtlCol="0" anchor="ctr"/>
          <a:lstStyle/>
          <a:p>
            <a:endParaRPr lang="en-GB"/>
          </a:p>
        </p:txBody>
      </p:sp>
      <p:sp>
        <p:nvSpPr>
          <p:cNvPr id="24" name="Text Placeholder 23">
            <a:extLst>
              <a:ext uri="{FF2B5EF4-FFF2-40B4-BE49-F238E27FC236}">
                <a16:creationId xmlns:a16="http://schemas.microsoft.com/office/drawing/2014/main" id="{5EB7C25F-C17A-4428-B386-0774EE402B71}"/>
              </a:ext>
            </a:extLst>
          </p:cNvPr>
          <p:cNvSpPr>
            <a:spLocks noGrp="1"/>
          </p:cNvSpPr>
          <p:nvPr userDrawn="1">
            <p:ph type="body" sz="quarter" idx="10" hasCustomPrompt="1"/>
          </p:nvPr>
        </p:nvSpPr>
        <p:spPr>
          <a:xfrm>
            <a:off x="1765438" y="3034408"/>
            <a:ext cx="1219200" cy="619125"/>
          </a:xfrm>
        </p:spPr>
        <p:txBody>
          <a:bodyPr>
            <a:noAutofit/>
          </a:bodyPr>
          <a:lstStyle>
            <a:lvl1pPr algn="ctr">
              <a:defRPr sz="2800" b="1">
                <a:solidFill>
                  <a:schemeClr val="accent1">
                    <a:lumMod val="75000"/>
                  </a:schemeClr>
                </a:solidFill>
              </a:defRPr>
            </a:lvl1pPr>
            <a:lvl5pPr>
              <a:defRPr/>
            </a:lvl5pPr>
          </a:lstStyle>
          <a:p>
            <a:pPr lvl="0"/>
            <a:r>
              <a:rPr lang="en-GB" dirty="0"/>
              <a:t>20%</a:t>
            </a:r>
          </a:p>
        </p:txBody>
      </p:sp>
      <p:sp>
        <p:nvSpPr>
          <p:cNvPr id="25" name="Text Placeholder 23">
            <a:extLst>
              <a:ext uri="{FF2B5EF4-FFF2-40B4-BE49-F238E27FC236}">
                <a16:creationId xmlns:a16="http://schemas.microsoft.com/office/drawing/2014/main" id="{BB0BB702-9253-4249-B904-D0BB10F88720}"/>
              </a:ext>
            </a:extLst>
          </p:cNvPr>
          <p:cNvSpPr>
            <a:spLocks noGrp="1"/>
          </p:cNvSpPr>
          <p:nvPr userDrawn="1">
            <p:ph type="body" sz="quarter" idx="11" hasCustomPrompt="1"/>
          </p:nvPr>
        </p:nvSpPr>
        <p:spPr>
          <a:xfrm>
            <a:off x="5490320" y="3034407"/>
            <a:ext cx="1219200" cy="619125"/>
          </a:xfrm>
        </p:spPr>
        <p:txBody>
          <a:bodyPr>
            <a:noAutofit/>
          </a:bodyPr>
          <a:lstStyle>
            <a:lvl1pPr algn="ctr">
              <a:defRPr sz="2800" b="1">
                <a:solidFill>
                  <a:schemeClr val="accent1">
                    <a:lumMod val="75000"/>
                  </a:schemeClr>
                </a:solidFill>
              </a:defRPr>
            </a:lvl1pPr>
            <a:lvl5pPr>
              <a:defRPr/>
            </a:lvl5pPr>
          </a:lstStyle>
          <a:p>
            <a:pPr lvl="0"/>
            <a:r>
              <a:rPr lang="en-GB" dirty="0"/>
              <a:t>55%</a:t>
            </a:r>
          </a:p>
        </p:txBody>
      </p:sp>
      <p:sp>
        <p:nvSpPr>
          <p:cNvPr id="26" name="Text Placeholder 23">
            <a:extLst>
              <a:ext uri="{FF2B5EF4-FFF2-40B4-BE49-F238E27FC236}">
                <a16:creationId xmlns:a16="http://schemas.microsoft.com/office/drawing/2014/main" id="{BBAE96B1-838F-46DA-B7B6-23539E434A58}"/>
              </a:ext>
            </a:extLst>
          </p:cNvPr>
          <p:cNvSpPr>
            <a:spLocks noGrp="1"/>
          </p:cNvSpPr>
          <p:nvPr userDrawn="1">
            <p:ph type="body" sz="quarter" idx="12" hasCustomPrompt="1"/>
          </p:nvPr>
        </p:nvSpPr>
        <p:spPr>
          <a:xfrm>
            <a:off x="9238993" y="3034407"/>
            <a:ext cx="1219200" cy="619125"/>
          </a:xfrm>
        </p:spPr>
        <p:txBody>
          <a:bodyPr>
            <a:noAutofit/>
          </a:bodyPr>
          <a:lstStyle>
            <a:lvl1pPr algn="ctr">
              <a:defRPr sz="2800" b="1">
                <a:solidFill>
                  <a:schemeClr val="accent1">
                    <a:lumMod val="75000"/>
                  </a:schemeClr>
                </a:solidFill>
              </a:defRPr>
            </a:lvl1pPr>
            <a:lvl5pPr>
              <a:defRPr/>
            </a:lvl5pPr>
          </a:lstStyle>
          <a:p>
            <a:pPr lvl="0"/>
            <a:r>
              <a:rPr lang="en-GB" dirty="0"/>
              <a:t>75%</a:t>
            </a:r>
          </a:p>
        </p:txBody>
      </p:sp>
      <p:sp>
        <p:nvSpPr>
          <p:cNvPr id="27" name="Text Placeholder 23">
            <a:extLst>
              <a:ext uri="{FF2B5EF4-FFF2-40B4-BE49-F238E27FC236}">
                <a16:creationId xmlns:a16="http://schemas.microsoft.com/office/drawing/2014/main" id="{9122899B-1DD7-421B-A793-FC54A6992164}"/>
              </a:ext>
            </a:extLst>
          </p:cNvPr>
          <p:cNvSpPr>
            <a:spLocks noGrp="1"/>
          </p:cNvSpPr>
          <p:nvPr>
            <p:ph type="body" sz="quarter" idx="15" hasCustomPrompt="1"/>
          </p:nvPr>
        </p:nvSpPr>
        <p:spPr>
          <a:xfrm>
            <a:off x="1035405" y="4838617"/>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28" name="Text Placeholder 28">
            <a:extLst>
              <a:ext uri="{FF2B5EF4-FFF2-40B4-BE49-F238E27FC236}">
                <a16:creationId xmlns:a16="http://schemas.microsoft.com/office/drawing/2014/main" id="{95EE9DE1-C180-4825-9E3D-1407D0E6DDBD}"/>
              </a:ext>
            </a:extLst>
          </p:cNvPr>
          <p:cNvSpPr>
            <a:spLocks noGrp="1"/>
          </p:cNvSpPr>
          <p:nvPr>
            <p:ph type="body" sz="quarter" idx="19" hasCustomPrompt="1"/>
          </p:nvPr>
        </p:nvSpPr>
        <p:spPr>
          <a:xfrm>
            <a:off x="1035404" y="5499017"/>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29" name="Text Placeholder 23">
            <a:extLst>
              <a:ext uri="{FF2B5EF4-FFF2-40B4-BE49-F238E27FC236}">
                <a16:creationId xmlns:a16="http://schemas.microsoft.com/office/drawing/2014/main" id="{51A43748-6C0D-4C58-9DD6-D959EAC3044A}"/>
              </a:ext>
            </a:extLst>
          </p:cNvPr>
          <p:cNvSpPr>
            <a:spLocks noGrp="1"/>
          </p:cNvSpPr>
          <p:nvPr>
            <p:ph type="body" sz="quarter" idx="21" hasCustomPrompt="1"/>
          </p:nvPr>
        </p:nvSpPr>
        <p:spPr>
          <a:xfrm>
            <a:off x="4816024" y="4838617"/>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30" name="Text Placeholder 28">
            <a:extLst>
              <a:ext uri="{FF2B5EF4-FFF2-40B4-BE49-F238E27FC236}">
                <a16:creationId xmlns:a16="http://schemas.microsoft.com/office/drawing/2014/main" id="{2DC0328F-EDAD-46C5-8D89-644CBF414B6D}"/>
              </a:ext>
            </a:extLst>
          </p:cNvPr>
          <p:cNvSpPr>
            <a:spLocks noGrp="1"/>
          </p:cNvSpPr>
          <p:nvPr>
            <p:ph type="body" sz="quarter" idx="22" hasCustomPrompt="1"/>
          </p:nvPr>
        </p:nvSpPr>
        <p:spPr>
          <a:xfrm>
            <a:off x="4816023" y="5499017"/>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31" name="Text Placeholder 23">
            <a:extLst>
              <a:ext uri="{FF2B5EF4-FFF2-40B4-BE49-F238E27FC236}">
                <a16:creationId xmlns:a16="http://schemas.microsoft.com/office/drawing/2014/main" id="{B8DBAAB0-977C-4591-91E7-AF10911F5BB6}"/>
              </a:ext>
            </a:extLst>
          </p:cNvPr>
          <p:cNvSpPr>
            <a:spLocks noGrp="1"/>
          </p:cNvSpPr>
          <p:nvPr>
            <p:ph type="body" sz="quarter" idx="24" hasCustomPrompt="1"/>
          </p:nvPr>
        </p:nvSpPr>
        <p:spPr>
          <a:xfrm>
            <a:off x="8629298" y="4838617"/>
            <a:ext cx="2527300" cy="444500"/>
          </a:xfrm>
        </p:spPr>
        <p:txBody>
          <a:bodyPr>
            <a:normAutofit/>
          </a:bodyPr>
          <a:lstStyle>
            <a:lvl1pPr marL="0" indent="0" algn="ctr">
              <a:buNone/>
              <a:defRPr sz="1600">
                <a:solidFill>
                  <a:srgbClr val="4FA0E2"/>
                </a:solidFill>
                <a:latin typeface="Montserrat Medium" panose="00000600000000000000" pitchFamily="50" charset="0"/>
              </a:defRPr>
            </a:lvl1pPr>
          </a:lstStyle>
          <a:p>
            <a:pPr lvl="0"/>
            <a:r>
              <a:rPr lang="en-US" dirty="0"/>
              <a:t>Title text here</a:t>
            </a:r>
            <a:endParaRPr lang="en-GB" dirty="0"/>
          </a:p>
        </p:txBody>
      </p:sp>
      <p:sp>
        <p:nvSpPr>
          <p:cNvPr id="32" name="Text Placeholder 28">
            <a:extLst>
              <a:ext uri="{FF2B5EF4-FFF2-40B4-BE49-F238E27FC236}">
                <a16:creationId xmlns:a16="http://schemas.microsoft.com/office/drawing/2014/main" id="{7B6F562A-2F8F-4EA3-94B7-93FAA68288DE}"/>
              </a:ext>
            </a:extLst>
          </p:cNvPr>
          <p:cNvSpPr>
            <a:spLocks noGrp="1"/>
          </p:cNvSpPr>
          <p:nvPr>
            <p:ph type="body" sz="quarter" idx="25" hasCustomPrompt="1"/>
          </p:nvPr>
        </p:nvSpPr>
        <p:spPr>
          <a:xfrm>
            <a:off x="8629297" y="5499017"/>
            <a:ext cx="2527300" cy="981075"/>
          </a:xfrm>
        </p:spPr>
        <p:txBody>
          <a:bodyPr>
            <a:normAutofit/>
          </a:bodyPr>
          <a:lstStyle>
            <a:lvl1pPr marL="0" indent="0" algn="ctr">
              <a:lnSpc>
                <a:spcPct val="100000"/>
              </a:lnSpc>
              <a:buNone/>
              <a:defRPr sz="11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21" name="Slide Number Placeholder 5">
            <a:extLst>
              <a:ext uri="{FF2B5EF4-FFF2-40B4-BE49-F238E27FC236}">
                <a16:creationId xmlns:a16="http://schemas.microsoft.com/office/drawing/2014/main" id="{7D989236-2B81-46D7-9C6B-CD188E87E0F9}"/>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‹N°›</a:t>
            </a:fld>
            <a:endParaRPr lang="en-GB" dirty="0"/>
          </a:p>
        </p:txBody>
      </p:sp>
      <p:cxnSp>
        <p:nvCxnSpPr>
          <p:cNvPr id="22" name="Straight Connector 21">
            <a:extLst>
              <a:ext uri="{FF2B5EF4-FFF2-40B4-BE49-F238E27FC236}">
                <a16:creationId xmlns:a16="http://schemas.microsoft.com/office/drawing/2014/main" id="{EF5BE7A5-0815-4621-9B88-601A88E2CDC4}"/>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A_Xchange full colour landscape.png" descr="A_Xchange full colour landscape.png">
            <a:extLst>
              <a:ext uri="{FF2B5EF4-FFF2-40B4-BE49-F238E27FC236}">
                <a16:creationId xmlns:a16="http://schemas.microsoft.com/office/drawing/2014/main" id="{485626C4-AFE4-4311-B6B1-256385252ABD}"/>
              </a:ext>
            </a:extLst>
          </p:cNvPr>
          <p:cNvPicPr>
            <a:picLocks noChangeAspect="1"/>
          </p:cNvPicPr>
          <p:nvPr userDrawn="1"/>
        </p:nvPicPr>
        <p:blipFill>
          <a:blip r:embed="rId2"/>
          <a:srcRect l="15082" t="2524" b="2524"/>
          <a:stretch>
            <a:fillRect/>
          </a:stretch>
        </p:blipFill>
        <p:spPr>
          <a:xfrm>
            <a:off x="10691562" y="306812"/>
            <a:ext cx="1260000" cy="634148"/>
          </a:xfrm>
          <a:prstGeom prst="rect">
            <a:avLst/>
          </a:prstGeom>
          <a:ln w="12700">
            <a:miter lim="400000"/>
          </a:ln>
        </p:spPr>
      </p:pic>
      <p:sp>
        <p:nvSpPr>
          <p:cNvPr id="3" name="Footer Placeholder 6">
            <a:extLst>
              <a:ext uri="{FF2B5EF4-FFF2-40B4-BE49-F238E27FC236}">
                <a16:creationId xmlns:a16="http://schemas.microsoft.com/office/drawing/2014/main" id="{A87F1D4C-14AF-41D7-B939-E717E2D426E6}"/>
              </a:ext>
            </a:extLst>
          </p:cNvPr>
          <p:cNvSpPr txBox="1">
            <a:spLocks/>
          </p:cNvSpPr>
          <p:nvPr userDrawn="1"/>
        </p:nvSpPr>
        <p:spPr>
          <a:xfrm>
            <a:off x="7086601" y="641297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00" b="1" dirty="0">
                <a:solidFill>
                  <a:schemeClr val="bg1">
                    <a:lumMod val="50000"/>
                  </a:schemeClr>
                </a:solidFill>
              </a:rPr>
              <a:t>Strengthening the European economy </a:t>
            </a:r>
            <a:r>
              <a:rPr lang="en-GB" sz="700" dirty="0">
                <a:solidFill>
                  <a:schemeClr val="bg1">
                    <a:lumMod val="50000"/>
                  </a:schemeClr>
                </a:solidFill>
              </a:rPr>
              <a:t>through collaboration</a:t>
            </a:r>
          </a:p>
        </p:txBody>
      </p:sp>
      <p:grpSp>
        <p:nvGrpSpPr>
          <p:cNvPr id="36" name="Group 35">
            <a:extLst>
              <a:ext uri="{FF2B5EF4-FFF2-40B4-BE49-F238E27FC236}">
                <a16:creationId xmlns:a16="http://schemas.microsoft.com/office/drawing/2014/main" id="{BECA082A-DEBD-4853-B89B-AC82C28CD946}"/>
              </a:ext>
            </a:extLst>
          </p:cNvPr>
          <p:cNvGrpSpPr/>
          <p:nvPr userDrawn="1"/>
        </p:nvGrpSpPr>
        <p:grpSpPr>
          <a:xfrm>
            <a:off x="328473" y="6289674"/>
            <a:ext cx="2266315" cy="431800"/>
            <a:chOff x="6519545" y="598622"/>
            <a:chExt cx="2266315" cy="431800"/>
          </a:xfrm>
        </p:grpSpPr>
        <p:pic>
          <p:nvPicPr>
            <p:cNvPr id="37" name="Picture 36">
              <a:extLst>
                <a:ext uri="{FF2B5EF4-FFF2-40B4-BE49-F238E27FC236}">
                  <a16:creationId xmlns:a16="http://schemas.microsoft.com/office/drawing/2014/main" id="{3666240E-23A4-4A17-989A-3E2DC1F8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8" name="Text Box 2">
              <a:extLst>
                <a:ext uri="{FF2B5EF4-FFF2-40B4-BE49-F238E27FC236}">
                  <a16:creationId xmlns:a16="http://schemas.microsoft.com/office/drawing/2014/main" id="{44253E31-28D2-41DC-914F-86D79DF67F5A}"/>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Co-funded by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7284687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B9A28-BC1E-47E9-BE5D-1A97AE413CFA}"/>
              </a:ext>
            </a:extLst>
          </p:cNvPr>
          <p:cNvSpPr>
            <a:spLocks noGrp="1"/>
          </p:cNvSpPr>
          <p:nvPr>
            <p:ph type="title"/>
          </p:nvPr>
        </p:nvSpPr>
        <p:spPr>
          <a:xfrm>
            <a:off x="328473" y="559294"/>
            <a:ext cx="11532093" cy="710214"/>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F4B3C40-7CE0-434F-8416-DA8400C640C8}"/>
              </a:ext>
            </a:extLst>
          </p:cNvPr>
          <p:cNvSpPr>
            <a:spLocks noGrp="1"/>
          </p:cNvSpPr>
          <p:nvPr>
            <p:ph type="body" idx="1"/>
          </p:nvPr>
        </p:nvSpPr>
        <p:spPr>
          <a:xfrm>
            <a:off x="328474" y="1438183"/>
            <a:ext cx="11532092" cy="4589755"/>
          </a:xfrm>
          <a:prstGeom prst="rect">
            <a:avLst/>
          </a:prstGeom>
        </p:spPr>
        <p:txBody>
          <a:bodyPr vert="horz" lIns="91440" tIns="45720" rIns="91440" bIns="45720" rtlCol="0">
            <a:normAutofit/>
          </a:bodyPr>
          <a:lstStyle/>
          <a:p>
            <a:pPr lvl="0"/>
            <a:r>
              <a:rPr lang="en-US" dirty="0"/>
              <a:t>Sample</a:t>
            </a:r>
          </a:p>
          <a:p>
            <a:pPr lvl="0"/>
            <a:r>
              <a:rPr lang="en-US" dirty="0"/>
              <a:t>Sample</a:t>
            </a:r>
          </a:p>
          <a:p>
            <a:pPr lvl="0"/>
            <a:r>
              <a:rPr lang="en-US" dirty="0"/>
              <a:t>Sample</a:t>
            </a:r>
            <a:endParaRPr lang="en-GB" dirty="0"/>
          </a:p>
        </p:txBody>
      </p:sp>
    </p:spTree>
    <p:extLst>
      <p:ext uri="{BB962C8B-B14F-4D97-AF65-F5344CB8AC3E}">
        <p14:creationId xmlns:p14="http://schemas.microsoft.com/office/powerpoint/2010/main" val="1693507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95" r:id="rId9"/>
    <p:sldLayoutId id="2147483664" r:id="rId10"/>
    <p:sldLayoutId id="2147483683" r:id="rId11"/>
    <p:sldLayoutId id="2147483665" r:id="rId12"/>
    <p:sldLayoutId id="2147483684"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701"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57" r:id="rId42"/>
    <p:sldLayoutId id="2147483659" r:id="rId43"/>
    <p:sldLayoutId id="2147483660" r:id="rId44"/>
  </p:sldLayoutIdLst>
  <p:hf hd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AAC67-A050-4867-8D9F-37F06BF85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7C507-921C-46AA-A147-CE7904CC0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D7A54-D9D6-4023-B127-081AE235C7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E7C1B-9A18-4597-BA76-4650BB33ECF0}" type="datetimeFigureOut">
              <a:rPr lang="en-US" smtClean="0"/>
              <a:t>9/16/2022</a:t>
            </a:fld>
            <a:endParaRPr lang="en-US"/>
          </a:p>
        </p:txBody>
      </p:sp>
      <p:sp>
        <p:nvSpPr>
          <p:cNvPr id="5" name="Footer Placeholder 4">
            <a:extLst>
              <a:ext uri="{FF2B5EF4-FFF2-40B4-BE49-F238E27FC236}">
                <a16:creationId xmlns:a16="http://schemas.microsoft.com/office/drawing/2014/main" id="{929B8203-6F90-4613-9F9E-DCF495B483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FD5F8D-C348-40F4-B7AD-B2E00D8F8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2D6A-7737-4D1B-9055-1840FE4D0B3D}" type="slidenum">
              <a:rPr lang="en-US" smtClean="0"/>
              <a:t>‹N°›</a:t>
            </a:fld>
            <a:endParaRPr lang="en-US"/>
          </a:p>
        </p:txBody>
      </p:sp>
    </p:spTree>
    <p:extLst>
      <p:ext uri="{BB962C8B-B14F-4D97-AF65-F5344CB8AC3E}">
        <p14:creationId xmlns:p14="http://schemas.microsoft.com/office/powerpoint/2010/main" val="36405235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63.png"/><Relationship Id="rId4" Type="http://schemas.openxmlformats.org/officeDocument/2006/relationships/image" Target="../media/image162.png"/></Relationships>
</file>

<file path=ppt/slides/_rels/slide1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6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5.xml"/><Relationship Id="rId1" Type="http://schemas.openxmlformats.org/officeDocument/2006/relationships/tags" Target="../tags/tag10.xml"/><Relationship Id="rId5" Type="http://schemas.openxmlformats.org/officeDocument/2006/relationships/image" Target="../media/image167.png"/><Relationship Id="rId4" Type="http://schemas.openxmlformats.org/officeDocument/2006/relationships/image" Target="../media/image166.jpeg"/></Relationships>
</file>

<file path=ppt/slides/_rels/slide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hyperlink" Target="https://www.anadoluraylisistemler.org/"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71.jpeg"/><Relationship Id="rId4" Type="http://schemas.openxmlformats.org/officeDocument/2006/relationships/image" Target="../media/image170.jpeg"/></Relationships>
</file>

<file path=ppt/slides/_rels/slide15.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png"/><Relationship Id="rId7" Type="http://schemas.openxmlformats.org/officeDocument/2006/relationships/image" Target="../media/image176.gif"/><Relationship Id="rId12" Type="http://schemas.openxmlformats.org/officeDocument/2006/relationships/image" Target="../media/image181.png"/><Relationship Id="rId2" Type="http://schemas.openxmlformats.org/officeDocument/2006/relationships/slideLayout" Target="../slideLayouts/slideLayout56.xml"/><Relationship Id="rId1" Type="http://schemas.openxmlformats.org/officeDocument/2006/relationships/tags" Target="../tags/tag13.xml"/><Relationship Id="rId6" Type="http://schemas.openxmlformats.org/officeDocument/2006/relationships/image" Target="../media/image175.jpeg"/><Relationship Id="rId11" Type="http://schemas.openxmlformats.org/officeDocument/2006/relationships/image" Target="../media/image180.png"/><Relationship Id="rId5" Type="http://schemas.openxmlformats.org/officeDocument/2006/relationships/image" Target="../media/image174.jpe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5.xml"/><Relationship Id="rId1" Type="http://schemas.openxmlformats.org/officeDocument/2006/relationships/tags" Target="../tags/tag14.xml"/><Relationship Id="rId5" Type="http://schemas.openxmlformats.org/officeDocument/2006/relationships/image" Target="../media/image183.png"/><Relationship Id="rId4" Type="http://schemas.openxmlformats.org/officeDocument/2006/relationships/image" Target="../media/image182.png"/></Relationships>
</file>

<file path=ppt/slides/_rels/slide1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84.jpeg"/><Relationship Id="rId7" Type="http://schemas.openxmlformats.org/officeDocument/2006/relationships/image" Target="../media/image187.svg"/><Relationship Id="rId2" Type="http://schemas.openxmlformats.org/officeDocument/2006/relationships/slideLayout" Target="../slideLayouts/slideLayout56.xml"/><Relationship Id="rId1" Type="http://schemas.openxmlformats.org/officeDocument/2006/relationships/tags" Target="../tags/tag15.xml"/><Relationship Id="rId6" Type="http://schemas.openxmlformats.org/officeDocument/2006/relationships/image" Target="../media/image186.png"/><Relationship Id="rId5" Type="http://schemas.openxmlformats.org/officeDocument/2006/relationships/image" Target="../media/image177.jpeg"/><Relationship Id="rId10" Type="http://schemas.openxmlformats.org/officeDocument/2006/relationships/image" Target="../media/image189.jpg"/><Relationship Id="rId4" Type="http://schemas.openxmlformats.org/officeDocument/2006/relationships/image" Target="../media/image185.png"/><Relationship Id="rId9" Type="http://schemas.openxmlformats.org/officeDocument/2006/relationships/image" Target="../media/image18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5.xml"/><Relationship Id="rId1" Type="http://schemas.openxmlformats.org/officeDocument/2006/relationships/tags" Target="../tags/tag16.xml"/><Relationship Id="rId5" Type="http://schemas.openxmlformats.org/officeDocument/2006/relationships/image" Target="../media/image191.jpeg"/><Relationship Id="rId4" Type="http://schemas.openxmlformats.org/officeDocument/2006/relationships/image" Target="../media/image190.jpeg"/></Relationships>
</file>

<file path=ppt/slides/_rels/slide19.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hyperlink" Target="https://www.linkedin.com/groups/13844027/" TargetMode="External"/><Relationship Id="rId7" Type="http://schemas.openxmlformats.org/officeDocument/2006/relationships/image" Target="../media/image194.png"/><Relationship Id="rId2" Type="http://schemas.openxmlformats.org/officeDocument/2006/relationships/image" Target="../media/image152.jpg"/><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hyperlink" Target="https://exxtraproject.eu/" TargetMode="External"/><Relationship Id="rId4" Type="http://schemas.openxmlformats.org/officeDocument/2006/relationships/image" Target="../media/image192.png"/></Relationships>
</file>

<file path=ppt/slides/_rels/slide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16.xml"/><Relationship Id="rId1" Type="http://schemas.openxmlformats.org/officeDocument/2006/relationships/tags" Target="../tags/tag1.xml"/><Relationship Id="rId4" Type="http://schemas.openxmlformats.org/officeDocument/2006/relationships/image" Target="../media/image154.png"/></Relationships>
</file>

<file path=ppt/slides/_rels/slide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156.jp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5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59.png"/></Relationships>
</file>

<file path=ppt/slides/_rels/slide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hyperlink" Target="https://www.anadoluraylisistemler.org/" TargetMode="External"/><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4CCC4A60-B468-B460-87BB-B46D12287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008"/>
            <a:ext cx="12192000" cy="4443984"/>
          </a:xfrm>
          <a:prstGeom prst="rect">
            <a:avLst/>
          </a:prstGeom>
        </p:spPr>
      </p:pic>
    </p:spTree>
    <p:extLst>
      <p:ext uri="{BB962C8B-B14F-4D97-AF65-F5344CB8AC3E}">
        <p14:creationId xmlns:p14="http://schemas.microsoft.com/office/powerpoint/2010/main" val="2981589276"/>
      </p:ext>
    </p:extLst>
  </p:cSld>
  <p:clrMapOvr>
    <a:masterClrMapping/>
  </p:clrMapOvr>
  <mc:AlternateContent xmlns:mc="http://schemas.openxmlformats.org/markup-compatibility/2006">
    <mc:Choice xmlns:p14="http://schemas.microsoft.com/office/powerpoint/2010/main" Requires="p14">
      <p:transition spd="med" p14:dur="700" advTm="1279">
        <p:fade/>
      </p:transition>
    </mc:Choice>
    <mc:Fallback>
      <p:transition spd="med" advTm="127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322873A1-CC83-F819-D139-1D6B03BA92D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306" b="985"/>
          <a:stretch/>
        </p:blipFill>
        <p:spPr bwMode="auto">
          <a:xfrm>
            <a:off x="6345493" y="3835104"/>
            <a:ext cx="5846507" cy="303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a:extLst>
              <a:ext uri="{FF2B5EF4-FFF2-40B4-BE49-F238E27FC236}">
                <a16:creationId xmlns:a16="http://schemas.microsoft.com/office/drawing/2014/main" id="{B85AF5BD-EF97-9373-0A23-DD8F95786F6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695" b="3114"/>
          <a:stretch/>
        </p:blipFill>
        <p:spPr bwMode="auto">
          <a:xfrm>
            <a:off x="6351035" y="0"/>
            <a:ext cx="5840965" cy="373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rme libre : forme 9">
            <a:extLst>
              <a:ext uri="{FF2B5EF4-FFF2-40B4-BE49-F238E27FC236}">
                <a16:creationId xmlns:a16="http://schemas.microsoft.com/office/drawing/2014/main" id="{BEEAE3BB-B321-525A-B869-3636453969DB}"/>
              </a:ext>
            </a:extLst>
          </p:cNvPr>
          <p:cNvSpPr>
            <a:spLocks noGrp="1" noRot="1" noMove="1" noResize="1" noEditPoints="1" noAdjustHandles="1" noChangeArrowheads="1" noChangeShapeType="1"/>
          </p:cNvSpPr>
          <p:nvPr/>
        </p:nvSpPr>
        <p:spPr>
          <a:xfrm>
            <a:off x="-38100" y="-38100"/>
            <a:ext cx="8924925" cy="6924675"/>
          </a:xfrm>
          <a:custGeom>
            <a:avLst/>
            <a:gdLst>
              <a:gd name="connsiteX0" fmla="*/ 8029575 w 8924925"/>
              <a:gd name="connsiteY0" fmla="*/ 38100 h 6924675"/>
              <a:gd name="connsiteX1" fmla="*/ 7362825 w 8924925"/>
              <a:gd name="connsiteY1" fmla="*/ 1123950 h 6924675"/>
              <a:gd name="connsiteX2" fmla="*/ 7753350 w 8924925"/>
              <a:gd name="connsiteY2" fmla="*/ 1762125 h 6924675"/>
              <a:gd name="connsiteX3" fmla="*/ 7267575 w 8924925"/>
              <a:gd name="connsiteY3" fmla="*/ 2609850 h 6924675"/>
              <a:gd name="connsiteX4" fmla="*/ 7686675 w 8924925"/>
              <a:gd name="connsiteY4" fmla="*/ 3276600 h 6924675"/>
              <a:gd name="connsiteX5" fmla="*/ 7248525 w 8924925"/>
              <a:gd name="connsiteY5" fmla="*/ 4000500 h 6924675"/>
              <a:gd name="connsiteX6" fmla="*/ 8924925 w 8924925"/>
              <a:gd name="connsiteY6" fmla="*/ 6924675 h 6924675"/>
              <a:gd name="connsiteX7" fmla="*/ 9525 w 8924925"/>
              <a:gd name="connsiteY7" fmla="*/ 6905625 h 6924675"/>
              <a:gd name="connsiteX8" fmla="*/ 0 w 8924925"/>
              <a:gd name="connsiteY8" fmla="*/ 38100 h 6924675"/>
              <a:gd name="connsiteX9" fmla="*/ 8067675 w 8924925"/>
              <a:gd name="connsiteY9" fmla="*/ 0 h 6924675"/>
              <a:gd name="connsiteX10" fmla="*/ 8029575 w 8924925"/>
              <a:gd name="connsiteY10" fmla="*/ 38100 h 692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24925" h="6924675">
                <a:moveTo>
                  <a:pt x="8029575" y="38100"/>
                </a:moveTo>
                <a:lnTo>
                  <a:pt x="7362825" y="1123950"/>
                </a:lnTo>
                <a:lnTo>
                  <a:pt x="7753350" y="1762125"/>
                </a:lnTo>
                <a:lnTo>
                  <a:pt x="7267575" y="2609850"/>
                </a:lnTo>
                <a:lnTo>
                  <a:pt x="7686675" y="3276600"/>
                </a:lnTo>
                <a:lnTo>
                  <a:pt x="7248525" y="4000500"/>
                </a:lnTo>
                <a:lnTo>
                  <a:pt x="8924925" y="6924675"/>
                </a:lnTo>
                <a:lnTo>
                  <a:pt x="9525" y="6905625"/>
                </a:lnTo>
                <a:lnTo>
                  <a:pt x="0" y="38100"/>
                </a:lnTo>
                <a:lnTo>
                  <a:pt x="8067675" y="0"/>
                </a:lnTo>
                <a:lnTo>
                  <a:pt x="8029575"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AE841EB4-0ED8-67F3-ABAE-FBBA934D2B2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CD2D6A-7737-4D1B-9055-1840FE4D0B3D}" type="slidenum">
              <a:rPr lang="en-US" smtClean="0"/>
              <a:pPr/>
              <a:t>10</a:t>
            </a:fld>
            <a:endParaRPr lang="en-GB" dirty="0"/>
          </a:p>
        </p:txBody>
      </p:sp>
      <p:sp>
        <p:nvSpPr>
          <p:cNvPr id="32" name="ZoneTexte 31">
            <a:extLst>
              <a:ext uri="{FF2B5EF4-FFF2-40B4-BE49-F238E27FC236}">
                <a16:creationId xmlns:a16="http://schemas.microsoft.com/office/drawing/2014/main" id="{746BD096-103A-4FA7-F196-C9C10A6F213F}"/>
              </a:ext>
            </a:extLst>
          </p:cNvPr>
          <p:cNvSpPr txBox="1"/>
          <p:nvPr/>
        </p:nvSpPr>
        <p:spPr>
          <a:xfrm>
            <a:off x="318988" y="690694"/>
            <a:ext cx="2558143" cy="584775"/>
          </a:xfrm>
          <a:prstGeom prst="rect">
            <a:avLst/>
          </a:prstGeom>
          <a:noFill/>
        </p:spPr>
        <p:txBody>
          <a:bodyPr wrap="square" rtlCol="0">
            <a:spAutoFit/>
          </a:bodyPr>
          <a:lstStyle/>
          <a:p>
            <a:r>
              <a:rPr lang="fr-FR" sz="3200" b="1" dirty="0">
                <a:solidFill>
                  <a:srgbClr val="263A6C"/>
                </a:solidFill>
              </a:rPr>
              <a:t>AGENDA : </a:t>
            </a:r>
          </a:p>
        </p:txBody>
      </p:sp>
      <p:sp>
        <p:nvSpPr>
          <p:cNvPr id="34" name="ZoneTexte 33">
            <a:extLst>
              <a:ext uri="{FF2B5EF4-FFF2-40B4-BE49-F238E27FC236}">
                <a16:creationId xmlns:a16="http://schemas.microsoft.com/office/drawing/2014/main" id="{75B84974-FD4F-D21B-DB42-204FFFB65441}"/>
              </a:ext>
            </a:extLst>
          </p:cNvPr>
          <p:cNvSpPr txBox="1"/>
          <p:nvPr/>
        </p:nvSpPr>
        <p:spPr>
          <a:xfrm>
            <a:off x="318988" y="3722905"/>
            <a:ext cx="6150428" cy="584775"/>
          </a:xfrm>
          <a:prstGeom prst="rect">
            <a:avLst/>
          </a:prstGeom>
          <a:noFill/>
        </p:spPr>
        <p:txBody>
          <a:bodyPr wrap="square">
            <a:spAutoFit/>
          </a:bodyPr>
          <a:lstStyle/>
          <a:p>
            <a:r>
              <a:rPr lang="fr-FR" sz="3200" b="1" dirty="0">
                <a:solidFill>
                  <a:srgbClr val="263A6C"/>
                </a:solidFill>
              </a:rPr>
              <a:t>FEEDBACK : </a:t>
            </a:r>
          </a:p>
        </p:txBody>
      </p:sp>
      <p:sp>
        <p:nvSpPr>
          <p:cNvPr id="37" name="ZoneTexte 36">
            <a:extLst>
              <a:ext uri="{FF2B5EF4-FFF2-40B4-BE49-F238E27FC236}">
                <a16:creationId xmlns:a16="http://schemas.microsoft.com/office/drawing/2014/main" id="{C389035A-54E8-AA04-C289-964D0EC562FE}"/>
              </a:ext>
            </a:extLst>
          </p:cNvPr>
          <p:cNvSpPr txBox="1"/>
          <p:nvPr/>
        </p:nvSpPr>
        <p:spPr>
          <a:xfrm>
            <a:off x="585351" y="1520998"/>
            <a:ext cx="6096000" cy="1243417"/>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tr-TR" dirty="0"/>
              <a:t>5</a:t>
            </a:r>
            <a:r>
              <a:rPr lang="en-US" dirty="0"/>
              <a:t> full days </a:t>
            </a:r>
          </a:p>
          <a:p>
            <a:pPr marL="285750" indent="-285750">
              <a:lnSpc>
                <a:spcPct val="90000"/>
              </a:lnSpc>
              <a:spcBef>
                <a:spcPts val="600"/>
              </a:spcBef>
              <a:buFont typeface="Arial" panose="020B0604020202020204" pitchFamily="34" charset="0"/>
              <a:buChar char="•"/>
            </a:pPr>
            <a:r>
              <a:rPr lang="en-US" dirty="0"/>
              <a:t>with </a:t>
            </a:r>
            <a:r>
              <a:rPr lang="en-US" dirty="0" err="1"/>
              <a:t>organised</a:t>
            </a:r>
            <a:r>
              <a:rPr lang="en-US" dirty="0"/>
              <a:t> 2 visits during each day</a:t>
            </a:r>
          </a:p>
          <a:p>
            <a:pPr marL="285750" indent="-285750">
              <a:lnSpc>
                <a:spcPct val="90000"/>
              </a:lnSpc>
              <a:spcBef>
                <a:spcPts val="600"/>
              </a:spcBef>
              <a:buFont typeface="Arial" panose="020B0604020202020204" pitchFamily="34" charset="0"/>
              <a:buChar char="•"/>
            </a:pPr>
            <a:r>
              <a:rPr lang="tr-TR" dirty="0" err="1"/>
              <a:t>visits</a:t>
            </a:r>
            <a:r>
              <a:rPr lang="tr-TR" dirty="0"/>
              <a:t> </a:t>
            </a:r>
            <a:r>
              <a:rPr lang="tr-TR" dirty="0" err="1"/>
              <a:t>included</a:t>
            </a:r>
            <a:r>
              <a:rPr lang="tr-TR" dirty="0"/>
              <a:t> </a:t>
            </a:r>
            <a:r>
              <a:rPr lang="tr-TR" dirty="0" err="1"/>
              <a:t>Railway</a:t>
            </a:r>
            <a:r>
              <a:rPr lang="tr-TR" dirty="0"/>
              <a:t> </a:t>
            </a:r>
            <a:r>
              <a:rPr lang="tr-TR" dirty="0" err="1"/>
              <a:t>companies</a:t>
            </a:r>
            <a:r>
              <a:rPr lang="tr-TR" dirty="0"/>
              <a:t>, Test Center, Technical </a:t>
            </a:r>
            <a:r>
              <a:rPr lang="tr-TR" dirty="0" err="1"/>
              <a:t>University</a:t>
            </a:r>
            <a:r>
              <a:rPr lang="tr-TR" dirty="0"/>
              <a:t>, </a:t>
            </a:r>
            <a:r>
              <a:rPr lang="tr-TR" dirty="0" err="1"/>
              <a:t>Technology</a:t>
            </a:r>
            <a:r>
              <a:rPr lang="tr-TR" dirty="0"/>
              <a:t> Center and </a:t>
            </a:r>
            <a:r>
              <a:rPr lang="tr-TR" dirty="0" err="1"/>
              <a:t>Aviation-Defence</a:t>
            </a:r>
            <a:r>
              <a:rPr lang="tr-TR" dirty="0"/>
              <a:t> Cluster </a:t>
            </a:r>
            <a:endParaRPr lang="en-US" sz="1800" dirty="0"/>
          </a:p>
        </p:txBody>
      </p:sp>
      <p:sp>
        <p:nvSpPr>
          <p:cNvPr id="38" name="ZoneTexte 37">
            <a:extLst>
              <a:ext uri="{FF2B5EF4-FFF2-40B4-BE49-F238E27FC236}">
                <a16:creationId xmlns:a16="http://schemas.microsoft.com/office/drawing/2014/main" id="{8870217F-BE73-E7E3-A93B-EA13531106DF}"/>
              </a:ext>
            </a:extLst>
          </p:cNvPr>
          <p:cNvSpPr txBox="1"/>
          <p:nvPr/>
        </p:nvSpPr>
        <p:spPr>
          <a:xfrm>
            <a:off x="585351" y="4536739"/>
            <a:ext cx="6860478" cy="1909754"/>
          </a:xfrm>
          <a:prstGeom prst="rect">
            <a:avLst/>
          </a:prstGeom>
          <a:noFill/>
        </p:spPr>
        <p:txBody>
          <a:bodyPr wrap="square">
            <a:spAutoFit/>
          </a:bodyPr>
          <a:lstStyle/>
          <a:p>
            <a:pPr>
              <a:lnSpc>
                <a:spcPct val="90000"/>
              </a:lnSpc>
              <a:spcBef>
                <a:spcPts val="600"/>
              </a:spcBef>
            </a:pPr>
            <a:r>
              <a:rPr lang="en-US" i="1" dirty="0"/>
              <a:t>“ Positive, VO and HO very satisfied</a:t>
            </a:r>
            <a:r>
              <a:rPr lang="tr-TR" i="1" dirty="0"/>
              <a:t>.</a:t>
            </a:r>
            <a:endParaRPr lang="fr-FR" i="1" dirty="0"/>
          </a:p>
          <a:p>
            <a:pPr>
              <a:lnSpc>
                <a:spcPct val="90000"/>
              </a:lnSpc>
              <a:spcBef>
                <a:spcPts val="600"/>
              </a:spcBef>
            </a:pPr>
            <a:endParaRPr lang="fr-FR" sz="700" i="1" dirty="0"/>
          </a:p>
          <a:p>
            <a:pPr>
              <a:lnSpc>
                <a:spcPct val="90000"/>
              </a:lnSpc>
              <a:spcBef>
                <a:spcPts val="600"/>
              </a:spcBef>
            </a:pPr>
            <a:r>
              <a:rPr lang="tr-TR" i="1" dirty="0"/>
              <a:t>Zetalab had a chance to know Railway Industry and OSTİM Ecosystem in Ankara Region.</a:t>
            </a:r>
            <a:r>
              <a:rPr lang="en-US" i="1" dirty="0"/>
              <a:t> </a:t>
            </a:r>
          </a:p>
          <a:p>
            <a:pPr>
              <a:lnSpc>
                <a:spcPct val="90000"/>
              </a:lnSpc>
              <a:spcBef>
                <a:spcPts val="600"/>
              </a:spcBef>
            </a:pPr>
            <a:endParaRPr lang="tr-TR" sz="700" i="1" dirty="0"/>
          </a:p>
          <a:p>
            <a:pPr>
              <a:lnSpc>
                <a:spcPct val="90000"/>
              </a:lnSpc>
              <a:spcBef>
                <a:spcPts val="600"/>
              </a:spcBef>
            </a:pPr>
            <a:r>
              <a:rPr lang="tr-TR" i="1" dirty="0" err="1"/>
              <a:t>Zetalab</a:t>
            </a:r>
            <a:r>
              <a:rPr lang="tr-TR" i="1" dirty="0"/>
              <a:t> had </a:t>
            </a:r>
            <a:r>
              <a:rPr lang="tr-TR" i="1" dirty="0" err="1"/>
              <a:t>agreement</a:t>
            </a:r>
            <a:r>
              <a:rPr lang="tr-TR" i="1" dirty="0"/>
              <a:t> </a:t>
            </a:r>
            <a:r>
              <a:rPr lang="tr-TR" i="1" dirty="0" err="1"/>
              <a:t>with</a:t>
            </a:r>
            <a:r>
              <a:rPr lang="tr-TR" i="1" dirty="0"/>
              <a:t> </a:t>
            </a:r>
            <a:r>
              <a:rPr lang="tr-TR" i="1" dirty="0" err="1"/>
              <a:t>some</a:t>
            </a:r>
            <a:r>
              <a:rPr lang="tr-TR" i="1" dirty="0"/>
              <a:t> ARUS’ </a:t>
            </a:r>
            <a:r>
              <a:rPr lang="tr-TR" i="1" dirty="0" err="1"/>
              <a:t>member</a:t>
            </a:r>
            <a:r>
              <a:rPr lang="tr-TR" i="1" dirty="0"/>
              <a:t> </a:t>
            </a:r>
            <a:r>
              <a:rPr lang="tr-TR" i="1" dirty="0" err="1"/>
              <a:t>companies</a:t>
            </a:r>
            <a:r>
              <a:rPr lang="tr-TR" i="1" dirty="0"/>
              <a:t>.</a:t>
            </a:r>
            <a:r>
              <a:rPr lang="en-US" i="1" dirty="0"/>
              <a:t> ”</a:t>
            </a:r>
          </a:p>
        </p:txBody>
      </p:sp>
      <p:sp>
        <p:nvSpPr>
          <p:cNvPr id="2" name="Rectangle 1">
            <a:extLst>
              <a:ext uri="{FF2B5EF4-FFF2-40B4-BE49-F238E27FC236}">
                <a16:creationId xmlns:a16="http://schemas.microsoft.com/office/drawing/2014/main" id="{20423A31-3317-7534-FF24-CBD5285A6438}"/>
              </a:ext>
            </a:extLst>
          </p:cNvPr>
          <p:cNvSpPr>
            <a:spLocks noGrp="1" noRot="1" noMove="1" noResize="1" noEditPoints="1" noAdjustHandles="1" noChangeArrowheads="1" noChangeShapeType="1"/>
          </p:cNvSpPr>
          <p:nvPr/>
        </p:nvSpPr>
        <p:spPr>
          <a:xfrm>
            <a:off x="6276975" y="3734320"/>
            <a:ext cx="5924550" cy="91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551873522"/>
      </p:ext>
    </p:extLst>
  </p:cSld>
  <p:clrMapOvr>
    <a:masterClrMapping/>
  </p:clrMapOvr>
  <mc:AlternateContent xmlns:mc="http://schemas.openxmlformats.org/markup-compatibility/2006">
    <mc:Choice xmlns:p14="http://schemas.microsoft.com/office/powerpoint/2010/main" Requires="p14">
      <p:transition spd="slow" p14:dur="3400" advTm="10062">
        <p14:reveal/>
      </p:transition>
    </mc:Choice>
    <mc:Fallback>
      <p:transition spd="slow" advTm="100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6231D12-4DCD-8138-87AC-797A0DFD5A54}"/>
              </a:ext>
            </a:extLst>
          </p:cNvPr>
          <p:cNvSpPr>
            <a:spLocks noGrp="1"/>
          </p:cNvSpPr>
          <p:nvPr>
            <p:ph type="sldNum" sz="quarter" idx="4294967295"/>
          </p:nvPr>
        </p:nvSpPr>
        <p:spPr>
          <a:xfrm>
            <a:off x="11761788" y="6356350"/>
            <a:ext cx="430212" cy="365125"/>
          </a:xfrm>
          <a:prstGeom prst="rect">
            <a:avLst/>
          </a:prstGeom>
        </p:spPr>
        <p:txBody>
          <a:bodyPr/>
          <a:lstStyle/>
          <a:p>
            <a:fld id="{B387B070-741B-476A-9F8F-1439642B2301}" type="slidenum">
              <a:rPr lang="en-GB" smtClean="0"/>
              <a:pPr/>
              <a:t>11</a:t>
            </a:fld>
            <a:endParaRPr lang="en-GB" dirty="0"/>
          </a:p>
        </p:txBody>
      </p:sp>
      <p:sp>
        <p:nvSpPr>
          <p:cNvPr id="12" name="ZoneTexte 11">
            <a:extLst>
              <a:ext uri="{FF2B5EF4-FFF2-40B4-BE49-F238E27FC236}">
                <a16:creationId xmlns:a16="http://schemas.microsoft.com/office/drawing/2014/main" id="{3D55F18E-CD89-9C4D-5393-52AB24CB6FDA}"/>
              </a:ext>
            </a:extLst>
          </p:cNvPr>
          <p:cNvSpPr txBox="1"/>
          <p:nvPr/>
        </p:nvSpPr>
        <p:spPr>
          <a:xfrm>
            <a:off x="536459" y="1639065"/>
            <a:ext cx="6531201" cy="461665"/>
          </a:xfrm>
          <a:prstGeom prst="rect">
            <a:avLst/>
          </a:prstGeom>
          <a:noFill/>
        </p:spPr>
        <p:txBody>
          <a:bodyPr wrap="square">
            <a:spAutoFit/>
          </a:bodyPr>
          <a:lstStyle/>
          <a:p>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From 4th to 6th of Mai 2022</a:t>
            </a:r>
            <a:endParaRPr lang="fr-FR" sz="2400" b="1" dirty="0">
              <a:solidFill>
                <a:srgbClr val="FFC509"/>
              </a:solidFill>
              <a:effectLst>
                <a:outerShdw blurRad="38100" dist="38100" dir="2700000" algn="tl">
                  <a:srgbClr val="000000">
                    <a:alpha val="43137"/>
                  </a:srgbClr>
                </a:outerShdw>
              </a:effectLst>
            </a:endParaRPr>
          </a:p>
        </p:txBody>
      </p:sp>
      <p:sp>
        <p:nvSpPr>
          <p:cNvPr id="15" name="Title 1">
            <a:extLst>
              <a:ext uri="{FF2B5EF4-FFF2-40B4-BE49-F238E27FC236}">
                <a16:creationId xmlns:a16="http://schemas.microsoft.com/office/drawing/2014/main" id="{1442CC17-B429-1732-14F5-208A9D538FEC}"/>
              </a:ext>
            </a:extLst>
          </p:cNvPr>
          <p:cNvSpPr txBox="1">
            <a:spLocks/>
          </p:cNvSpPr>
          <p:nvPr/>
        </p:nvSpPr>
        <p:spPr>
          <a:xfrm>
            <a:off x="8249051" y="2065519"/>
            <a:ext cx="3727843" cy="324116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pPr algn="ctr"/>
            <a:r>
              <a:rPr lang="it-IT" sz="4000" b="1" dirty="0">
                <a:solidFill>
                  <a:schemeClr val="bg1"/>
                </a:solidFill>
                <a:latin typeface="Futura CondensedLight" panose="020B0506000000000000" pitchFamily="34" charset="0"/>
              </a:rPr>
              <a:t>i-Trans (HO)</a:t>
            </a:r>
          </a:p>
          <a:p>
            <a:pPr algn="ctr"/>
            <a:endParaRPr lang="en-GB" sz="4000" dirty="0">
              <a:solidFill>
                <a:schemeClr val="bg1"/>
              </a:solidFill>
              <a:latin typeface="+mn-lt"/>
            </a:endParaRPr>
          </a:p>
          <a:p>
            <a:pPr algn="ctr"/>
            <a:r>
              <a:rPr lang="en-GB" sz="4000" dirty="0">
                <a:solidFill>
                  <a:schemeClr val="bg1"/>
                </a:solidFill>
                <a:latin typeface="+mn-lt"/>
              </a:rPr>
              <a:t>&amp;</a:t>
            </a:r>
          </a:p>
          <a:p>
            <a:pPr algn="ctr"/>
            <a:endParaRPr lang="it-IT" sz="4000" b="1" dirty="0">
              <a:solidFill>
                <a:schemeClr val="bg1"/>
              </a:solidFill>
              <a:latin typeface="Futura CondensedLight" panose="020B0506000000000000" pitchFamily="34" charset="0"/>
            </a:endParaRPr>
          </a:p>
          <a:p>
            <a:pPr algn="ctr">
              <a:spcAft>
                <a:spcPts val="600"/>
              </a:spcAft>
            </a:pPr>
            <a:r>
              <a:rPr lang="it-IT" sz="3900" b="1" dirty="0">
                <a:solidFill>
                  <a:schemeClr val="bg1"/>
                </a:solidFill>
                <a:latin typeface="Futura CondensedLight" panose="020B0506000000000000" pitchFamily="34" charset="0"/>
              </a:rPr>
              <a:t>PKTK (VO) </a:t>
            </a:r>
          </a:p>
          <a:p>
            <a:pPr algn="ctr"/>
            <a:endParaRPr lang="it-IT" sz="3600" dirty="0">
              <a:solidFill>
                <a:schemeClr val="bg1"/>
              </a:solidFill>
              <a:latin typeface="Futura CondensedLight" panose="020B0506000000000000" pitchFamily="34" charset="0"/>
            </a:endParaRPr>
          </a:p>
          <a:p>
            <a:pPr algn="ctr"/>
            <a:r>
              <a:rPr lang="it-IT" sz="3600" dirty="0">
                <a:solidFill>
                  <a:schemeClr val="bg1"/>
                </a:solidFill>
                <a:latin typeface="Futura CondensedLight" panose="020B0506000000000000" pitchFamily="34" charset="0"/>
              </a:rPr>
              <a:t>exchange</a:t>
            </a:r>
          </a:p>
          <a:p>
            <a:pPr algn="ctr"/>
            <a:endParaRPr lang="it-IT" b="1" dirty="0">
              <a:solidFill>
                <a:schemeClr val="bg1"/>
              </a:solidFill>
              <a:latin typeface="Futura CondensedLight" panose="020B0506000000000000" pitchFamily="34" charset="0"/>
            </a:endParaRPr>
          </a:p>
        </p:txBody>
      </p:sp>
      <p:sp>
        <p:nvSpPr>
          <p:cNvPr id="27" name="ZoneTexte 26">
            <a:extLst>
              <a:ext uri="{FF2B5EF4-FFF2-40B4-BE49-F238E27FC236}">
                <a16:creationId xmlns:a16="http://schemas.microsoft.com/office/drawing/2014/main" id="{AA8E5879-55CF-88FC-3DD7-273910BD6564}"/>
              </a:ext>
            </a:extLst>
          </p:cNvPr>
          <p:cNvSpPr txBox="1"/>
          <p:nvPr/>
        </p:nvSpPr>
        <p:spPr>
          <a:xfrm>
            <a:off x="644120" y="4781843"/>
            <a:ext cx="4996542" cy="113877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solidFill>
                <a:effectLst/>
                <a:uLnTx/>
                <a:uFillTx/>
                <a:latin typeface="Futura CondensedLight"/>
                <a:ea typeface="+mn-ea"/>
                <a:cs typeface="+mn-cs"/>
              </a:rPr>
              <a:t>Polish Cluster of Composite Technologies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4D4D4D"/>
                </a:solidFill>
                <a:effectLst/>
                <a:uLnTx/>
                <a:uFillTx/>
                <a:latin typeface="Futura CondensedLight"/>
                <a:ea typeface="+mn-ea"/>
                <a:cs typeface="+mn-cs"/>
              </a:rPr>
              <a:t>From </a:t>
            </a:r>
            <a:r>
              <a:rPr kumimoji="0" lang="en-US" sz="1600" b="1" i="1" u="none" strike="noStrike" kern="1200" cap="none" spc="0" normalizeH="0" baseline="0" noProof="0" dirty="0" err="1">
                <a:ln>
                  <a:noFill/>
                </a:ln>
                <a:solidFill>
                  <a:srgbClr val="4D4D4D"/>
                </a:solidFill>
                <a:effectLst/>
                <a:uLnTx/>
                <a:uFillTx/>
                <a:latin typeface="Futura CondensedLight"/>
                <a:ea typeface="+mn-ea"/>
                <a:cs typeface="+mn-cs"/>
              </a:rPr>
              <a:t>Malopolskie</a:t>
            </a:r>
            <a:r>
              <a:rPr kumimoji="0" lang="it-IT" sz="1600" b="1" i="1" u="none" strike="noStrike" kern="1200" cap="none" spc="0" normalizeH="0" baseline="0" noProof="0" dirty="0">
                <a:ln>
                  <a:noFill/>
                </a:ln>
                <a:solidFill>
                  <a:srgbClr val="4D4D4D"/>
                </a:solidFill>
                <a:effectLst/>
                <a:uLnTx/>
                <a:uFillTx/>
                <a:latin typeface="Futura CondensedLight"/>
                <a:ea typeface="+mn-ea"/>
                <a:cs typeface="+mn-cs"/>
              </a:rPr>
              <a:t>, Poland</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600" b="1" i="1" u="none" strike="noStrike" kern="1200" cap="none" spc="0" normalizeH="0" baseline="0" noProof="0" dirty="0">
              <a:ln>
                <a:noFill/>
              </a:ln>
              <a:solidFill>
                <a:srgbClr val="4D4D4D"/>
              </a:solidFill>
              <a:effectLst/>
              <a:uLnTx/>
              <a:uFillTx/>
              <a:latin typeface="Futura CondensedLight"/>
              <a:ea typeface="+mn-ea"/>
              <a:cs typeface="+mn-cs"/>
            </a:endParaRPr>
          </a:p>
          <a:p>
            <a:pPr algn="r">
              <a:lnSpc>
                <a:spcPct val="100000"/>
              </a:lnSpc>
            </a:pPr>
            <a:r>
              <a:rPr lang="it-IT" u="sng" dirty="0">
                <a:solidFill>
                  <a:schemeClr val="accent1"/>
                </a:solidFill>
                <a:latin typeface="Futura CondensedLight"/>
              </a:rPr>
              <a:t>http://pktk.pl/en/home/</a:t>
            </a:r>
          </a:p>
        </p:txBody>
      </p:sp>
      <p:sp>
        <p:nvSpPr>
          <p:cNvPr id="30" name="ZoneTexte 29">
            <a:extLst>
              <a:ext uri="{FF2B5EF4-FFF2-40B4-BE49-F238E27FC236}">
                <a16:creationId xmlns:a16="http://schemas.microsoft.com/office/drawing/2014/main" id="{BDC037E0-390A-7BF4-226F-D23EFF4FC3F6}"/>
              </a:ext>
            </a:extLst>
          </p:cNvPr>
          <p:cNvSpPr txBox="1"/>
          <p:nvPr/>
        </p:nvSpPr>
        <p:spPr>
          <a:xfrm>
            <a:off x="2231572" y="2495312"/>
            <a:ext cx="4996542" cy="1415772"/>
          </a:xfrm>
          <a:prstGeom prst="rect">
            <a:avLst/>
          </a:prstGeom>
          <a:noFill/>
        </p:spPr>
        <p:txBody>
          <a:bodyPr wrap="square">
            <a:spAutoFit/>
          </a:bodyPr>
          <a:lstStyle/>
          <a:p>
            <a:pPr>
              <a:lnSpc>
                <a:spcPct val="100000"/>
              </a:lnSpc>
            </a:pPr>
            <a:r>
              <a:rPr lang="en-US" sz="1800" dirty="0" err="1">
                <a:latin typeface="Futura CondensedLight"/>
              </a:rPr>
              <a:t>i-Trans</a:t>
            </a:r>
            <a:r>
              <a:rPr lang="en-US" sz="1800" dirty="0">
                <a:latin typeface="Futura CondensedLight"/>
              </a:rPr>
              <a:t>, Innovation cluster for mobility, transports and logistics</a:t>
            </a:r>
          </a:p>
          <a:p>
            <a:pPr>
              <a:lnSpc>
                <a:spcPct val="100000"/>
              </a:lnSpc>
            </a:pPr>
            <a:r>
              <a:rPr lang="en-US" sz="1600" b="1" i="1" dirty="0">
                <a:latin typeface="Futura CondensedLight"/>
              </a:rPr>
              <a:t>from Valenciennes</a:t>
            </a:r>
            <a:r>
              <a:rPr lang="it-IT" sz="1600" b="1" i="1" dirty="0">
                <a:latin typeface="Futura CondensedLight"/>
              </a:rPr>
              <a:t>, France</a:t>
            </a:r>
          </a:p>
          <a:p>
            <a:pPr>
              <a:lnSpc>
                <a:spcPct val="100000"/>
              </a:lnSpc>
            </a:pPr>
            <a:r>
              <a:rPr lang="it-IT" sz="1600" b="1" i="1" dirty="0">
                <a:latin typeface="Futura CondensedLight"/>
              </a:rPr>
              <a:t> </a:t>
            </a:r>
          </a:p>
          <a:p>
            <a:r>
              <a:rPr lang="en-US" u="sng" dirty="0">
                <a:solidFill>
                  <a:schemeClr val="accent1"/>
                </a:solidFill>
                <a:latin typeface="Futura CondensedLight"/>
              </a:rPr>
              <a:t>https://i-trans.org/</a:t>
            </a:r>
          </a:p>
        </p:txBody>
      </p:sp>
      <p:sp>
        <p:nvSpPr>
          <p:cNvPr id="38" name="ZoneTexte 37">
            <a:extLst>
              <a:ext uri="{FF2B5EF4-FFF2-40B4-BE49-F238E27FC236}">
                <a16:creationId xmlns:a16="http://schemas.microsoft.com/office/drawing/2014/main" id="{0130179F-7D62-519A-0AEE-D75609057E57}"/>
              </a:ext>
            </a:extLst>
          </p:cNvPr>
          <p:cNvSpPr txBox="1"/>
          <p:nvPr/>
        </p:nvSpPr>
        <p:spPr>
          <a:xfrm>
            <a:off x="1126672" y="4150783"/>
            <a:ext cx="6101442" cy="461665"/>
          </a:xfrm>
          <a:prstGeom prst="rect">
            <a:avLst/>
          </a:prstGeom>
          <a:noFill/>
        </p:spPr>
        <p:txBody>
          <a:bodyPr wrap="square">
            <a:spAutoFit/>
          </a:bodyPr>
          <a:lstStyle/>
          <a:p>
            <a:pPr algn="ctr"/>
            <a:r>
              <a:rPr lang="en-GB" sz="2400" dirty="0">
                <a:latin typeface="+mn-lt"/>
              </a:rPr>
              <a:t>&amp;</a:t>
            </a:r>
          </a:p>
        </p:txBody>
      </p:sp>
      <p:pic>
        <p:nvPicPr>
          <p:cNvPr id="4" name="Image 3">
            <a:extLst>
              <a:ext uri="{FF2B5EF4-FFF2-40B4-BE49-F238E27FC236}">
                <a16:creationId xmlns:a16="http://schemas.microsoft.com/office/drawing/2014/main" id="{592CC979-5FC9-151A-7907-D28F6708B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40" y="2645015"/>
            <a:ext cx="2011582" cy="930162"/>
          </a:xfrm>
          <a:prstGeom prst="rect">
            <a:avLst/>
          </a:prstGeom>
        </p:spPr>
      </p:pic>
      <p:pic>
        <p:nvPicPr>
          <p:cNvPr id="1028" name="Picture 4">
            <a:extLst>
              <a:ext uri="{FF2B5EF4-FFF2-40B4-BE49-F238E27FC236}">
                <a16:creationId xmlns:a16="http://schemas.microsoft.com/office/drawing/2014/main" id="{0224704B-3B82-4D62-79BD-4FEA7C2B1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172" y="4306767"/>
            <a:ext cx="1824335" cy="18243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9948110"/>
      </p:ext>
    </p:extLst>
  </p:cSld>
  <p:clrMapOvr>
    <a:masterClrMapping/>
  </p:clrMapOvr>
  <p:transition spd="slow" advTm="11762">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7" grpId="0"/>
      <p:bldP spid="30"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ciel, route, personne&#10;&#10;Description générée automatiquement">
            <a:extLst>
              <a:ext uri="{FF2B5EF4-FFF2-40B4-BE49-F238E27FC236}">
                <a16:creationId xmlns:a16="http://schemas.microsoft.com/office/drawing/2014/main" id="{D1A2FC75-7C50-9F5A-78EB-DE49FA8C0D26}"/>
              </a:ext>
            </a:extLst>
          </p:cNvPr>
          <p:cNvPicPr>
            <a:picLocks noChangeAspect="1"/>
          </p:cNvPicPr>
          <p:nvPr/>
        </p:nvPicPr>
        <p:blipFill rotWithShape="1">
          <a:blip r:embed="rId4">
            <a:extLst>
              <a:ext uri="{28A0092B-C50C-407E-A947-70E740481C1C}">
                <a14:useLocalDpi xmlns:a14="http://schemas.microsoft.com/office/drawing/2010/main" val="0"/>
              </a:ext>
            </a:extLst>
          </a:blip>
          <a:srcRect r="1433"/>
          <a:stretch/>
        </p:blipFill>
        <p:spPr>
          <a:xfrm>
            <a:off x="7136411" y="0"/>
            <a:ext cx="5055589" cy="3846788"/>
          </a:xfrm>
          <a:prstGeom prst="rect">
            <a:avLst/>
          </a:prstGeom>
        </p:spPr>
      </p:pic>
      <p:pic>
        <p:nvPicPr>
          <p:cNvPr id="15" name="Image 14" descr="Une image contenant personne, intérieur, mur, debout&#10;&#10;Description générée automatiquement">
            <a:extLst>
              <a:ext uri="{FF2B5EF4-FFF2-40B4-BE49-F238E27FC236}">
                <a16:creationId xmlns:a16="http://schemas.microsoft.com/office/drawing/2014/main" id="{90621983-CEFA-F3D4-BECC-300B3C76EC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797" r="1961" b="5986"/>
          <a:stretch/>
        </p:blipFill>
        <p:spPr bwMode="auto">
          <a:xfrm>
            <a:off x="6486534" y="3734320"/>
            <a:ext cx="5705466" cy="3152255"/>
          </a:xfrm>
          <a:prstGeom prst="rect">
            <a:avLst/>
          </a:prstGeom>
          <a:noFill/>
          <a:ln>
            <a:noFill/>
          </a:ln>
        </p:spPr>
      </p:pic>
      <p:sp>
        <p:nvSpPr>
          <p:cNvPr id="10" name="Forme libre : forme 9">
            <a:extLst>
              <a:ext uri="{FF2B5EF4-FFF2-40B4-BE49-F238E27FC236}">
                <a16:creationId xmlns:a16="http://schemas.microsoft.com/office/drawing/2014/main" id="{BEEAE3BB-B321-525A-B869-3636453969DB}"/>
              </a:ext>
            </a:extLst>
          </p:cNvPr>
          <p:cNvSpPr>
            <a:spLocks noGrp="1" noRot="1" noMove="1" noResize="1" noEditPoints="1" noAdjustHandles="1" noChangeArrowheads="1" noChangeShapeType="1"/>
          </p:cNvSpPr>
          <p:nvPr/>
        </p:nvSpPr>
        <p:spPr>
          <a:xfrm>
            <a:off x="-38100" y="-38100"/>
            <a:ext cx="8924925" cy="6924675"/>
          </a:xfrm>
          <a:custGeom>
            <a:avLst/>
            <a:gdLst>
              <a:gd name="connsiteX0" fmla="*/ 8029575 w 8924925"/>
              <a:gd name="connsiteY0" fmla="*/ 38100 h 6924675"/>
              <a:gd name="connsiteX1" fmla="*/ 7362825 w 8924925"/>
              <a:gd name="connsiteY1" fmla="*/ 1123950 h 6924675"/>
              <a:gd name="connsiteX2" fmla="*/ 7753350 w 8924925"/>
              <a:gd name="connsiteY2" fmla="*/ 1762125 h 6924675"/>
              <a:gd name="connsiteX3" fmla="*/ 7267575 w 8924925"/>
              <a:gd name="connsiteY3" fmla="*/ 2609850 h 6924675"/>
              <a:gd name="connsiteX4" fmla="*/ 7686675 w 8924925"/>
              <a:gd name="connsiteY4" fmla="*/ 3276600 h 6924675"/>
              <a:gd name="connsiteX5" fmla="*/ 7248525 w 8924925"/>
              <a:gd name="connsiteY5" fmla="*/ 4000500 h 6924675"/>
              <a:gd name="connsiteX6" fmla="*/ 8924925 w 8924925"/>
              <a:gd name="connsiteY6" fmla="*/ 6924675 h 6924675"/>
              <a:gd name="connsiteX7" fmla="*/ 9525 w 8924925"/>
              <a:gd name="connsiteY7" fmla="*/ 6905625 h 6924675"/>
              <a:gd name="connsiteX8" fmla="*/ 0 w 8924925"/>
              <a:gd name="connsiteY8" fmla="*/ 38100 h 6924675"/>
              <a:gd name="connsiteX9" fmla="*/ 8067675 w 8924925"/>
              <a:gd name="connsiteY9" fmla="*/ 0 h 6924675"/>
              <a:gd name="connsiteX10" fmla="*/ 8029575 w 8924925"/>
              <a:gd name="connsiteY10" fmla="*/ 38100 h 692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24925" h="6924675">
                <a:moveTo>
                  <a:pt x="8029575" y="38100"/>
                </a:moveTo>
                <a:lnTo>
                  <a:pt x="7362825" y="1123950"/>
                </a:lnTo>
                <a:lnTo>
                  <a:pt x="7753350" y="1762125"/>
                </a:lnTo>
                <a:lnTo>
                  <a:pt x="7267575" y="2609850"/>
                </a:lnTo>
                <a:lnTo>
                  <a:pt x="7686675" y="3276600"/>
                </a:lnTo>
                <a:lnTo>
                  <a:pt x="7248525" y="4000500"/>
                </a:lnTo>
                <a:lnTo>
                  <a:pt x="8924925" y="6924675"/>
                </a:lnTo>
                <a:lnTo>
                  <a:pt x="9525" y="6905625"/>
                </a:lnTo>
                <a:lnTo>
                  <a:pt x="0" y="38100"/>
                </a:lnTo>
                <a:lnTo>
                  <a:pt x="8067675" y="0"/>
                </a:lnTo>
                <a:lnTo>
                  <a:pt x="8029575"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AE841EB4-0ED8-67F3-ABAE-FBBA934D2B25}"/>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CD2D6A-7737-4D1B-9055-1840FE4D0B3D}" type="slidenum">
              <a:rPr lang="en-US" smtClean="0"/>
              <a:pPr/>
              <a:t>12</a:t>
            </a:fld>
            <a:endParaRPr lang="en-GB" dirty="0"/>
          </a:p>
        </p:txBody>
      </p:sp>
      <p:sp>
        <p:nvSpPr>
          <p:cNvPr id="32" name="ZoneTexte 31">
            <a:extLst>
              <a:ext uri="{FF2B5EF4-FFF2-40B4-BE49-F238E27FC236}">
                <a16:creationId xmlns:a16="http://schemas.microsoft.com/office/drawing/2014/main" id="{746BD096-103A-4FA7-F196-C9C10A6F213F}"/>
              </a:ext>
            </a:extLst>
          </p:cNvPr>
          <p:cNvSpPr txBox="1"/>
          <p:nvPr/>
        </p:nvSpPr>
        <p:spPr>
          <a:xfrm>
            <a:off x="318988" y="690694"/>
            <a:ext cx="2558143" cy="584775"/>
          </a:xfrm>
          <a:prstGeom prst="rect">
            <a:avLst/>
          </a:prstGeom>
          <a:noFill/>
        </p:spPr>
        <p:txBody>
          <a:bodyPr wrap="square" rtlCol="0">
            <a:spAutoFit/>
          </a:bodyPr>
          <a:lstStyle/>
          <a:p>
            <a:r>
              <a:rPr lang="fr-FR" sz="3200" b="1" dirty="0">
                <a:solidFill>
                  <a:srgbClr val="263A6C"/>
                </a:solidFill>
              </a:rPr>
              <a:t>AGENDA : </a:t>
            </a:r>
          </a:p>
        </p:txBody>
      </p:sp>
      <p:sp>
        <p:nvSpPr>
          <p:cNvPr id="34" name="ZoneTexte 33">
            <a:extLst>
              <a:ext uri="{FF2B5EF4-FFF2-40B4-BE49-F238E27FC236}">
                <a16:creationId xmlns:a16="http://schemas.microsoft.com/office/drawing/2014/main" id="{75B84974-FD4F-D21B-DB42-204FFFB65441}"/>
              </a:ext>
            </a:extLst>
          </p:cNvPr>
          <p:cNvSpPr txBox="1"/>
          <p:nvPr/>
        </p:nvSpPr>
        <p:spPr>
          <a:xfrm>
            <a:off x="318988" y="3820879"/>
            <a:ext cx="6150428" cy="584775"/>
          </a:xfrm>
          <a:prstGeom prst="rect">
            <a:avLst/>
          </a:prstGeom>
          <a:noFill/>
        </p:spPr>
        <p:txBody>
          <a:bodyPr wrap="square">
            <a:spAutoFit/>
          </a:bodyPr>
          <a:lstStyle/>
          <a:p>
            <a:r>
              <a:rPr lang="fr-FR" sz="3200" b="1" dirty="0">
                <a:solidFill>
                  <a:srgbClr val="263A6C"/>
                </a:solidFill>
              </a:rPr>
              <a:t>FEEDBACK : </a:t>
            </a:r>
          </a:p>
        </p:txBody>
      </p:sp>
      <p:sp>
        <p:nvSpPr>
          <p:cNvPr id="37" name="ZoneTexte 36">
            <a:extLst>
              <a:ext uri="{FF2B5EF4-FFF2-40B4-BE49-F238E27FC236}">
                <a16:creationId xmlns:a16="http://schemas.microsoft.com/office/drawing/2014/main" id="{C389035A-54E8-AA04-C289-964D0EC562FE}"/>
              </a:ext>
            </a:extLst>
          </p:cNvPr>
          <p:cNvSpPr txBox="1"/>
          <p:nvPr/>
        </p:nvSpPr>
        <p:spPr>
          <a:xfrm>
            <a:off x="585350" y="1520998"/>
            <a:ext cx="6814657" cy="2145203"/>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en-US" dirty="0"/>
              <a:t>Presentation of each cluster and services </a:t>
            </a:r>
            <a:r>
              <a:rPr lang="en-GB" dirty="0"/>
              <a:t>offered to members </a:t>
            </a:r>
            <a:endParaRPr lang="en-US" dirty="0"/>
          </a:p>
          <a:p>
            <a:pPr marL="285750" indent="-285750">
              <a:lnSpc>
                <a:spcPct val="90000"/>
              </a:lnSpc>
              <a:spcBef>
                <a:spcPts val="600"/>
              </a:spcBef>
              <a:buFont typeface="Arial" panose="020B0604020202020204" pitchFamily="34" charset="0"/>
              <a:buChar char="•"/>
            </a:pPr>
            <a:r>
              <a:rPr lang="en-GB" dirty="0"/>
              <a:t>Identification of possible synergies between members of the 2 clusters </a:t>
            </a:r>
          </a:p>
          <a:p>
            <a:pPr marL="285750" indent="-285750">
              <a:lnSpc>
                <a:spcPct val="90000"/>
              </a:lnSpc>
              <a:spcBef>
                <a:spcPts val="600"/>
              </a:spcBef>
              <a:buFont typeface="Arial" panose="020B0604020202020204" pitchFamily="34" charset="0"/>
              <a:buChar char="•"/>
            </a:pPr>
            <a:r>
              <a:rPr lang="en-US" dirty="0"/>
              <a:t>Networking between French and Polish companies </a:t>
            </a:r>
          </a:p>
          <a:p>
            <a:pPr marL="285750" indent="-285750">
              <a:lnSpc>
                <a:spcPct val="90000"/>
              </a:lnSpc>
              <a:spcBef>
                <a:spcPts val="600"/>
              </a:spcBef>
              <a:buFont typeface="Arial" panose="020B0604020202020204" pitchFamily="34" charset="0"/>
              <a:buChar char="•"/>
            </a:pPr>
            <a:r>
              <a:rPr lang="en-US" dirty="0"/>
              <a:t>Potential European collaboration both between clusters and companies </a:t>
            </a:r>
          </a:p>
          <a:p>
            <a:pPr marL="285750" indent="-285750">
              <a:lnSpc>
                <a:spcPct val="90000"/>
              </a:lnSpc>
              <a:spcBef>
                <a:spcPts val="600"/>
              </a:spcBef>
              <a:buFont typeface="Arial" panose="020B0604020202020204" pitchFamily="34" charset="0"/>
              <a:buChar char="•"/>
            </a:pPr>
            <a:r>
              <a:rPr lang="en-US" dirty="0"/>
              <a:t>Best practices of each cluster</a:t>
            </a:r>
          </a:p>
        </p:txBody>
      </p:sp>
      <p:sp>
        <p:nvSpPr>
          <p:cNvPr id="38" name="ZoneTexte 37">
            <a:extLst>
              <a:ext uri="{FF2B5EF4-FFF2-40B4-BE49-F238E27FC236}">
                <a16:creationId xmlns:a16="http://schemas.microsoft.com/office/drawing/2014/main" id="{8870217F-BE73-E7E3-A93B-EA13531106DF}"/>
              </a:ext>
            </a:extLst>
          </p:cNvPr>
          <p:cNvSpPr txBox="1"/>
          <p:nvPr/>
        </p:nvSpPr>
        <p:spPr>
          <a:xfrm>
            <a:off x="585351" y="4536739"/>
            <a:ext cx="6980220" cy="1656864"/>
          </a:xfrm>
          <a:prstGeom prst="rect">
            <a:avLst/>
          </a:prstGeom>
          <a:noFill/>
        </p:spPr>
        <p:txBody>
          <a:bodyPr wrap="square">
            <a:spAutoFit/>
          </a:bodyPr>
          <a:lstStyle/>
          <a:p>
            <a:pPr>
              <a:lnSpc>
                <a:spcPct val="90000"/>
              </a:lnSpc>
              <a:spcBef>
                <a:spcPts val="600"/>
              </a:spcBef>
              <a:spcAft>
                <a:spcPts val="800"/>
              </a:spcAft>
            </a:pPr>
            <a:r>
              <a:rPr lang="en-US" sz="2000" i="1" dirty="0"/>
              <a:t>“ Each participant was delighted to share experience and possibilities of cooperation.  </a:t>
            </a:r>
            <a:endParaRPr lang="fr-FR" sz="2000" i="1" dirty="0"/>
          </a:p>
          <a:p>
            <a:pPr>
              <a:lnSpc>
                <a:spcPct val="90000"/>
              </a:lnSpc>
              <a:spcBef>
                <a:spcPts val="600"/>
              </a:spcBef>
              <a:spcAft>
                <a:spcPts val="800"/>
              </a:spcAft>
            </a:pPr>
            <a:r>
              <a:rPr lang="en-US" sz="2000" i="1" dirty="0"/>
              <a:t>The identified steps for future collaboration are to sign a LOI and a cooperation agreement in order to reinforce potential strategic international operations.”</a:t>
            </a:r>
          </a:p>
        </p:txBody>
      </p:sp>
      <p:sp>
        <p:nvSpPr>
          <p:cNvPr id="2" name="Rectangle 1">
            <a:extLst>
              <a:ext uri="{FF2B5EF4-FFF2-40B4-BE49-F238E27FC236}">
                <a16:creationId xmlns:a16="http://schemas.microsoft.com/office/drawing/2014/main" id="{20423A31-3317-7534-FF24-CBD5285A6438}"/>
              </a:ext>
            </a:extLst>
          </p:cNvPr>
          <p:cNvSpPr>
            <a:spLocks noGrp="1" noRot="1" noMove="1" noResize="1" noEditPoints="1" noAdjustHandles="1" noChangeArrowheads="1" noChangeShapeType="1"/>
          </p:cNvSpPr>
          <p:nvPr/>
        </p:nvSpPr>
        <p:spPr>
          <a:xfrm>
            <a:off x="6276975" y="3734320"/>
            <a:ext cx="5924550" cy="91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238841363"/>
      </p:ext>
    </p:extLst>
  </p:cSld>
  <p:clrMapOvr>
    <a:masterClrMapping/>
  </p:clrMapOvr>
  <mc:AlternateContent xmlns:mc="http://schemas.openxmlformats.org/markup-compatibility/2006">
    <mc:Choice xmlns:p14="http://schemas.microsoft.com/office/powerpoint/2010/main" Requires="p14">
      <p:transition spd="slow" p14:dur="3400" advTm="12733">
        <p14:reveal/>
      </p:transition>
    </mc:Choice>
    <mc:Fallback>
      <p:transition spd="slow" advTm="127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6231D12-4DCD-8138-87AC-797A0DFD5A54}"/>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CD2D6A-7737-4D1B-9055-1840FE4D0B3D}" type="slidenum">
              <a:rPr lang="en-US" smtClean="0"/>
              <a:pPr/>
              <a:t>13</a:t>
            </a:fld>
            <a:endParaRPr lang="en-GB" dirty="0"/>
          </a:p>
        </p:txBody>
      </p:sp>
      <p:sp>
        <p:nvSpPr>
          <p:cNvPr id="12" name="ZoneTexte 11">
            <a:extLst>
              <a:ext uri="{FF2B5EF4-FFF2-40B4-BE49-F238E27FC236}">
                <a16:creationId xmlns:a16="http://schemas.microsoft.com/office/drawing/2014/main" id="{3D55F18E-CD89-9C4D-5393-52AB24CB6FDA}"/>
              </a:ext>
            </a:extLst>
          </p:cNvPr>
          <p:cNvSpPr txBox="1"/>
          <p:nvPr/>
        </p:nvSpPr>
        <p:spPr>
          <a:xfrm>
            <a:off x="536459" y="1639065"/>
            <a:ext cx="6531201" cy="461665"/>
          </a:xfrm>
          <a:prstGeom prst="rect">
            <a:avLst/>
          </a:prstGeom>
          <a:noFill/>
        </p:spPr>
        <p:txBody>
          <a:bodyPr wrap="square">
            <a:spAutoFit/>
          </a:bodyPr>
          <a:lstStyle/>
          <a:p>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From 1</a:t>
            </a:r>
            <a:r>
              <a:rPr lang="tr-TR"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0</a:t>
            </a:r>
            <a:r>
              <a:rPr lang="it-IT" sz="1600" b="1" dirty="0">
                <a:solidFill>
                  <a:srgbClr val="FFC509"/>
                </a:solidFill>
                <a:effectLst>
                  <a:outerShdw blurRad="38100" dist="38100" dir="2700000" algn="tl">
                    <a:srgbClr val="000000">
                      <a:alpha val="43137"/>
                    </a:srgbClr>
                  </a:outerShdw>
                </a:effectLst>
                <a:latin typeface="Futura CondensedLight" panose="020B0506000000000000" pitchFamily="34" charset="0"/>
              </a:rPr>
              <a:t>th</a:t>
            </a:r>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 to 1</a:t>
            </a:r>
            <a:r>
              <a:rPr lang="tr-TR"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2</a:t>
            </a:r>
            <a:r>
              <a:rPr lang="it-IT" sz="1600" b="1" dirty="0">
                <a:solidFill>
                  <a:srgbClr val="FFC509"/>
                </a:solidFill>
                <a:effectLst>
                  <a:outerShdw blurRad="38100" dist="38100" dir="2700000" algn="tl">
                    <a:srgbClr val="000000">
                      <a:alpha val="43137"/>
                    </a:srgbClr>
                  </a:outerShdw>
                </a:effectLst>
                <a:latin typeface="Futura CondensedLight" panose="020B0506000000000000" pitchFamily="34" charset="0"/>
              </a:rPr>
              <a:t>th</a:t>
            </a:r>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 of </a:t>
            </a:r>
            <a:r>
              <a:rPr lang="tr-TR"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May </a:t>
            </a:r>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202</a:t>
            </a:r>
            <a:r>
              <a:rPr lang="tr-TR"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2</a:t>
            </a:r>
            <a:endParaRPr lang="fr-FR" sz="2400" b="1" dirty="0">
              <a:solidFill>
                <a:srgbClr val="FFC509"/>
              </a:solidFill>
              <a:effectLst>
                <a:outerShdw blurRad="38100" dist="38100" dir="2700000" algn="tl">
                  <a:srgbClr val="000000">
                    <a:alpha val="43137"/>
                  </a:srgbClr>
                </a:outerShdw>
              </a:effectLst>
            </a:endParaRPr>
          </a:p>
        </p:txBody>
      </p:sp>
      <p:sp>
        <p:nvSpPr>
          <p:cNvPr id="15" name="Title 1">
            <a:extLst>
              <a:ext uri="{FF2B5EF4-FFF2-40B4-BE49-F238E27FC236}">
                <a16:creationId xmlns:a16="http://schemas.microsoft.com/office/drawing/2014/main" id="{1442CC17-B429-1732-14F5-208A9D538FEC}"/>
              </a:ext>
            </a:extLst>
          </p:cNvPr>
          <p:cNvSpPr txBox="1">
            <a:spLocks/>
          </p:cNvSpPr>
          <p:nvPr/>
        </p:nvSpPr>
        <p:spPr>
          <a:xfrm>
            <a:off x="8249051" y="2065519"/>
            <a:ext cx="3727843" cy="3241161"/>
          </a:xfrm>
          <a:prstGeom prst="rect">
            <a:avLst/>
          </a:prstGeom>
        </p:spPr>
        <p:txBody>
          <a:bodyPr>
            <a:normAutofit fontScale="77500" lnSpcReduction="20000"/>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pPr algn="ctr"/>
            <a:r>
              <a:rPr lang="it-IT" sz="4000" b="1" dirty="0">
                <a:solidFill>
                  <a:schemeClr val="bg1"/>
                </a:solidFill>
                <a:latin typeface="Futura CondensedLight" panose="020B0506000000000000" pitchFamily="34" charset="0"/>
              </a:rPr>
              <a:t>ARUS (HO)</a:t>
            </a:r>
          </a:p>
          <a:p>
            <a:pPr algn="ctr"/>
            <a:endParaRPr lang="en-GB" sz="4000" dirty="0">
              <a:solidFill>
                <a:schemeClr val="bg1"/>
              </a:solidFill>
              <a:latin typeface="+mn-lt"/>
            </a:endParaRPr>
          </a:p>
          <a:p>
            <a:pPr algn="ctr"/>
            <a:r>
              <a:rPr lang="en-GB" sz="4000" dirty="0">
                <a:solidFill>
                  <a:schemeClr val="bg1"/>
                </a:solidFill>
                <a:latin typeface="+mn-lt"/>
              </a:rPr>
              <a:t>&amp;</a:t>
            </a:r>
          </a:p>
          <a:p>
            <a:pPr algn="ctr"/>
            <a:endParaRPr lang="it-IT" sz="4000" b="1" dirty="0">
              <a:solidFill>
                <a:schemeClr val="bg1"/>
              </a:solidFill>
              <a:latin typeface="Futura CondensedLight" panose="020B0506000000000000" pitchFamily="34" charset="0"/>
            </a:endParaRPr>
          </a:p>
          <a:p>
            <a:pPr algn="ctr"/>
            <a:r>
              <a:rPr lang="tr-TR" sz="4000" b="1" dirty="0">
                <a:solidFill>
                  <a:schemeClr val="bg1"/>
                </a:solidFill>
                <a:latin typeface="Futura CondensedLight" panose="020B0506000000000000" pitchFamily="34" charset="0"/>
              </a:rPr>
              <a:t>DITECFER </a:t>
            </a:r>
            <a:r>
              <a:rPr lang="it-IT" sz="4000" b="1" dirty="0">
                <a:solidFill>
                  <a:schemeClr val="bg1"/>
                </a:solidFill>
                <a:latin typeface="Futura CondensedLight" panose="020B0506000000000000" pitchFamily="34" charset="0"/>
              </a:rPr>
              <a:t>(VO)</a:t>
            </a:r>
            <a:endParaRPr lang="tr-TR" sz="4000" b="1" dirty="0">
              <a:solidFill>
                <a:schemeClr val="bg1"/>
              </a:solidFill>
              <a:latin typeface="Futura CondensedLight" panose="020B0506000000000000" pitchFamily="34" charset="0"/>
            </a:endParaRPr>
          </a:p>
          <a:p>
            <a:pPr algn="ctr"/>
            <a:endParaRPr lang="tr-TR" sz="4000" b="1" dirty="0">
              <a:solidFill>
                <a:schemeClr val="bg1"/>
              </a:solidFill>
              <a:latin typeface="Futura CondensedLight" panose="020B0506000000000000" pitchFamily="34" charset="0"/>
            </a:endParaRPr>
          </a:p>
          <a:p>
            <a:pPr algn="ctr"/>
            <a:r>
              <a:rPr lang="tr-TR" sz="4000" b="1" dirty="0" err="1">
                <a:solidFill>
                  <a:schemeClr val="bg1"/>
                </a:solidFill>
                <a:latin typeface="Futura CondensedLight" panose="020B0506000000000000" pitchFamily="34" charset="0"/>
              </a:rPr>
              <a:t>Teldat</a:t>
            </a:r>
            <a:r>
              <a:rPr lang="tr-TR" sz="4000" b="1" dirty="0">
                <a:solidFill>
                  <a:schemeClr val="bg1"/>
                </a:solidFill>
                <a:latin typeface="Futura CondensedLight" panose="020B0506000000000000" pitchFamily="34" charset="0"/>
              </a:rPr>
              <a:t> (VO)</a:t>
            </a:r>
            <a:r>
              <a:rPr lang="it-IT" sz="4000" b="1" dirty="0">
                <a:solidFill>
                  <a:schemeClr val="bg1"/>
                </a:solidFill>
                <a:latin typeface="Futura CondensedLight" panose="020B0506000000000000" pitchFamily="34" charset="0"/>
              </a:rPr>
              <a:t> </a:t>
            </a:r>
          </a:p>
          <a:p>
            <a:pPr algn="ctr"/>
            <a:endParaRPr lang="it-IT" sz="3600" dirty="0">
              <a:solidFill>
                <a:schemeClr val="bg1"/>
              </a:solidFill>
              <a:latin typeface="Futura CondensedLight" panose="020B0506000000000000" pitchFamily="34" charset="0"/>
            </a:endParaRPr>
          </a:p>
          <a:p>
            <a:pPr algn="ctr"/>
            <a:r>
              <a:rPr lang="it-IT" sz="3600" dirty="0">
                <a:solidFill>
                  <a:schemeClr val="bg1"/>
                </a:solidFill>
                <a:latin typeface="Futura CondensedLight" panose="020B0506000000000000" pitchFamily="34" charset="0"/>
              </a:rPr>
              <a:t>exchange</a:t>
            </a:r>
          </a:p>
          <a:p>
            <a:pPr algn="ctr"/>
            <a:endParaRPr lang="it-IT" b="1" dirty="0">
              <a:solidFill>
                <a:schemeClr val="bg1"/>
              </a:solidFill>
              <a:latin typeface="Futura CondensedLight" panose="020B0506000000000000" pitchFamily="34" charset="0"/>
            </a:endParaRPr>
          </a:p>
        </p:txBody>
      </p:sp>
      <p:sp>
        <p:nvSpPr>
          <p:cNvPr id="27" name="ZoneTexte 26">
            <a:extLst>
              <a:ext uri="{FF2B5EF4-FFF2-40B4-BE49-F238E27FC236}">
                <a16:creationId xmlns:a16="http://schemas.microsoft.com/office/drawing/2014/main" id="{AA8E5879-55CF-88FC-3DD7-273910BD6564}"/>
              </a:ext>
            </a:extLst>
          </p:cNvPr>
          <p:cNvSpPr txBox="1"/>
          <p:nvPr/>
        </p:nvSpPr>
        <p:spPr>
          <a:xfrm>
            <a:off x="831368" y="4315931"/>
            <a:ext cx="4996542" cy="1046440"/>
          </a:xfrm>
          <a:prstGeom prst="rect">
            <a:avLst/>
          </a:prstGeom>
          <a:noFill/>
        </p:spPr>
        <p:txBody>
          <a:bodyPr wrap="square">
            <a:spAutoFit/>
          </a:bodyPr>
          <a:lstStyle/>
          <a:p>
            <a:pPr algn="r">
              <a:lnSpc>
                <a:spcPct val="100000"/>
              </a:lnSpc>
            </a:pPr>
            <a:r>
              <a:rPr lang="en-US" sz="1600" dirty="0">
                <a:latin typeface="Futura CondensedLight"/>
              </a:rPr>
              <a:t>District for Railway Technologies, High Speed, Networks’ Safety &amp; Security</a:t>
            </a:r>
            <a:endParaRPr lang="tr-TR" sz="1600" dirty="0">
              <a:latin typeface="Futura CondensedLight"/>
            </a:endParaRPr>
          </a:p>
          <a:p>
            <a:pPr algn="r">
              <a:lnSpc>
                <a:spcPct val="100000"/>
              </a:lnSpc>
            </a:pPr>
            <a:r>
              <a:rPr lang="en-US" sz="1400" b="1" i="1" dirty="0">
                <a:latin typeface="Futura CondensedLight"/>
              </a:rPr>
              <a:t>from </a:t>
            </a:r>
            <a:r>
              <a:rPr lang="tr-TR" sz="1400" b="1" i="1" dirty="0" err="1">
                <a:latin typeface="Futura CondensedLight"/>
              </a:rPr>
              <a:t>Pistoia</a:t>
            </a:r>
            <a:r>
              <a:rPr lang="it-IT" sz="1400" b="1" i="1" dirty="0">
                <a:latin typeface="Futura CondensedLight"/>
              </a:rPr>
              <a:t>, Italy </a:t>
            </a:r>
          </a:p>
          <a:p>
            <a:pPr algn="r"/>
            <a:r>
              <a:rPr lang="it-IT" sz="1600" u="sng" dirty="0">
                <a:solidFill>
                  <a:schemeClr val="accent1"/>
                </a:solidFill>
                <a:latin typeface="Futura CondensedLight"/>
              </a:rPr>
              <a:t>https://www.</a:t>
            </a:r>
            <a:r>
              <a:rPr lang="tr-TR" sz="1600" u="sng" dirty="0">
                <a:solidFill>
                  <a:schemeClr val="accent1"/>
                </a:solidFill>
                <a:latin typeface="Futura CondensedLight"/>
              </a:rPr>
              <a:t>ditecfer.eu</a:t>
            </a:r>
            <a:r>
              <a:rPr lang="it-IT" sz="1600" u="sng" dirty="0">
                <a:solidFill>
                  <a:schemeClr val="accent1"/>
                </a:solidFill>
                <a:latin typeface="Futura CondensedLight"/>
              </a:rPr>
              <a:t>/</a:t>
            </a:r>
            <a:endParaRPr lang="en-US" sz="1600" dirty="0">
              <a:solidFill>
                <a:schemeClr val="accent1"/>
              </a:solidFill>
              <a:latin typeface="Futura CondensedLight" panose="020B0506000000000000" pitchFamily="34" charset="0"/>
            </a:endParaRPr>
          </a:p>
        </p:txBody>
      </p:sp>
      <p:pic>
        <p:nvPicPr>
          <p:cNvPr id="29" name="Image 28">
            <a:extLst>
              <a:ext uri="{FF2B5EF4-FFF2-40B4-BE49-F238E27FC236}">
                <a16:creationId xmlns:a16="http://schemas.microsoft.com/office/drawing/2014/main" id="{BF00AC6B-AF87-F399-03A0-5AB2648DB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20" y="2228925"/>
            <a:ext cx="1418366" cy="903514"/>
          </a:xfrm>
          <a:prstGeom prst="rect">
            <a:avLst/>
          </a:prstGeom>
        </p:spPr>
      </p:pic>
      <p:sp>
        <p:nvSpPr>
          <p:cNvPr id="30" name="ZoneTexte 29">
            <a:extLst>
              <a:ext uri="{FF2B5EF4-FFF2-40B4-BE49-F238E27FC236}">
                <a16:creationId xmlns:a16="http://schemas.microsoft.com/office/drawing/2014/main" id="{BDC037E0-390A-7BF4-226F-D23EFF4FC3F6}"/>
              </a:ext>
            </a:extLst>
          </p:cNvPr>
          <p:cNvSpPr txBox="1"/>
          <p:nvPr/>
        </p:nvSpPr>
        <p:spPr>
          <a:xfrm>
            <a:off x="2329543" y="2280572"/>
            <a:ext cx="4996542" cy="800219"/>
          </a:xfrm>
          <a:prstGeom prst="rect">
            <a:avLst/>
          </a:prstGeom>
          <a:noFill/>
        </p:spPr>
        <p:txBody>
          <a:bodyPr wrap="square">
            <a:spAutoFit/>
          </a:bodyPr>
          <a:lstStyle/>
          <a:p>
            <a:pPr>
              <a:lnSpc>
                <a:spcPct val="100000"/>
              </a:lnSpc>
            </a:pPr>
            <a:r>
              <a:rPr lang="en-US" sz="1600" dirty="0">
                <a:latin typeface="Futura CondensedLight"/>
              </a:rPr>
              <a:t>Anatolian Rail Transportation Systems Cluster</a:t>
            </a:r>
          </a:p>
          <a:p>
            <a:pPr>
              <a:lnSpc>
                <a:spcPct val="100000"/>
              </a:lnSpc>
            </a:pPr>
            <a:r>
              <a:rPr lang="en-US" sz="1400" b="1" i="1" dirty="0">
                <a:latin typeface="Futura CondensedLight"/>
              </a:rPr>
              <a:t>from Ankara</a:t>
            </a:r>
            <a:r>
              <a:rPr lang="it-IT" sz="1400" b="1" i="1" dirty="0">
                <a:latin typeface="Futura CondensedLight"/>
              </a:rPr>
              <a:t>, Turkey</a:t>
            </a:r>
          </a:p>
          <a:p>
            <a:r>
              <a:rPr lang="it-IT" sz="1600" u="sng" dirty="0">
                <a:latin typeface="Futura CondensedLight"/>
                <a:hlinkClick r:id="rId4"/>
              </a:rPr>
              <a:t>https://www.anadoluraylisistemler.org/</a:t>
            </a:r>
            <a:r>
              <a:rPr lang="it-IT" sz="1600" dirty="0">
                <a:latin typeface="Futura CondensedLight"/>
              </a:rPr>
              <a:t> </a:t>
            </a:r>
            <a:endParaRPr lang="en-US" sz="1600" dirty="0">
              <a:solidFill>
                <a:schemeClr val="accent1"/>
              </a:solidFill>
              <a:latin typeface="Futura CondensedLight" panose="020B0506000000000000" pitchFamily="34" charset="0"/>
            </a:endParaRPr>
          </a:p>
        </p:txBody>
      </p:sp>
      <p:sp>
        <p:nvSpPr>
          <p:cNvPr id="38" name="ZoneTexte 37">
            <a:extLst>
              <a:ext uri="{FF2B5EF4-FFF2-40B4-BE49-F238E27FC236}">
                <a16:creationId xmlns:a16="http://schemas.microsoft.com/office/drawing/2014/main" id="{0130179F-7D62-519A-0AEE-D75609057E57}"/>
              </a:ext>
            </a:extLst>
          </p:cNvPr>
          <p:cNvSpPr txBox="1"/>
          <p:nvPr/>
        </p:nvSpPr>
        <p:spPr>
          <a:xfrm>
            <a:off x="1126672" y="3443281"/>
            <a:ext cx="6101442" cy="461665"/>
          </a:xfrm>
          <a:prstGeom prst="rect">
            <a:avLst/>
          </a:prstGeom>
          <a:noFill/>
        </p:spPr>
        <p:txBody>
          <a:bodyPr wrap="square">
            <a:spAutoFit/>
          </a:bodyPr>
          <a:lstStyle/>
          <a:p>
            <a:pPr algn="ctr"/>
            <a:r>
              <a:rPr lang="en-GB" sz="2400" dirty="0">
                <a:latin typeface="+mn-lt"/>
              </a:rPr>
              <a:t>&amp;</a:t>
            </a:r>
          </a:p>
        </p:txBody>
      </p:sp>
      <p:sp>
        <p:nvSpPr>
          <p:cNvPr id="11" name="ZoneTexte 26">
            <a:extLst>
              <a:ext uri="{FF2B5EF4-FFF2-40B4-BE49-F238E27FC236}">
                <a16:creationId xmlns:a16="http://schemas.microsoft.com/office/drawing/2014/main" id="{AA8E5879-55CF-88FC-3DD7-273910BD6564}"/>
              </a:ext>
            </a:extLst>
          </p:cNvPr>
          <p:cNvSpPr txBox="1"/>
          <p:nvPr/>
        </p:nvSpPr>
        <p:spPr>
          <a:xfrm>
            <a:off x="831368" y="5465246"/>
            <a:ext cx="4996542" cy="800219"/>
          </a:xfrm>
          <a:prstGeom prst="rect">
            <a:avLst/>
          </a:prstGeom>
          <a:noFill/>
        </p:spPr>
        <p:txBody>
          <a:bodyPr wrap="square">
            <a:spAutoFit/>
          </a:bodyPr>
          <a:lstStyle/>
          <a:p>
            <a:pPr algn="r">
              <a:lnSpc>
                <a:spcPct val="100000"/>
              </a:lnSpc>
            </a:pPr>
            <a:r>
              <a:rPr lang="tr-TR" sz="1600" dirty="0" err="1">
                <a:latin typeface="Futura CondensedLight"/>
              </a:rPr>
              <a:t>Telecomunication</a:t>
            </a:r>
            <a:r>
              <a:rPr lang="tr-TR" sz="1600" dirty="0">
                <a:latin typeface="Futura CondensedLight"/>
              </a:rPr>
              <a:t> Systems </a:t>
            </a:r>
            <a:r>
              <a:rPr lang="tr-TR" sz="1600" dirty="0" err="1">
                <a:latin typeface="Futura CondensedLight"/>
              </a:rPr>
              <a:t>for</a:t>
            </a:r>
            <a:r>
              <a:rPr lang="tr-TR" sz="1600" dirty="0">
                <a:latin typeface="Futura CondensedLight"/>
              </a:rPr>
              <a:t> </a:t>
            </a:r>
            <a:r>
              <a:rPr lang="tr-TR" sz="1600" dirty="0" err="1">
                <a:latin typeface="Futura CondensedLight"/>
              </a:rPr>
              <a:t>Railway</a:t>
            </a:r>
            <a:r>
              <a:rPr lang="tr-TR" sz="1600" dirty="0">
                <a:latin typeface="Futura CondensedLight"/>
              </a:rPr>
              <a:t> </a:t>
            </a:r>
            <a:r>
              <a:rPr lang="tr-TR" sz="1600" dirty="0" err="1">
                <a:latin typeface="Futura CondensedLight"/>
              </a:rPr>
              <a:t>Sector</a:t>
            </a:r>
            <a:endParaRPr lang="en-US" sz="1600" dirty="0">
              <a:latin typeface="Futura CondensedLight"/>
            </a:endParaRPr>
          </a:p>
          <a:p>
            <a:pPr algn="r">
              <a:lnSpc>
                <a:spcPct val="100000"/>
              </a:lnSpc>
            </a:pPr>
            <a:r>
              <a:rPr lang="en-US" sz="1400" b="1" i="1" dirty="0">
                <a:latin typeface="Futura CondensedLight"/>
              </a:rPr>
              <a:t>from </a:t>
            </a:r>
            <a:r>
              <a:rPr lang="tr-TR" sz="1400" b="1" i="1" dirty="0">
                <a:latin typeface="Futura CondensedLight"/>
              </a:rPr>
              <a:t>Madrid</a:t>
            </a:r>
            <a:r>
              <a:rPr lang="it-IT" sz="1400" b="1" i="1" dirty="0">
                <a:latin typeface="Futura CondensedLight"/>
              </a:rPr>
              <a:t>, </a:t>
            </a:r>
            <a:r>
              <a:rPr lang="tr-TR" sz="1400" b="1" i="1" dirty="0">
                <a:latin typeface="Futura CondensedLight"/>
              </a:rPr>
              <a:t>Spain</a:t>
            </a:r>
            <a:r>
              <a:rPr lang="it-IT" sz="1400" b="1" i="1" dirty="0">
                <a:latin typeface="Futura CondensedLight"/>
              </a:rPr>
              <a:t> </a:t>
            </a:r>
          </a:p>
          <a:p>
            <a:pPr algn="r"/>
            <a:r>
              <a:rPr lang="it-IT" sz="1600" u="sng" dirty="0">
                <a:solidFill>
                  <a:schemeClr val="accent1"/>
                </a:solidFill>
                <a:latin typeface="Futura CondensedLight"/>
              </a:rPr>
              <a:t>https://www.</a:t>
            </a:r>
            <a:r>
              <a:rPr lang="tr-TR" sz="1600" u="sng" dirty="0" err="1">
                <a:solidFill>
                  <a:schemeClr val="accent1"/>
                </a:solidFill>
                <a:latin typeface="Futura CondensedLight"/>
              </a:rPr>
              <a:t>teldat</a:t>
            </a:r>
            <a:r>
              <a:rPr lang="it-IT" sz="1600" u="sng" dirty="0">
                <a:solidFill>
                  <a:schemeClr val="accent1"/>
                </a:solidFill>
                <a:latin typeface="Futura CondensedLight"/>
              </a:rPr>
              <a:t>.</a:t>
            </a:r>
            <a:r>
              <a:rPr lang="tr-TR" sz="1600" u="sng" dirty="0">
                <a:solidFill>
                  <a:schemeClr val="accent1"/>
                </a:solidFill>
                <a:latin typeface="Futura CondensedLight"/>
              </a:rPr>
              <a:t>com</a:t>
            </a:r>
            <a:r>
              <a:rPr lang="it-IT" sz="1600" u="sng" dirty="0">
                <a:solidFill>
                  <a:schemeClr val="accent1"/>
                </a:solidFill>
                <a:latin typeface="Futura CondensedLight"/>
              </a:rPr>
              <a:t>/</a:t>
            </a:r>
            <a:endParaRPr lang="en-US" sz="1600" dirty="0">
              <a:solidFill>
                <a:schemeClr val="accent1"/>
              </a:solidFill>
              <a:latin typeface="Futura CondensedLight" panose="020B0506000000000000" pitchFamily="34" charset="0"/>
            </a:endParaRPr>
          </a:p>
        </p:txBody>
      </p:sp>
      <p:pic>
        <p:nvPicPr>
          <p:cNvPr id="1028" name="Picture 4" descr="https://www.ditecfer.eu/wp-content/uploads/DITECFER-Logo-2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4552" y="4662082"/>
            <a:ext cx="1712648" cy="3562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7910" y="5465246"/>
            <a:ext cx="1998919" cy="7871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2154959"/>
      </p:ext>
    </p:extLst>
  </p:cSld>
  <p:clrMapOvr>
    <a:masterClrMapping/>
  </p:clrMapOvr>
  <p:transition spd="slow" advTm="13111">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animEffect transition="in" filter="fade">
                                      <p:cBhvr>
                                        <p:cTn id="4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7" grpId="0"/>
      <p:bldP spid="30" grpId="0"/>
      <p:bldP spid="3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rif.aktas\Downloads\esks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0729" y="3663244"/>
            <a:ext cx="5011271" cy="317870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rif.aktas\Downloads\_MG_7999_1136x6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1351" y="-1"/>
            <a:ext cx="5520174" cy="3825580"/>
          </a:xfrm>
          <a:prstGeom prst="rect">
            <a:avLst/>
          </a:prstGeom>
          <a:noFill/>
          <a:extLst>
            <a:ext uri="{909E8E84-426E-40DD-AFC4-6F175D3DCCD1}">
              <a14:hiddenFill xmlns:a14="http://schemas.microsoft.com/office/drawing/2010/main">
                <a:solidFill>
                  <a:srgbClr val="FFFFFF"/>
                </a:solidFill>
              </a14:hiddenFill>
            </a:ext>
          </a:extLst>
        </p:spPr>
      </p:pic>
      <p:sp>
        <p:nvSpPr>
          <p:cNvPr id="10" name="Forme libre : forme 9">
            <a:extLst>
              <a:ext uri="{FF2B5EF4-FFF2-40B4-BE49-F238E27FC236}">
                <a16:creationId xmlns:a16="http://schemas.microsoft.com/office/drawing/2014/main" id="{BEEAE3BB-B321-525A-B869-3636453969DB}"/>
              </a:ext>
            </a:extLst>
          </p:cNvPr>
          <p:cNvSpPr>
            <a:spLocks noGrp="1" noRot="1" noMove="1" noResize="1" noEditPoints="1" noAdjustHandles="1" noChangeArrowheads="1" noChangeShapeType="1"/>
          </p:cNvSpPr>
          <p:nvPr/>
        </p:nvSpPr>
        <p:spPr>
          <a:xfrm>
            <a:off x="-38100" y="-38100"/>
            <a:ext cx="8924925" cy="6924675"/>
          </a:xfrm>
          <a:custGeom>
            <a:avLst/>
            <a:gdLst>
              <a:gd name="connsiteX0" fmla="*/ 8029575 w 8924925"/>
              <a:gd name="connsiteY0" fmla="*/ 38100 h 6924675"/>
              <a:gd name="connsiteX1" fmla="*/ 7362825 w 8924925"/>
              <a:gd name="connsiteY1" fmla="*/ 1123950 h 6924675"/>
              <a:gd name="connsiteX2" fmla="*/ 7753350 w 8924925"/>
              <a:gd name="connsiteY2" fmla="*/ 1762125 h 6924675"/>
              <a:gd name="connsiteX3" fmla="*/ 7267575 w 8924925"/>
              <a:gd name="connsiteY3" fmla="*/ 2609850 h 6924675"/>
              <a:gd name="connsiteX4" fmla="*/ 7686675 w 8924925"/>
              <a:gd name="connsiteY4" fmla="*/ 3276600 h 6924675"/>
              <a:gd name="connsiteX5" fmla="*/ 7248525 w 8924925"/>
              <a:gd name="connsiteY5" fmla="*/ 4000500 h 6924675"/>
              <a:gd name="connsiteX6" fmla="*/ 8924925 w 8924925"/>
              <a:gd name="connsiteY6" fmla="*/ 6924675 h 6924675"/>
              <a:gd name="connsiteX7" fmla="*/ 9525 w 8924925"/>
              <a:gd name="connsiteY7" fmla="*/ 6905625 h 6924675"/>
              <a:gd name="connsiteX8" fmla="*/ 0 w 8924925"/>
              <a:gd name="connsiteY8" fmla="*/ 38100 h 6924675"/>
              <a:gd name="connsiteX9" fmla="*/ 8067675 w 8924925"/>
              <a:gd name="connsiteY9" fmla="*/ 0 h 6924675"/>
              <a:gd name="connsiteX10" fmla="*/ 8029575 w 8924925"/>
              <a:gd name="connsiteY10" fmla="*/ 38100 h 692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24925" h="6924675">
                <a:moveTo>
                  <a:pt x="8029575" y="38100"/>
                </a:moveTo>
                <a:lnTo>
                  <a:pt x="7362825" y="1123950"/>
                </a:lnTo>
                <a:lnTo>
                  <a:pt x="7753350" y="1762125"/>
                </a:lnTo>
                <a:lnTo>
                  <a:pt x="7267575" y="2609850"/>
                </a:lnTo>
                <a:lnTo>
                  <a:pt x="7686675" y="3276600"/>
                </a:lnTo>
                <a:lnTo>
                  <a:pt x="7248525" y="4000500"/>
                </a:lnTo>
                <a:lnTo>
                  <a:pt x="8924925" y="6924675"/>
                </a:lnTo>
                <a:lnTo>
                  <a:pt x="9525" y="6905625"/>
                </a:lnTo>
                <a:lnTo>
                  <a:pt x="0" y="38100"/>
                </a:lnTo>
                <a:lnTo>
                  <a:pt x="8067675" y="0"/>
                </a:lnTo>
                <a:lnTo>
                  <a:pt x="8029575"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AE841EB4-0ED8-67F3-ABAE-FBBA934D2B2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CD2D6A-7737-4D1B-9055-1840FE4D0B3D}" type="slidenum">
              <a:rPr lang="en-US" smtClean="0"/>
              <a:pPr/>
              <a:t>14</a:t>
            </a:fld>
            <a:endParaRPr lang="en-GB" dirty="0"/>
          </a:p>
        </p:txBody>
      </p:sp>
      <p:sp>
        <p:nvSpPr>
          <p:cNvPr id="32" name="ZoneTexte 31">
            <a:extLst>
              <a:ext uri="{FF2B5EF4-FFF2-40B4-BE49-F238E27FC236}">
                <a16:creationId xmlns:a16="http://schemas.microsoft.com/office/drawing/2014/main" id="{746BD096-103A-4FA7-F196-C9C10A6F213F}"/>
              </a:ext>
            </a:extLst>
          </p:cNvPr>
          <p:cNvSpPr txBox="1"/>
          <p:nvPr/>
        </p:nvSpPr>
        <p:spPr>
          <a:xfrm>
            <a:off x="318988" y="690694"/>
            <a:ext cx="2558143" cy="584775"/>
          </a:xfrm>
          <a:prstGeom prst="rect">
            <a:avLst/>
          </a:prstGeom>
          <a:noFill/>
        </p:spPr>
        <p:txBody>
          <a:bodyPr wrap="square" rtlCol="0">
            <a:spAutoFit/>
          </a:bodyPr>
          <a:lstStyle/>
          <a:p>
            <a:r>
              <a:rPr lang="fr-FR" sz="3200" b="1" dirty="0">
                <a:solidFill>
                  <a:srgbClr val="263A6C"/>
                </a:solidFill>
              </a:rPr>
              <a:t>AGENDA : </a:t>
            </a:r>
          </a:p>
        </p:txBody>
      </p:sp>
      <p:sp>
        <p:nvSpPr>
          <p:cNvPr id="34" name="ZoneTexte 33">
            <a:extLst>
              <a:ext uri="{FF2B5EF4-FFF2-40B4-BE49-F238E27FC236}">
                <a16:creationId xmlns:a16="http://schemas.microsoft.com/office/drawing/2014/main" id="{75B84974-FD4F-D21B-DB42-204FFFB65441}"/>
              </a:ext>
            </a:extLst>
          </p:cNvPr>
          <p:cNvSpPr txBox="1"/>
          <p:nvPr/>
        </p:nvSpPr>
        <p:spPr>
          <a:xfrm>
            <a:off x="318988" y="3722905"/>
            <a:ext cx="6150428" cy="584775"/>
          </a:xfrm>
          <a:prstGeom prst="rect">
            <a:avLst/>
          </a:prstGeom>
          <a:noFill/>
        </p:spPr>
        <p:txBody>
          <a:bodyPr wrap="square">
            <a:spAutoFit/>
          </a:bodyPr>
          <a:lstStyle/>
          <a:p>
            <a:r>
              <a:rPr lang="fr-FR" sz="3200" b="1" dirty="0">
                <a:solidFill>
                  <a:srgbClr val="263A6C"/>
                </a:solidFill>
              </a:rPr>
              <a:t>FEEDBACK : </a:t>
            </a:r>
          </a:p>
        </p:txBody>
      </p:sp>
      <p:sp>
        <p:nvSpPr>
          <p:cNvPr id="37" name="ZoneTexte 36">
            <a:extLst>
              <a:ext uri="{FF2B5EF4-FFF2-40B4-BE49-F238E27FC236}">
                <a16:creationId xmlns:a16="http://schemas.microsoft.com/office/drawing/2014/main" id="{C389035A-54E8-AA04-C289-964D0EC562FE}"/>
              </a:ext>
            </a:extLst>
          </p:cNvPr>
          <p:cNvSpPr txBox="1"/>
          <p:nvPr/>
        </p:nvSpPr>
        <p:spPr>
          <a:xfrm>
            <a:off x="585351" y="1520998"/>
            <a:ext cx="6096000" cy="1320361"/>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tr-TR" dirty="0" err="1"/>
              <a:t>Rail</a:t>
            </a:r>
            <a:r>
              <a:rPr lang="tr-TR" dirty="0"/>
              <a:t> </a:t>
            </a:r>
            <a:r>
              <a:rPr lang="tr-TR" dirty="0" err="1"/>
              <a:t>Industry</a:t>
            </a:r>
            <a:r>
              <a:rPr lang="tr-TR" dirty="0"/>
              <a:t> Show ‘22</a:t>
            </a:r>
            <a:endParaRPr lang="en-US" sz="1800" dirty="0"/>
          </a:p>
          <a:p>
            <a:pPr marL="285750" indent="-285750">
              <a:lnSpc>
                <a:spcPct val="90000"/>
              </a:lnSpc>
              <a:spcBef>
                <a:spcPts val="600"/>
              </a:spcBef>
              <a:buFont typeface="Arial" panose="020B0604020202020204" pitchFamily="34" charset="0"/>
              <a:buChar char="•"/>
            </a:pPr>
            <a:r>
              <a:rPr lang="tr-TR" sz="1800" dirty="0" err="1"/>
              <a:t>Company</a:t>
            </a:r>
            <a:r>
              <a:rPr lang="tr-TR" sz="1800" dirty="0"/>
              <a:t> </a:t>
            </a:r>
            <a:r>
              <a:rPr lang="tr-TR" sz="1800" dirty="0" err="1"/>
              <a:t>visits</a:t>
            </a:r>
            <a:endParaRPr lang="en-US" sz="1800" dirty="0"/>
          </a:p>
          <a:p>
            <a:pPr marL="285750" indent="-285750">
              <a:lnSpc>
                <a:spcPct val="90000"/>
              </a:lnSpc>
              <a:spcBef>
                <a:spcPts val="600"/>
              </a:spcBef>
              <a:buFont typeface="Arial" panose="020B0604020202020204" pitchFamily="34" charset="0"/>
              <a:buChar char="•"/>
            </a:pPr>
            <a:r>
              <a:rPr lang="tr-TR" dirty="0"/>
              <a:t>Eskişehir </a:t>
            </a:r>
            <a:r>
              <a:rPr lang="tr-TR" dirty="0" err="1"/>
              <a:t>Chamber</a:t>
            </a:r>
            <a:r>
              <a:rPr lang="tr-TR" dirty="0"/>
              <a:t> of </a:t>
            </a:r>
            <a:r>
              <a:rPr lang="tr-TR" dirty="0" err="1"/>
              <a:t>Industry</a:t>
            </a:r>
            <a:r>
              <a:rPr lang="tr-TR" dirty="0"/>
              <a:t> </a:t>
            </a:r>
            <a:r>
              <a:rPr lang="tr-TR" dirty="0" err="1"/>
              <a:t>visit</a:t>
            </a:r>
            <a:endParaRPr lang="en-US" dirty="0"/>
          </a:p>
          <a:p>
            <a:pPr marL="285750" indent="-285750">
              <a:lnSpc>
                <a:spcPct val="90000"/>
              </a:lnSpc>
              <a:spcBef>
                <a:spcPts val="600"/>
              </a:spcBef>
              <a:buFont typeface="Arial" panose="020B0604020202020204" pitchFamily="34" charset="0"/>
              <a:buChar char="•"/>
            </a:pPr>
            <a:r>
              <a:rPr lang="tr-TR" dirty="0"/>
              <a:t>Presentation of </a:t>
            </a:r>
            <a:r>
              <a:rPr lang="tr-TR" dirty="0" err="1"/>
              <a:t>Turkish</a:t>
            </a:r>
            <a:r>
              <a:rPr lang="tr-TR" dirty="0"/>
              <a:t> </a:t>
            </a:r>
            <a:r>
              <a:rPr lang="tr-TR" dirty="0" err="1"/>
              <a:t>Rail</a:t>
            </a:r>
            <a:r>
              <a:rPr lang="tr-TR" dirty="0"/>
              <a:t> </a:t>
            </a:r>
            <a:r>
              <a:rPr lang="tr-TR" dirty="0" err="1"/>
              <a:t>Supply</a:t>
            </a:r>
            <a:r>
              <a:rPr lang="tr-TR" dirty="0"/>
              <a:t> </a:t>
            </a:r>
            <a:r>
              <a:rPr lang="tr-TR" dirty="0" err="1"/>
              <a:t>Industry</a:t>
            </a:r>
            <a:endParaRPr lang="en-US" sz="1800" dirty="0"/>
          </a:p>
        </p:txBody>
      </p:sp>
      <p:sp>
        <p:nvSpPr>
          <p:cNvPr id="38" name="ZoneTexte 37">
            <a:extLst>
              <a:ext uri="{FF2B5EF4-FFF2-40B4-BE49-F238E27FC236}">
                <a16:creationId xmlns:a16="http://schemas.microsoft.com/office/drawing/2014/main" id="{8870217F-BE73-E7E3-A93B-EA13531106DF}"/>
              </a:ext>
            </a:extLst>
          </p:cNvPr>
          <p:cNvSpPr txBox="1"/>
          <p:nvPr/>
        </p:nvSpPr>
        <p:spPr>
          <a:xfrm>
            <a:off x="585351" y="4536739"/>
            <a:ext cx="6816935" cy="1825115"/>
          </a:xfrm>
          <a:prstGeom prst="rect">
            <a:avLst/>
          </a:prstGeom>
          <a:noFill/>
        </p:spPr>
        <p:txBody>
          <a:bodyPr wrap="square">
            <a:spAutoFit/>
          </a:bodyPr>
          <a:lstStyle/>
          <a:p>
            <a:pPr>
              <a:lnSpc>
                <a:spcPct val="90000"/>
              </a:lnSpc>
              <a:spcBef>
                <a:spcPts val="600"/>
              </a:spcBef>
            </a:pPr>
            <a:r>
              <a:rPr lang="en-US" i="1" dirty="0"/>
              <a:t>“ </a:t>
            </a:r>
            <a:r>
              <a:rPr lang="tr-TR" i="1" dirty="0"/>
              <a:t>During the visits ARUS members had opportunity to know Italian and Spanish business culture,railway industry.</a:t>
            </a:r>
            <a:endParaRPr lang="fr-FR" i="1" dirty="0"/>
          </a:p>
          <a:p>
            <a:pPr>
              <a:lnSpc>
                <a:spcPct val="90000"/>
              </a:lnSpc>
              <a:spcBef>
                <a:spcPts val="600"/>
              </a:spcBef>
            </a:pPr>
            <a:endParaRPr lang="tr-TR" sz="600" i="1" dirty="0"/>
          </a:p>
          <a:p>
            <a:pPr>
              <a:lnSpc>
                <a:spcPct val="90000"/>
              </a:lnSpc>
              <a:spcBef>
                <a:spcPts val="600"/>
              </a:spcBef>
            </a:pPr>
            <a:r>
              <a:rPr lang="tr-TR" i="1" dirty="0"/>
              <a:t>Eskişehir is </a:t>
            </a:r>
            <a:r>
              <a:rPr lang="tr-TR" i="1" dirty="0" err="1"/>
              <a:t>the</a:t>
            </a:r>
            <a:r>
              <a:rPr lang="tr-TR" i="1" dirty="0"/>
              <a:t> </a:t>
            </a:r>
            <a:r>
              <a:rPr lang="tr-TR" i="1" dirty="0" err="1"/>
              <a:t>heart</a:t>
            </a:r>
            <a:r>
              <a:rPr lang="tr-TR" i="1" dirty="0"/>
              <a:t> of </a:t>
            </a:r>
            <a:r>
              <a:rPr lang="tr-TR" i="1" dirty="0" err="1"/>
              <a:t>railway</a:t>
            </a:r>
            <a:r>
              <a:rPr lang="tr-TR" i="1" dirty="0"/>
              <a:t> </a:t>
            </a:r>
            <a:r>
              <a:rPr lang="tr-TR" i="1" dirty="0" err="1"/>
              <a:t>industry</a:t>
            </a:r>
            <a:r>
              <a:rPr lang="tr-TR" i="1" dirty="0"/>
              <a:t> in Türkiye. </a:t>
            </a:r>
            <a:r>
              <a:rPr lang="tr-TR" i="1" dirty="0" err="1"/>
              <a:t>For</a:t>
            </a:r>
            <a:r>
              <a:rPr lang="tr-TR" i="1" dirty="0"/>
              <a:t> </a:t>
            </a:r>
            <a:r>
              <a:rPr lang="tr-TR" i="1" dirty="0" err="1"/>
              <a:t>this</a:t>
            </a:r>
            <a:r>
              <a:rPr lang="tr-TR" i="1" dirty="0"/>
              <a:t> </a:t>
            </a:r>
            <a:r>
              <a:rPr lang="tr-TR" i="1" dirty="0" err="1"/>
              <a:t>reason</a:t>
            </a:r>
            <a:r>
              <a:rPr lang="tr-TR" i="1" dirty="0"/>
              <a:t> </a:t>
            </a:r>
            <a:r>
              <a:rPr lang="tr-TR" i="1" dirty="0" err="1"/>
              <a:t>VOs</a:t>
            </a:r>
            <a:r>
              <a:rPr lang="tr-TR" i="1" dirty="0"/>
              <a:t> </a:t>
            </a:r>
            <a:r>
              <a:rPr lang="tr-TR" i="1" dirty="0" err="1"/>
              <a:t>saw</a:t>
            </a:r>
            <a:r>
              <a:rPr lang="tr-TR" i="1" dirty="0"/>
              <a:t> </a:t>
            </a:r>
            <a:r>
              <a:rPr lang="tr-TR" i="1" dirty="0" err="1"/>
              <a:t>where</a:t>
            </a:r>
            <a:r>
              <a:rPr lang="tr-TR" i="1" dirty="0"/>
              <a:t> </a:t>
            </a:r>
            <a:r>
              <a:rPr lang="tr-TR" i="1" dirty="0" err="1"/>
              <a:t>Turkish</a:t>
            </a:r>
            <a:r>
              <a:rPr lang="tr-TR" i="1" dirty="0"/>
              <a:t> </a:t>
            </a:r>
            <a:r>
              <a:rPr lang="tr-TR" i="1" dirty="0" err="1"/>
              <a:t>railway</a:t>
            </a:r>
            <a:r>
              <a:rPr lang="tr-TR" i="1" dirty="0"/>
              <a:t> </a:t>
            </a:r>
            <a:r>
              <a:rPr lang="tr-TR" i="1" dirty="0" err="1"/>
              <a:t>sector</a:t>
            </a:r>
            <a:r>
              <a:rPr lang="tr-TR" i="1" dirty="0"/>
              <a:t> is and </a:t>
            </a:r>
            <a:r>
              <a:rPr lang="tr-TR" i="1" dirty="0" err="1"/>
              <a:t>its</a:t>
            </a:r>
            <a:r>
              <a:rPr lang="tr-TR" i="1" dirty="0"/>
              <a:t> </a:t>
            </a:r>
            <a:r>
              <a:rPr lang="tr-TR" i="1" dirty="0" err="1"/>
              <a:t>past</a:t>
            </a:r>
            <a:r>
              <a:rPr lang="tr-TR" i="1" dirty="0"/>
              <a:t> </a:t>
            </a:r>
            <a:r>
              <a:rPr lang="tr-TR" i="1" dirty="0" err="1"/>
              <a:t>also</a:t>
            </a:r>
            <a:r>
              <a:rPr lang="tr-TR" i="1" dirty="0"/>
              <a:t> </a:t>
            </a:r>
            <a:r>
              <a:rPr lang="tr-TR" i="1" dirty="0" err="1"/>
              <a:t>future</a:t>
            </a:r>
            <a:r>
              <a:rPr lang="tr-TR" i="1" dirty="0"/>
              <a:t> </a:t>
            </a:r>
            <a:r>
              <a:rPr lang="en-US" i="1" dirty="0"/>
              <a:t>”</a:t>
            </a:r>
          </a:p>
        </p:txBody>
      </p:sp>
      <p:sp>
        <p:nvSpPr>
          <p:cNvPr id="2" name="Rectangle 1">
            <a:extLst>
              <a:ext uri="{FF2B5EF4-FFF2-40B4-BE49-F238E27FC236}">
                <a16:creationId xmlns:a16="http://schemas.microsoft.com/office/drawing/2014/main" id="{20423A31-3317-7534-FF24-CBD5285A6438}"/>
              </a:ext>
            </a:extLst>
          </p:cNvPr>
          <p:cNvSpPr>
            <a:spLocks noGrp="1" noRot="1" noMove="1" noResize="1" noEditPoints="1" noAdjustHandles="1" noChangeArrowheads="1" noChangeShapeType="1"/>
          </p:cNvSpPr>
          <p:nvPr/>
        </p:nvSpPr>
        <p:spPr>
          <a:xfrm>
            <a:off x="6276975" y="3734320"/>
            <a:ext cx="5924550" cy="91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874427004"/>
      </p:ext>
    </p:extLst>
  </p:cSld>
  <p:clrMapOvr>
    <a:masterClrMapping/>
  </p:clrMapOvr>
  <mc:AlternateContent xmlns:mc="http://schemas.openxmlformats.org/markup-compatibility/2006">
    <mc:Choice xmlns:p14="http://schemas.microsoft.com/office/powerpoint/2010/main" Requires="p14">
      <p:transition spd="slow" p14:dur="3400" advTm="13131">
        <p14:reveal/>
      </p:transition>
    </mc:Choice>
    <mc:Fallback>
      <p:transition spd="slow" advTm="131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0" name="Picture 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8045" y="4961918"/>
            <a:ext cx="1111848" cy="1010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u numéro de diapositive 6">
            <a:extLst>
              <a:ext uri="{FF2B5EF4-FFF2-40B4-BE49-F238E27FC236}">
                <a16:creationId xmlns:a16="http://schemas.microsoft.com/office/drawing/2014/main" id="{16231D12-4DCD-8138-87AC-797A0DFD5A54}"/>
              </a:ext>
            </a:extLst>
          </p:cNvPr>
          <p:cNvSpPr>
            <a:spLocks noGrp="1"/>
          </p:cNvSpPr>
          <p:nvPr>
            <p:ph type="sldNum" sz="quarter" idx="4294967295"/>
          </p:nvPr>
        </p:nvSpPr>
        <p:spPr>
          <a:xfrm>
            <a:off x="11761788" y="6356350"/>
            <a:ext cx="430212" cy="365125"/>
          </a:xfrm>
          <a:prstGeom prst="rect">
            <a:avLst/>
          </a:prstGeom>
        </p:spPr>
        <p:txBody>
          <a:bodyPr/>
          <a:lstStyle/>
          <a:p>
            <a:fld id="{B387B070-741B-476A-9F8F-1439642B2301}" type="slidenum">
              <a:rPr lang="en-GB" smtClean="0"/>
              <a:pPr/>
              <a:t>15</a:t>
            </a:fld>
            <a:endParaRPr lang="en-GB" dirty="0"/>
          </a:p>
        </p:txBody>
      </p:sp>
      <p:sp>
        <p:nvSpPr>
          <p:cNvPr id="12" name="ZoneTexte 11">
            <a:extLst>
              <a:ext uri="{FF2B5EF4-FFF2-40B4-BE49-F238E27FC236}">
                <a16:creationId xmlns:a16="http://schemas.microsoft.com/office/drawing/2014/main" id="{3D55F18E-CD89-9C4D-5393-52AB24CB6FDA}"/>
              </a:ext>
            </a:extLst>
          </p:cNvPr>
          <p:cNvSpPr txBox="1"/>
          <p:nvPr/>
        </p:nvSpPr>
        <p:spPr>
          <a:xfrm>
            <a:off x="536459" y="1639065"/>
            <a:ext cx="6531201" cy="461665"/>
          </a:xfrm>
          <a:prstGeom prst="rect">
            <a:avLst/>
          </a:prstGeom>
          <a:noFill/>
        </p:spPr>
        <p:txBody>
          <a:bodyPr wrap="square">
            <a:spAutoFit/>
          </a:bodyPr>
          <a:lstStyle/>
          <a:p>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From 20 to 22 of June 2022</a:t>
            </a:r>
            <a:endParaRPr lang="fr-FR" sz="2400" b="1" dirty="0">
              <a:solidFill>
                <a:srgbClr val="FFC509"/>
              </a:solidFill>
              <a:effectLst>
                <a:outerShdw blurRad="38100" dist="38100" dir="2700000" algn="tl">
                  <a:srgbClr val="000000">
                    <a:alpha val="43137"/>
                  </a:srgbClr>
                </a:outerShdw>
              </a:effectLst>
            </a:endParaRPr>
          </a:p>
        </p:txBody>
      </p:sp>
      <p:sp>
        <p:nvSpPr>
          <p:cNvPr id="15" name="Title 1">
            <a:extLst>
              <a:ext uri="{FF2B5EF4-FFF2-40B4-BE49-F238E27FC236}">
                <a16:creationId xmlns:a16="http://schemas.microsoft.com/office/drawing/2014/main" id="{1442CC17-B429-1732-14F5-208A9D538FEC}"/>
              </a:ext>
            </a:extLst>
          </p:cNvPr>
          <p:cNvSpPr txBox="1">
            <a:spLocks/>
          </p:cNvSpPr>
          <p:nvPr/>
        </p:nvSpPr>
        <p:spPr>
          <a:xfrm>
            <a:off x="8300165" y="2077767"/>
            <a:ext cx="3727843" cy="324116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pPr algn="ctr"/>
            <a:r>
              <a:rPr lang="it-IT" sz="4000" b="1" dirty="0">
                <a:solidFill>
                  <a:schemeClr val="bg1"/>
                </a:solidFill>
                <a:latin typeface="Futura CondensedLight" panose="020B0506000000000000" pitchFamily="34" charset="0"/>
              </a:rPr>
              <a:t>DITECFER (HO)</a:t>
            </a:r>
          </a:p>
          <a:p>
            <a:pPr algn="ctr"/>
            <a:endParaRPr lang="en-GB" sz="4000" dirty="0">
              <a:solidFill>
                <a:schemeClr val="bg1"/>
              </a:solidFill>
              <a:latin typeface="+mn-lt"/>
            </a:endParaRPr>
          </a:p>
          <a:p>
            <a:pPr algn="ctr"/>
            <a:r>
              <a:rPr lang="en-GB" sz="4000" dirty="0">
                <a:solidFill>
                  <a:schemeClr val="bg1"/>
                </a:solidFill>
                <a:latin typeface="+mn-lt"/>
              </a:rPr>
              <a:t>&amp;</a:t>
            </a:r>
          </a:p>
          <a:p>
            <a:pPr algn="ctr"/>
            <a:endParaRPr lang="it-IT" sz="4000" b="1" dirty="0">
              <a:solidFill>
                <a:schemeClr val="bg1"/>
              </a:solidFill>
              <a:latin typeface="Futura CondensedLight" panose="020B0506000000000000" pitchFamily="34" charset="0"/>
            </a:endParaRPr>
          </a:p>
          <a:p>
            <a:pPr algn="ctr">
              <a:spcAft>
                <a:spcPts val="600"/>
              </a:spcAft>
            </a:pPr>
            <a:r>
              <a:rPr lang="it-IT" sz="3900" b="1" dirty="0">
                <a:solidFill>
                  <a:schemeClr val="bg1"/>
                </a:solidFill>
                <a:latin typeface="Futura CondensedLight" panose="020B0506000000000000" pitchFamily="34" charset="0"/>
              </a:rPr>
              <a:t>15  VOs </a:t>
            </a:r>
          </a:p>
          <a:p>
            <a:pPr algn="ctr"/>
            <a:endParaRPr lang="it-IT" sz="3600" dirty="0">
              <a:solidFill>
                <a:schemeClr val="bg1"/>
              </a:solidFill>
              <a:latin typeface="Futura CondensedLight" panose="020B0506000000000000" pitchFamily="34" charset="0"/>
            </a:endParaRPr>
          </a:p>
          <a:p>
            <a:pPr algn="ctr"/>
            <a:r>
              <a:rPr lang="it-IT" sz="3600" dirty="0">
                <a:solidFill>
                  <a:schemeClr val="bg1"/>
                </a:solidFill>
                <a:latin typeface="Futura CondensedLight" panose="020B0506000000000000" pitchFamily="34" charset="0"/>
              </a:rPr>
              <a:t>Group Exchange</a:t>
            </a:r>
          </a:p>
          <a:p>
            <a:pPr algn="ctr"/>
            <a:endParaRPr lang="it-IT" b="1" dirty="0">
              <a:solidFill>
                <a:schemeClr val="bg1"/>
              </a:solidFill>
              <a:latin typeface="Futura CondensedLight" panose="020B0506000000000000" pitchFamily="34" charset="0"/>
            </a:endParaRPr>
          </a:p>
        </p:txBody>
      </p:sp>
      <p:sp>
        <p:nvSpPr>
          <p:cNvPr id="27" name="ZoneTexte 26">
            <a:extLst>
              <a:ext uri="{FF2B5EF4-FFF2-40B4-BE49-F238E27FC236}">
                <a16:creationId xmlns:a16="http://schemas.microsoft.com/office/drawing/2014/main" id="{AA8E5879-55CF-88FC-3DD7-273910BD6564}"/>
              </a:ext>
            </a:extLst>
          </p:cNvPr>
          <p:cNvSpPr txBox="1"/>
          <p:nvPr/>
        </p:nvSpPr>
        <p:spPr>
          <a:xfrm>
            <a:off x="163992" y="4444473"/>
            <a:ext cx="5197061" cy="1569660"/>
          </a:xfrm>
          <a:prstGeom prst="rect">
            <a:avLst/>
          </a:prstGeom>
          <a:noFill/>
        </p:spPr>
        <p:txBody>
          <a:bodyPr wrap="square">
            <a:spAutoFit/>
          </a:bodyPr>
          <a:lstStyle/>
          <a:p>
            <a:pPr lvl="0" algn="r">
              <a:defRPr/>
            </a:pPr>
            <a:r>
              <a:rPr lang="en-US" sz="1600" dirty="0">
                <a:solidFill>
                  <a:srgbClr val="4D4D4D"/>
                </a:solidFill>
                <a:latin typeface="Futura CondensedLight"/>
              </a:rPr>
              <a:t>7 clusters (ARUS, Berlin Partner, </a:t>
            </a:r>
            <a:r>
              <a:rPr lang="en-US" sz="1600" dirty="0" err="1">
                <a:solidFill>
                  <a:srgbClr val="4D4D4D"/>
                </a:solidFill>
                <a:latin typeface="Futura CondensedLight"/>
              </a:rPr>
              <a:t>Mafex</a:t>
            </a:r>
            <a:r>
              <a:rPr lang="en-US" sz="1600" dirty="0">
                <a:solidFill>
                  <a:srgbClr val="4D4D4D"/>
                </a:solidFill>
                <a:latin typeface="Futura CondensedLight"/>
              </a:rPr>
              <a:t>, </a:t>
            </a:r>
            <a:r>
              <a:rPr lang="en-US" sz="1600" dirty="0" err="1">
                <a:solidFill>
                  <a:srgbClr val="4D4D4D"/>
                </a:solidFill>
                <a:latin typeface="Futura CondensedLight"/>
              </a:rPr>
              <a:t>Censec</a:t>
            </a:r>
            <a:r>
              <a:rPr lang="en-US" sz="1600" dirty="0">
                <a:solidFill>
                  <a:srgbClr val="4D4D4D"/>
                </a:solidFill>
                <a:latin typeface="Futura CondensedLight"/>
              </a:rPr>
              <a:t>, In Move by Railgrup, </a:t>
            </a:r>
            <a:r>
              <a:rPr lang="en-US" sz="1600" dirty="0" err="1">
                <a:solidFill>
                  <a:srgbClr val="4D4D4D"/>
                </a:solidFill>
                <a:latin typeface="Futura CondensedLight"/>
              </a:rPr>
              <a:t>Järnvagsklustret</a:t>
            </a:r>
            <a:r>
              <a:rPr lang="en-US" sz="1600" dirty="0">
                <a:solidFill>
                  <a:srgbClr val="4D4D4D"/>
                </a:solidFill>
                <a:latin typeface="Futura CondensedLight"/>
              </a:rPr>
              <a:t>, Southern Railway Cluster),  technology center, </a:t>
            </a:r>
            <a:r>
              <a:rPr lang="en-US" sz="1600" dirty="0" err="1">
                <a:solidFill>
                  <a:srgbClr val="4D4D4D"/>
                </a:solidFill>
                <a:latin typeface="Futura CondensedLight"/>
              </a:rPr>
              <a:t>technopark</a:t>
            </a:r>
            <a:r>
              <a:rPr lang="en-US" sz="1600" dirty="0">
                <a:solidFill>
                  <a:srgbClr val="4D4D4D"/>
                </a:solidFill>
                <a:latin typeface="Futura CondensedLight"/>
              </a:rPr>
              <a:t> and 6 SMEs</a:t>
            </a:r>
            <a:endParaRPr kumimoji="0" lang="en-US" sz="1600" b="0" i="0" u="none" strike="noStrike" kern="1200" cap="none" spc="0" normalizeH="0" baseline="0" noProof="0" dirty="0">
              <a:ln>
                <a:noFill/>
              </a:ln>
              <a:solidFill>
                <a:srgbClr val="4D4D4D"/>
              </a:solidFill>
              <a:effectLst/>
              <a:uLnTx/>
              <a:uFillTx/>
              <a:latin typeface="Futura CondensedLight"/>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4D4D4D"/>
                </a:solidFill>
                <a:effectLst/>
                <a:uLnTx/>
                <a:uFillTx/>
                <a:latin typeface="Futura CondensedLight"/>
              </a:rPr>
              <a:t>from </a:t>
            </a:r>
            <a:r>
              <a:rPr lang="en-US" sz="1600" b="1" i="1" dirty="0">
                <a:solidFill>
                  <a:srgbClr val="4D4D4D"/>
                </a:solidFill>
                <a:latin typeface="Futura CondensedLight"/>
              </a:rPr>
              <a:t> Turkey, Germany, Spain, Denmark, Sweden, Poland, Belgium</a:t>
            </a:r>
            <a:endParaRPr lang="it-IT" sz="1600" b="1" i="1" dirty="0">
              <a:latin typeface="Futura CondensedLight"/>
            </a:endParaRPr>
          </a:p>
        </p:txBody>
      </p:sp>
      <p:sp>
        <p:nvSpPr>
          <p:cNvPr id="30" name="ZoneTexte 29">
            <a:extLst>
              <a:ext uri="{FF2B5EF4-FFF2-40B4-BE49-F238E27FC236}">
                <a16:creationId xmlns:a16="http://schemas.microsoft.com/office/drawing/2014/main" id="{BDC037E0-390A-7BF4-226F-D23EFF4FC3F6}"/>
              </a:ext>
            </a:extLst>
          </p:cNvPr>
          <p:cNvSpPr txBox="1"/>
          <p:nvPr/>
        </p:nvSpPr>
        <p:spPr>
          <a:xfrm>
            <a:off x="2305294" y="2449306"/>
            <a:ext cx="4996542" cy="1046440"/>
          </a:xfrm>
          <a:prstGeom prst="rect">
            <a:avLst/>
          </a:prstGeom>
          <a:noFill/>
        </p:spPr>
        <p:txBody>
          <a:bodyPr wrap="square">
            <a:spAutoFit/>
          </a:bodyPr>
          <a:lstStyle/>
          <a:p>
            <a:pPr>
              <a:lnSpc>
                <a:spcPct val="100000"/>
              </a:lnSpc>
            </a:pPr>
            <a:r>
              <a:rPr lang="en-US" sz="1600" dirty="0">
                <a:latin typeface="Futura CondensedLight"/>
              </a:rPr>
              <a:t>DITECFER - District for Railway Technologies, High Speed, Networks’ Safety &amp; Security</a:t>
            </a:r>
          </a:p>
          <a:p>
            <a:pPr>
              <a:lnSpc>
                <a:spcPct val="100000"/>
              </a:lnSpc>
            </a:pPr>
            <a:r>
              <a:rPr lang="en-US" sz="1400" b="1" i="1" dirty="0">
                <a:latin typeface="Futura CondensedLight"/>
              </a:rPr>
              <a:t>from </a:t>
            </a:r>
            <a:r>
              <a:rPr lang="it-IT" sz="1400" b="1" i="1" dirty="0">
                <a:latin typeface="Futura CondensedLight"/>
              </a:rPr>
              <a:t> Pistoia, Italy</a:t>
            </a:r>
          </a:p>
          <a:p>
            <a:r>
              <a:rPr lang="it-IT" sz="1600" u="sng" dirty="0">
                <a:solidFill>
                  <a:schemeClr val="accent1"/>
                </a:solidFill>
                <a:latin typeface="Futura CondensedLight"/>
              </a:rPr>
              <a:t>https://www.ditecfer.eu/</a:t>
            </a:r>
            <a:endParaRPr lang="en-US" sz="1600" u="sng" dirty="0">
              <a:solidFill>
                <a:schemeClr val="accent1"/>
              </a:solidFill>
              <a:latin typeface="Futura CondensedLight"/>
            </a:endParaRPr>
          </a:p>
        </p:txBody>
      </p:sp>
      <p:sp>
        <p:nvSpPr>
          <p:cNvPr id="38" name="ZoneTexte 37">
            <a:extLst>
              <a:ext uri="{FF2B5EF4-FFF2-40B4-BE49-F238E27FC236}">
                <a16:creationId xmlns:a16="http://schemas.microsoft.com/office/drawing/2014/main" id="{0130179F-7D62-519A-0AEE-D75609057E57}"/>
              </a:ext>
            </a:extLst>
          </p:cNvPr>
          <p:cNvSpPr txBox="1"/>
          <p:nvPr/>
        </p:nvSpPr>
        <p:spPr>
          <a:xfrm>
            <a:off x="1129605" y="3721680"/>
            <a:ext cx="6101442" cy="461665"/>
          </a:xfrm>
          <a:prstGeom prst="rect">
            <a:avLst/>
          </a:prstGeom>
          <a:noFill/>
        </p:spPr>
        <p:txBody>
          <a:bodyPr wrap="square">
            <a:spAutoFit/>
          </a:bodyPr>
          <a:lstStyle/>
          <a:p>
            <a:pPr algn="ctr"/>
            <a:r>
              <a:rPr lang="en-GB" sz="2400" dirty="0">
                <a:latin typeface="+mn-lt"/>
              </a:rPr>
              <a:t>&amp;</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619" y="2683758"/>
            <a:ext cx="1840844" cy="57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s://eurailclusters.com/wp-content/uploads/2015/02/3_arus-kume-logo_en-300x1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3315" y="4280320"/>
            <a:ext cx="732155" cy="46857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7" descr="Berlin Partn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3" name="Picture 9" descr="Detail - Cluster Mobility &amp; Logistics - E-Fahrzeuge, Smart  Grid/Ladeinfrastruktur und IK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8203" y="4871273"/>
            <a:ext cx="1111849" cy="62541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s://eurailclusters.com/wp-content/uploads/2015/02/MAFEX-logo-granate-SRA-300x168.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22492" y="4315222"/>
            <a:ext cx="719452" cy="40289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3" descr="CenSec - Center for Defence, Space &amp; Security in Denma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15" descr="CenSec - Center for Defence, Space &amp; Security in Denmar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43" name="Picture 19" descr="Security Delta (HSD) | CenSec (EU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4835" y="5718231"/>
            <a:ext cx="1198267" cy="38179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3" descr="IN-MOVE by Railgrup (@Railgrup) / Twitt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25" descr="IN-MOVE by Railgrup (@Railgrup) / Twitt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55" name="Picture 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66495" y="4851709"/>
            <a:ext cx="1274948" cy="467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33" descr="Järnvägsklustret - Home | Faceboo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AutoShape 35" descr="Järnvägsklustret - Home | Facebook"/>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65" name="Picture 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8742" y="6197145"/>
            <a:ext cx="1030452" cy="39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7" name="Picture 43" descr="Teknopa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4500" y="6189662"/>
            <a:ext cx="571500" cy="333376"/>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45" descr="Teknopark İstanbul'dan Bilim Insanı Ve Girişimcilere Çağrı | Girişim  Haberler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AutoShape 47" descr="Teknopark İstanbul'dan Bilim Insanı Ve Girişimcilere Çağrı | Girişim  Haberler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74" name="Picture 5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68671" y="5697010"/>
            <a:ext cx="1001441" cy="31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58088804"/>
      </p:ext>
    </p:extLst>
  </p:cSld>
  <p:clrMapOvr>
    <a:masterClrMapping/>
  </p:clrMapOvr>
  <p:transition spd="slow" advTm="12775">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500"/>
                                        <p:tgtEl>
                                          <p:spTgt spid="10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par>
                                <p:cTn id="36" presetID="10"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500"/>
                                        <p:tgtEl>
                                          <p:spTgt spid="1035"/>
                                        </p:tgtEl>
                                      </p:cBhvr>
                                    </p:animEffect>
                                  </p:childTnLst>
                                </p:cTn>
                              </p:par>
                              <p:par>
                                <p:cTn id="39" presetID="10" presetClass="entr" presetSubtype="0" fill="hold" nodeType="withEffect">
                                  <p:stCondLst>
                                    <p:cond delay="0"/>
                                  </p:stCondLst>
                                  <p:childTnLst>
                                    <p:set>
                                      <p:cBhvr>
                                        <p:cTn id="40" dur="1" fill="hold">
                                          <p:stCondLst>
                                            <p:cond delay="0"/>
                                          </p:stCondLst>
                                        </p:cTn>
                                        <p:tgtEl>
                                          <p:spTgt spid="1033"/>
                                        </p:tgtEl>
                                        <p:attrNameLst>
                                          <p:attrName>style.visibility</p:attrName>
                                        </p:attrNameLst>
                                      </p:cBhvr>
                                      <p:to>
                                        <p:strVal val="visible"/>
                                      </p:to>
                                    </p:set>
                                    <p:animEffect transition="in" filter="fade">
                                      <p:cBhvr>
                                        <p:cTn id="41" dur="500"/>
                                        <p:tgtEl>
                                          <p:spTgt spid="1033"/>
                                        </p:tgtEl>
                                      </p:cBhvr>
                                    </p:animEffect>
                                  </p:childTnLst>
                                </p:cTn>
                              </p:par>
                              <p:par>
                                <p:cTn id="42" presetID="10" presetClass="entr" presetSubtype="0" fill="hold" nodeType="withEffect">
                                  <p:stCondLst>
                                    <p:cond delay="0"/>
                                  </p:stCondLst>
                                  <p:childTnLst>
                                    <p:set>
                                      <p:cBhvr>
                                        <p:cTn id="43" dur="1" fill="hold">
                                          <p:stCondLst>
                                            <p:cond delay="0"/>
                                          </p:stCondLst>
                                        </p:cTn>
                                        <p:tgtEl>
                                          <p:spTgt spid="1055"/>
                                        </p:tgtEl>
                                        <p:attrNameLst>
                                          <p:attrName>style.visibility</p:attrName>
                                        </p:attrNameLst>
                                      </p:cBhvr>
                                      <p:to>
                                        <p:strVal val="visible"/>
                                      </p:to>
                                    </p:set>
                                    <p:animEffect transition="in" filter="fade">
                                      <p:cBhvr>
                                        <p:cTn id="44" dur="500"/>
                                        <p:tgtEl>
                                          <p:spTgt spid="1055"/>
                                        </p:tgtEl>
                                      </p:cBhvr>
                                    </p:animEffect>
                                  </p:childTnLst>
                                </p:cTn>
                              </p:par>
                              <p:par>
                                <p:cTn id="45" presetID="10" presetClass="entr" presetSubtype="0" fill="hold" nodeType="withEffect">
                                  <p:stCondLst>
                                    <p:cond delay="0"/>
                                  </p:stCondLst>
                                  <p:childTnLst>
                                    <p:set>
                                      <p:cBhvr>
                                        <p:cTn id="46" dur="1" fill="hold">
                                          <p:stCondLst>
                                            <p:cond delay="0"/>
                                          </p:stCondLst>
                                        </p:cTn>
                                        <p:tgtEl>
                                          <p:spTgt spid="1060"/>
                                        </p:tgtEl>
                                        <p:attrNameLst>
                                          <p:attrName>style.visibility</p:attrName>
                                        </p:attrNameLst>
                                      </p:cBhvr>
                                      <p:to>
                                        <p:strVal val="visible"/>
                                      </p:to>
                                    </p:set>
                                    <p:animEffect transition="in" filter="fade">
                                      <p:cBhvr>
                                        <p:cTn id="47" dur="500"/>
                                        <p:tgtEl>
                                          <p:spTgt spid="1060"/>
                                        </p:tgtEl>
                                      </p:cBhvr>
                                    </p:animEffect>
                                  </p:childTnLst>
                                </p:cTn>
                              </p:par>
                              <p:par>
                                <p:cTn id="48" presetID="10" presetClass="entr" presetSubtype="0" fill="hold" nodeType="withEffect">
                                  <p:stCondLst>
                                    <p:cond delay="0"/>
                                  </p:stCondLst>
                                  <p:childTnLst>
                                    <p:set>
                                      <p:cBhvr>
                                        <p:cTn id="49" dur="1" fill="hold">
                                          <p:stCondLst>
                                            <p:cond delay="0"/>
                                          </p:stCondLst>
                                        </p:cTn>
                                        <p:tgtEl>
                                          <p:spTgt spid="1043"/>
                                        </p:tgtEl>
                                        <p:attrNameLst>
                                          <p:attrName>style.visibility</p:attrName>
                                        </p:attrNameLst>
                                      </p:cBhvr>
                                      <p:to>
                                        <p:strVal val="visible"/>
                                      </p:to>
                                    </p:set>
                                    <p:animEffect transition="in" filter="fade">
                                      <p:cBhvr>
                                        <p:cTn id="50" dur="500"/>
                                        <p:tgtEl>
                                          <p:spTgt spid="1043"/>
                                        </p:tgtEl>
                                      </p:cBhvr>
                                    </p:animEffect>
                                  </p:childTnLst>
                                </p:cTn>
                              </p:par>
                              <p:par>
                                <p:cTn id="51" presetID="10" presetClass="entr" presetSubtype="0" fill="hold" nodeType="withEffect">
                                  <p:stCondLst>
                                    <p:cond delay="0"/>
                                  </p:stCondLst>
                                  <p:childTnLst>
                                    <p:set>
                                      <p:cBhvr>
                                        <p:cTn id="52" dur="1" fill="hold">
                                          <p:stCondLst>
                                            <p:cond delay="0"/>
                                          </p:stCondLst>
                                        </p:cTn>
                                        <p:tgtEl>
                                          <p:spTgt spid="1074"/>
                                        </p:tgtEl>
                                        <p:attrNameLst>
                                          <p:attrName>style.visibility</p:attrName>
                                        </p:attrNameLst>
                                      </p:cBhvr>
                                      <p:to>
                                        <p:strVal val="visible"/>
                                      </p:to>
                                    </p:set>
                                    <p:animEffect transition="in" filter="fade">
                                      <p:cBhvr>
                                        <p:cTn id="53" dur="500"/>
                                        <p:tgtEl>
                                          <p:spTgt spid="1074"/>
                                        </p:tgtEl>
                                      </p:cBhvr>
                                    </p:animEffect>
                                  </p:childTnLst>
                                </p:cTn>
                              </p:par>
                              <p:par>
                                <p:cTn id="54" presetID="10" presetClass="entr" presetSubtype="0" fill="hold" nodeType="withEffect">
                                  <p:stCondLst>
                                    <p:cond delay="0"/>
                                  </p:stCondLst>
                                  <p:childTnLst>
                                    <p:set>
                                      <p:cBhvr>
                                        <p:cTn id="55" dur="1" fill="hold">
                                          <p:stCondLst>
                                            <p:cond delay="0"/>
                                          </p:stCondLst>
                                        </p:cTn>
                                        <p:tgtEl>
                                          <p:spTgt spid="1067"/>
                                        </p:tgtEl>
                                        <p:attrNameLst>
                                          <p:attrName>style.visibility</p:attrName>
                                        </p:attrNameLst>
                                      </p:cBhvr>
                                      <p:to>
                                        <p:strVal val="visible"/>
                                      </p:to>
                                    </p:set>
                                    <p:animEffect transition="in" filter="fade">
                                      <p:cBhvr>
                                        <p:cTn id="56" dur="500"/>
                                        <p:tgtEl>
                                          <p:spTgt spid="1067"/>
                                        </p:tgtEl>
                                      </p:cBhvr>
                                    </p:animEffect>
                                  </p:childTnLst>
                                </p:cTn>
                              </p:par>
                              <p:par>
                                <p:cTn id="57" presetID="10" presetClass="entr" presetSubtype="0" fill="hold" nodeType="withEffect">
                                  <p:stCondLst>
                                    <p:cond delay="0"/>
                                  </p:stCondLst>
                                  <p:childTnLst>
                                    <p:set>
                                      <p:cBhvr>
                                        <p:cTn id="58" dur="1" fill="hold">
                                          <p:stCondLst>
                                            <p:cond delay="0"/>
                                          </p:stCondLst>
                                        </p:cTn>
                                        <p:tgtEl>
                                          <p:spTgt spid="1065"/>
                                        </p:tgtEl>
                                        <p:attrNameLst>
                                          <p:attrName>style.visibility</p:attrName>
                                        </p:attrNameLst>
                                      </p:cBhvr>
                                      <p:to>
                                        <p:strVal val="visible"/>
                                      </p:to>
                                    </p:set>
                                    <p:animEffect transition="in" filter="fade">
                                      <p:cBhvr>
                                        <p:cTn id="59" dur="500"/>
                                        <p:tgtEl>
                                          <p:spTgt spid="1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7" grpId="0"/>
      <p:bldP spid="30"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236" b="1606"/>
          <a:stretch/>
        </p:blipFill>
        <p:spPr bwMode="auto">
          <a:xfrm>
            <a:off x="7154090" y="3262171"/>
            <a:ext cx="5313796" cy="3624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78" r="4851"/>
          <a:stretch/>
        </p:blipFill>
        <p:spPr bwMode="auto">
          <a:xfrm>
            <a:off x="7253585" y="-38100"/>
            <a:ext cx="5192529" cy="377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rme libre : forme 9">
            <a:extLst>
              <a:ext uri="{FF2B5EF4-FFF2-40B4-BE49-F238E27FC236}">
                <a16:creationId xmlns:a16="http://schemas.microsoft.com/office/drawing/2014/main" id="{BEEAE3BB-B321-525A-B869-3636453969DB}"/>
              </a:ext>
            </a:extLst>
          </p:cNvPr>
          <p:cNvSpPr>
            <a:spLocks noGrp="1" noRot="1" noMove="1" noResize="1" noEditPoints="1" noAdjustHandles="1" noChangeArrowheads="1" noChangeShapeType="1"/>
          </p:cNvSpPr>
          <p:nvPr/>
        </p:nvSpPr>
        <p:spPr>
          <a:xfrm>
            <a:off x="-38100" y="-38100"/>
            <a:ext cx="8924925" cy="6924675"/>
          </a:xfrm>
          <a:custGeom>
            <a:avLst/>
            <a:gdLst>
              <a:gd name="connsiteX0" fmla="*/ 8029575 w 8924925"/>
              <a:gd name="connsiteY0" fmla="*/ 38100 h 6924675"/>
              <a:gd name="connsiteX1" fmla="*/ 7362825 w 8924925"/>
              <a:gd name="connsiteY1" fmla="*/ 1123950 h 6924675"/>
              <a:gd name="connsiteX2" fmla="*/ 7753350 w 8924925"/>
              <a:gd name="connsiteY2" fmla="*/ 1762125 h 6924675"/>
              <a:gd name="connsiteX3" fmla="*/ 7267575 w 8924925"/>
              <a:gd name="connsiteY3" fmla="*/ 2609850 h 6924675"/>
              <a:gd name="connsiteX4" fmla="*/ 7686675 w 8924925"/>
              <a:gd name="connsiteY4" fmla="*/ 3276600 h 6924675"/>
              <a:gd name="connsiteX5" fmla="*/ 7248525 w 8924925"/>
              <a:gd name="connsiteY5" fmla="*/ 4000500 h 6924675"/>
              <a:gd name="connsiteX6" fmla="*/ 8924925 w 8924925"/>
              <a:gd name="connsiteY6" fmla="*/ 6924675 h 6924675"/>
              <a:gd name="connsiteX7" fmla="*/ 9525 w 8924925"/>
              <a:gd name="connsiteY7" fmla="*/ 6905625 h 6924675"/>
              <a:gd name="connsiteX8" fmla="*/ 0 w 8924925"/>
              <a:gd name="connsiteY8" fmla="*/ 38100 h 6924675"/>
              <a:gd name="connsiteX9" fmla="*/ 8067675 w 8924925"/>
              <a:gd name="connsiteY9" fmla="*/ 0 h 6924675"/>
              <a:gd name="connsiteX10" fmla="*/ 8029575 w 8924925"/>
              <a:gd name="connsiteY10" fmla="*/ 38100 h 692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24925" h="6924675">
                <a:moveTo>
                  <a:pt x="8029575" y="38100"/>
                </a:moveTo>
                <a:lnTo>
                  <a:pt x="7362825" y="1123950"/>
                </a:lnTo>
                <a:lnTo>
                  <a:pt x="7753350" y="1762125"/>
                </a:lnTo>
                <a:lnTo>
                  <a:pt x="7267575" y="2609850"/>
                </a:lnTo>
                <a:lnTo>
                  <a:pt x="7686675" y="3276600"/>
                </a:lnTo>
                <a:lnTo>
                  <a:pt x="7248525" y="4000500"/>
                </a:lnTo>
                <a:lnTo>
                  <a:pt x="8924925" y="6924675"/>
                </a:lnTo>
                <a:lnTo>
                  <a:pt x="9525" y="6905625"/>
                </a:lnTo>
                <a:lnTo>
                  <a:pt x="0" y="38100"/>
                </a:lnTo>
                <a:lnTo>
                  <a:pt x="8067675" y="0"/>
                </a:lnTo>
                <a:lnTo>
                  <a:pt x="8029575"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AE841EB4-0ED8-67F3-ABAE-FBBA934D2B25}"/>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CD2D6A-7737-4D1B-9055-1840FE4D0B3D}" type="slidenum">
              <a:rPr lang="en-US" smtClean="0"/>
              <a:pPr/>
              <a:t>16</a:t>
            </a:fld>
            <a:endParaRPr lang="en-GB" dirty="0"/>
          </a:p>
        </p:txBody>
      </p:sp>
      <p:sp>
        <p:nvSpPr>
          <p:cNvPr id="32" name="ZoneTexte 31">
            <a:extLst>
              <a:ext uri="{FF2B5EF4-FFF2-40B4-BE49-F238E27FC236}">
                <a16:creationId xmlns:a16="http://schemas.microsoft.com/office/drawing/2014/main" id="{746BD096-103A-4FA7-F196-C9C10A6F213F}"/>
              </a:ext>
            </a:extLst>
          </p:cNvPr>
          <p:cNvSpPr txBox="1"/>
          <p:nvPr/>
        </p:nvSpPr>
        <p:spPr>
          <a:xfrm>
            <a:off x="318988" y="690694"/>
            <a:ext cx="2558143" cy="584775"/>
          </a:xfrm>
          <a:prstGeom prst="rect">
            <a:avLst/>
          </a:prstGeom>
          <a:noFill/>
        </p:spPr>
        <p:txBody>
          <a:bodyPr wrap="square" rtlCol="0">
            <a:spAutoFit/>
          </a:bodyPr>
          <a:lstStyle/>
          <a:p>
            <a:r>
              <a:rPr lang="fr-FR" sz="3200" b="1" dirty="0">
                <a:solidFill>
                  <a:srgbClr val="263A6C"/>
                </a:solidFill>
              </a:rPr>
              <a:t>AGENDA : </a:t>
            </a:r>
          </a:p>
        </p:txBody>
      </p:sp>
      <p:sp>
        <p:nvSpPr>
          <p:cNvPr id="34" name="ZoneTexte 33">
            <a:extLst>
              <a:ext uri="{FF2B5EF4-FFF2-40B4-BE49-F238E27FC236}">
                <a16:creationId xmlns:a16="http://schemas.microsoft.com/office/drawing/2014/main" id="{75B84974-FD4F-D21B-DB42-204FFFB65441}"/>
              </a:ext>
            </a:extLst>
          </p:cNvPr>
          <p:cNvSpPr txBox="1"/>
          <p:nvPr/>
        </p:nvSpPr>
        <p:spPr>
          <a:xfrm>
            <a:off x="318988" y="4005934"/>
            <a:ext cx="6150428" cy="584775"/>
          </a:xfrm>
          <a:prstGeom prst="rect">
            <a:avLst/>
          </a:prstGeom>
          <a:noFill/>
        </p:spPr>
        <p:txBody>
          <a:bodyPr wrap="square">
            <a:spAutoFit/>
          </a:bodyPr>
          <a:lstStyle/>
          <a:p>
            <a:r>
              <a:rPr lang="fr-FR" sz="3200" b="1" dirty="0">
                <a:solidFill>
                  <a:srgbClr val="263A6C"/>
                </a:solidFill>
              </a:rPr>
              <a:t>FEEDBACK : </a:t>
            </a:r>
          </a:p>
        </p:txBody>
      </p:sp>
      <p:sp>
        <p:nvSpPr>
          <p:cNvPr id="37" name="ZoneTexte 36">
            <a:extLst>
              <a:ext uri="{FF2B5EF4-FFF2-40B4-BE49-F238E27FC236}">
                <a16:creationId xmlns:a16="http://schemas.microsoft.com/office/drawing/2014/main" id="{C389035A-54E8-AA04-C289-964D0EC562FE}"/>
              </a:ext>
            </a:extLst>
          </p:cNvPr>
          <p:cNvSpPr txBox="1"/>
          <p:nvPr/>
        </p:nvSpPr>
        <p:spPr>
          <a:xfrm>
            <a:off x="585349" y="1274166"/>
            <a:ext cx="6546969" cy="2570447"/>
          </a:xfrm>
          <a:prstGeom prst="rect">
            <a:avLst/>
          </a:prstGeom>
          <a:noFill/>
        </p:spPr>
        <p:txBody>
          <a:bodyPr wrap="square">
            <a:spAutoFit/>
          </a:bodyPr>
          <a:lstStyle/>
          <a:p>
            <a:pPr marL="285750" indent="-285750">
              <a:lnSpc>
                <a:spcPct val="90000"/>
              </a:lnSpc>
              <a:spcBef>
                <a:spcPts val="600"/>
              </a:spcBef>
              <a:spcAft>
                <a:spcPts val="800"/>
              </a:spcAft>
              <a:buFont typeface="Arial" panose="020B0604020202020204" pitchFamily="34" charset="0"/>
              <a:buChar char="•"/>
            </a:pPr>
            <a:r>
              <a:rPr lang="en-GB" sz="1700" dirty="0"/>
              <a:t>The first two days were dedicated to </a:t>
            </a:r>
            <a:r>
              <a:rPr lang="en-US" sz="1700" dirty="0"/>
              <a:t>presentations and </a:t>
            </a:r>
            <a:r>
              <a:rPr lang="en-GB" sz="1700" dirty="0"/>
              <a:t>discussions on topics related to </a:t>
            </a:r>
            <a:r>
              <a:rPr lang="en-GB" sz="1700" dirty="0" err="1"/>
              <a:t>Blockchain</a:t>
            </a:r>
            <a:r>
              <a:rPr lang="en-GB" sz="1700" dirty="0"/>
              <a:t> (with AI, digital twins) in Railway sector and Cybersecurity in Multimodality</a:t>
            </a:r>
            <a:r>
              <a:rPr lang="en-US" sz="1700" dirty="0"/>
              <a:t>.</a:t>
            </a:r>
          </a:p>
          <a:p>
            <a:pPr marL="285750" indent="-285750">
              <a:lnSpc>
                <a:spcPct val="90000"/>
              </a:lnSpc>
              <a:spcBef>
                <a:spcPts val="600"/>
              </a:spcBef>
              <a:spcAft>
                <a:spcPts val="800"/>
              </a:spcAft>
              <a:buFont typeface="Arial" panose="020B0604020202020204" pitchFamily="34" charset="0"/>
              <a:buChar char="•"/>
            </a:pPr>
            <a:r>
              <a:rPr lang="en-GB" sz="1700" dirty="0"/>
              <a:t>During the second day afternoon a bigger focus was given to use cases and practical part of the exchange with working in groups of participants.</a:t>
            </a:r>
          </a:p>
          <a:p>
            <a:pPr marL="285750" indent="-285750">
              <a:lnSpc>
                <a:spcPct val="90000"/>
              </a:lnSpc>
              <a:spcBef>
                <a:spcPts val="600"/>
              </a:spcBef>
              <a:spcAft>
                <a:spcPts val="800"/>
              </a:spcAft>
              <a:buFont typeface="Arial" panose="020B0604020202020204" pitchFamily="34" charset="0"/>
              <a:buChar char="•"/>
            </a:pPr>
            <a:r>
              <a:rPr lang="en-GB" sz="1700" dirty="0"/>
              <a:t>The third day of exchange offered the possibility to visit the Marble Quarries and Cava Museum, Carrara Sculptures Cooperative and Port of Marina di Carrara.</a:t>
            </a:r>
            <a:endParaRPr lang="en-US" sz="1700" dirty="0"/>
          </a:p>
        </p:txBody>
      </p:sp>
      <p:sp>
        <p:nvSpPr>
          <p:cNvPr id="38" name="ZoneTexte 37">
            <a:extLst>
              <a:ext uri="{FF2B5EF4-FFF2-40B4-BE49-F238E27FC236}">
                <a16:creationId xmlns:a16="http://schemas.microsoft.com/office/drawing/2014/main" id="{8870217F-BE73-E7E3-A93B-EA13531106DF}"/>
              </a:ext>
            </a:extLst>
          </p:cNvPr>
          <p:cNvSpPr txBox="1"/>
          <p:nvPr/>
        </p:nvSpPr>
        <p:spPr>
          <a:xfrm>
            <a:off x="585351" y="4667368"/>
            <a:ext cx="6938855" cy="1767663"/>
          </a:xfrm>
          <a:prstGeom prst="rect">
            <a:avLst/>
          </a:prstGeom>
          <a:noFill/>
        </p:spPr>
        <p:txBody>
          <a:bodyPr wrap="square">
            <a:spAutoFit/>
          </a:bodyPr>
          <a:lstStyle/>
          <a:p>
            <a:pPr>
              <a:lnSpc>
                <a:spcPct val="90000"/>
              </a:lnSpc>
              <a:spcBef>
                <a:spcPts val="600"/>
              </a:spcBef>
              <a:spcAft>
                <a:spcPts val="800"/>
              </a:spcAft>
            </a:pPr>
            <a:r>
              <a:rPr lang="en-US" i="1" dirty="0"/>
              <a:t>“ We have discussed about cybersecurity and </a:t>
            </a:r>
            <a:r>
              <a:rPr lang="en-US" i="1" dirty="0" err="1"/>
              <a:t>blockchain</a:t>
            </a:r>
            <a:r>
              <a:rPr lang="en-US" i="1" dirty="0"/>
              <a:t> in railways and multimodal transportation, with interesting use cases and applications as well as state-of-the-art on technologies and regulations. It has been also a good occasion to exchange opinions and visions with many other railways stakeholders from Italy and abroad.” </a:t>
            </a:r>
          </a:p>
          <a:p>
            <a:pPr algn="r">
              <a:lnSpc>
                <a:spcPct val="90000"/>
              </a:lnSpc>
              <a:spcBef>
                <a:spcPts val="600"/>
              </a:spcBef>
              <a:spcAft>
                <a:spcPts val="800"/>
              </a:spcAft>
            </a:pPr>
            <a:r>
              <a:rPr lang="en-US" i="1" dirty="0"/>
              <a:t>Francesco F. </a:t>
            </a:r>
            <a:r>
              <a:rPr lang="en-US" i="1" dirty="0" err="1"/>
              <a:t>Fruci</a:t>
            </a:r>
            <a:r>
              <a:rPr lang="en-US" i="1" dirty="0"/>
              <a:t> (SEGULA Technologies)</a:t>
            </a:r>
          </a:p>
        </p:txBody>
      </p:sp>
      <p:sp>
        <p:nvSpPr>
          <p:cNvPr id="2" name="Rectangle 1">
            <a:extLst>
              <a:ext uri="{FF2B5EF4-FFF2-40B4-BE49-F238E27FC236}">
                <a16:creationId xmlns:a16="http://schemas.microsoft.com/office/drawing/2014/main" id="{20423A31-3317-7534-FF24-CBD5285A6438}"/>
              </a:ext>
            </a:extLst>
          </p:cNvPr>
          <p:cNvSpPr>
            <a:spLocks noGrp="1" noRot="1" noMove="1" noResize="1" noEditPoints="1" noAdjustHandles="1" noChangeArrowheads="1" noChangeShapeType="1"/>
          </p:cNvSpPr>
          <p:nvPr/>
        </p:nvSpPr>
        <p:spPr>
          <a:xfrm>
            <a:off x="6276975" y="3734320"/>
            <a:ext cx="5924550" cy="91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264884199"/>
      </p:ext>
    </p:extLst>
  </p:cSld>
  <p:clrMapOvr>
    <a:masterClrMapping/>
  </p:clrMapOvr>
  <mc:AlternateContent xmlns:mc="http://schemas.openxmlformats.org/markup-compatibility/2006">
    <mc:Choice xmlns:p14="http://schemas.microsoft.com/office/powerpoint/2010/main" Requires="p14">
      <p:transition spd="slow" p14:dur="3400" advTm="19620">
        <p14:reveal/>
      </p:transition>
    </mc:Choice>
    <mc:Fallback>
      <p:transition spd="slow" advTm="196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6231D12-4DCD-8138-87AC-797A0DFD5A54}"/>
              </a:ext>
            </a:extLst>
          </p:cNvPr>
          <p:cNvSpPr>
            <a:spLocks noGrp="1"/>
          </p:cNvSpPr>
          <p:nvPr>
            <p:ph type="sldNum" sz="quarter" idx="4294967295"/>
          </p:nvPr>
        </p:nvSpPr>
        <p:spPr>
          <a:xfrm>
            <a:off x="11761788" y="6356350"/>
            <a:ext cx="430212" cy="365125"/>
          </a:xfrm>
          <a:prstGeom prst="rect">
            <a:avLst/>
          </a:prstGeom>
        </p:spPr>
        <p:txBody>
          <a:bodyPr/>
          <a:lstStyle/>
          <a:p>
            <a:fld id="{B387B070-741B-476A-9F8F-1439642B2301}" type="slidenum">
              <a:rPr lang="en-GB" smtClean="0"/>
              <a:pPr/>
              <a:t>17</a:t>
            </a:fld>
            <a:endParaRPr lang="en-GB" dirty="0"/>
          </a:p>
        </p:txBody>
      </p:sp>
      <p:sp>
        <p:nvSpPr>
          <p:cNvPr id="12" name="ZoneTexte 11">
            <a:extLst>
              <a:ext uri="{FF2B5EF4-FFF2-40B4-BE49-F238E27FC236}">
                <a16:creationId xmlns:a16="http://schemas.microsoft.com/office/drawing/2014/main" id="{3D55F18E-CD89-9C4D-5393-52AB24CB6FDA}"/>
              </a:ext>
            </a:extLst>
          </p:cNvPr>
          <p:cNvSpPr txBox="1"/>
          <p:nvPr/>
        </p:nvSpPr>
        <p:spPr>
          <a:xfrm>
            <a:off x="536459" y="1639065"/>
            <a:ext cx="6531201" cy="461665"/>
          </a:xfrm>
          <a:prstGeom prst="rect">
            <a:avLst/>
          </a:prstGeom>
          <a:noFill/>
        </p:spPr>
        <p:txBody>
          <a:bodyPr wrap="square">
            <a:spAutoFit/>
          </a:bodyPr>
          <a:lstStyle/>
          <a:p>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From 6 to 8 of September 2022</a:t>
            </a:r>
            <a:endParaRPr lang="fr-FR" sz="2400" b="1" dirty="0">
              <a:solidFill>
                <a:srgbClr val="FFC509"/>
              </a:solidFill>
              <a:effectLst>
                <a:outerShdw blurRad="38100" dist="38100" dir="2700000" algn="tl">
                  <a:srgbClr val="000000">
                    <a:alpha val="43137"/>
                  </a:srgbClr>
                </a:outerShdw>
              </a:effectLst>
            </a:endParaRPr>
          </a:p>
        </p:txBody>
      </p:sp>
      <p:sp>
        <p:nvSpPr>
          <p:cNvPr id="15" name="Title 1">
            <a:extLst>
              <a:ext uri="{FF2B5EF4-FFF2-40B4-BE49-F238E27FC236}">
                <a16:creationId xmlns:a16="http://schemas.microsoft.com/office/drawing/2014/main" id="{1442CC17-B429-1732-14F5-208A9D538FEC}"/>
              </a:ext>
            </a:extLst>
          </p:cNvPr>
          <p:cNvSpPr txBox="1">
            <a:spLocks/>
          </p:cNvSpPr>
          <p:nvPr/>
        </p:nvSpPr>
        <p:spPr>
          <a:xfrm>
            <a:off x="8266242" y="2065519"/>
            <a:ext cx="3727843" cy="324116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pPr algn="ctr"/>
            <a:r>
              <a:rPr lang="it-IT" sz="4000" b="1" dirty="0">
                <a:solidFill>
                  <a:schemeClr val="bg1"/>
                </a:solidFill>
                <a:latin typeface="Futura CondensedLight" panose="020B0506000000000000" pitchFamily="34" charset="0"/>
              </a:rPr>
              <a:t>CenSec (HO)</a:t>
            </a:r>
          </a:p>
          <a:p>
            <a:pPr algn="ctr"/>
            <a:endParaRPr lang="en-GB" sz="4000" dirty="0">
              <a:solidFill>
                <a:schemeClr val="bg1"/>
              </a:solidFill>
              <a:latin typeface="+mn-lt"/>
            </a:endParaRPr>
          </a:p>
          <a:p>
            <a:pPr algn="ctr"/>
            <a:r>
              <a:rPr lang="en-GB" sz="4000" dirty="0">
                <a:solidFill>
                  <a:schemeClr val="bg1"/>
                </a:solidFill>
                <a:latin typeface="+mn-lt"/>
              </a:rPr>
              <a:t>&amp;</a:t>
            </a:r>
          </a:p>
          <a:p>
            <a:pPr algn="ctr"/>
            <a:endParaRPr lang="it-IT" sz="4000" b="1" dirty="0">
              <a:solidFill>
                <a:schemeClr val="bg1"/>
              </a:solidFill>
              <a:latin typeface="Futura CondensedLight" panose="020B0506000000000000" pitchFamily="34" charset="0"/>
            </a:endParaRPr>
          </a:p>
          <a:p>
            <a:pPr algn="ctr">
              <a:spcAft>
                <a:spcPts val="600"/>
              </a:spcAft>
            </a:pPr>
            <a:r>
              <a:rPr lang="it-IT" sz="3900" b="1" dirty="0">
                <a:solidFill>
                  <a:schemeClr val="bg1"/>
                </a:solidFill>
                <a:latin typeface="Futura CondensedLight" panose="020B0506000000000000" pitchFamily="34" charset="0"/>
              </a:rPr>
              <a:t>6  VOs </a:t>
            </a:r>
          </a:p>
          <a:p>
            <a:pPr algn="ctr"/>
            <a:endParaRPr lang="it-IT" sz="3600" dirty="0">
              <a:solidFill>
                <a:schemeClr val="bg1"/>
              </a:solidFill>
              <a:latin typeface="Futura CondensedLight" panose="020B0506000000000000" pitchFamily="34" charset="0"/>
            </a:endParaRPr>
          </a:p>
          <a:p>
            <a:pPr algn="ctr"/>
            <a:r>
              <a:rPr lang="it-IT" sz="3600" dirty="0">
                <a:solidFill>
                  <a:schemeClr val="bg1"/>
                </a:solidFill>
                <a:latin typeface="Futura CondensedLight" panose="020B0506000000000000" pitchFamily="34" charset="0"/>
              </a:rPr>
              <a:t>Group Exchange</a:t>
            </a:r>
          </a:p>
          <a:p>
            <a:pPr algn="ctr"/>
            <a:endParaRPr lang="it-IT" b="1" dirty="0">
              <a:solidFill>
                <a:schemeClr val="bg1"/>
              </a:solidFill>
              <a:latin typeface="Futura CondensedLight" panose="020B0506000000000000" pitchFamily="34" charset="0"/>
            </a:endParaRPr>
          </a:p>
        </p:txBody>
      </p:sp>
      <p:sp>
        <p:nvSpPr>
          <p:cNvPr id="27" name="ZoneTexte 26">
            <a:extLst>
              <a:ext uri="{FF2B5EF4-FFF2-40B4-BE49-F238E27FC236}">
                <a16:creationId xmlns:a16="http://schemas.microsoft.com/office/drawing/2014/main" id="{AA8E5879-55CF-88FC-3DD7-273910BD6564}"/>
              </a:ext>
            </a:extLst>
          </p:cNvPr>
          <p:cNvSpPr txBox="1"/>
          <p:nvPr/>
        </p:nvSpPr>
        <p:spPr>
          <a:xfrm>
            <a:off x="363579" y="4969384"/>
            <a:ext cx="5161574" cy="892552"/>
          </a:xfrm>
          <a:prstGeom prst="rect">
            <a:avLst/>
          </a:prstGeom>
          <a:noFill/>
        </p:spPr>
        <p:txBody>
          <a:bodyPr wrap="square">
            <a:spAutoFit/>
          </a:bodyPr>
          <a:lstStyle/>
          <a:p>
            <a:pPr lvl="0" algn="r">
              <a:defRPr/>
            </a:pPr>
            <a:r>
              <a:rPr lang="en-US" dirty="0">
                <a:solidFill>
                  <a:srgbClr val="4D4D4D"/>
                </a:solidFill>
                <a:latin typeface="Futura CondensedLight"/>
              </a:rPr>
              <a:t>Berlin Partner, Bulgarian Digital Cluster, DITECFER, </a:t>
            </a:r>
            <a:r>
              <a:rPr lang="en-US" dirty="0" err="1">
                <a:solidFill>
                  <a:srgbClr val="4D4D4D"/>
                </a:solidFill>
                <a:latin typeface="Futura CondensedLight"/>
              </a:rPr>
              <a:t>Elfi</a:t>
            </a:r>
            <a:r>
              <a:rPr lang="en-US" dirty="0">
                <a:solidFill>
                  <a:srgbClr val="4D4D4D"/>
                </a:solidFill>
                <a:latin typeface="Futura CondensedLight"/>
              </a:rPr>
              <a:t> Electronics, i-Trans, </a:t>
            </a:r>
            <a:r>
              <a:rPr lang="en-US" dirty="0" err="1">
                <a:solidFill>
                  <a:srgbClr val="4D4D4D"/>
                </a:solidFill>
                <a:latin typeface="Futura CondensedLight"/>
              </a:rPr>
              <a:t>Neurospace</a:t>
            </a:r>
            <a:r>
              <a:rPr lang="en-US" dirty="0">
                <a:solidFill>
                  <a:srgbClr val="4D4D4D"/>
                </a:solidFill>
                <a:latin typeface="Futura CondensedLight"/>
              </a:rPr>
              <a:t> </a:t>
            </a:r>
            <a:endParaRPr kumimoji="0" lang="en-US" sz="1800" b="0" i="0" u="none" strike="noStrike" kern="1200" cap="none" spc="0" normalizeH="0" baseline="0" noProof="0" dirty="0">
              <a:ln>
                <a:noFill/>
              </a:ln>
              <a:solidFill>
                <a:srgbClr val="4D4D4D"/>
              </a:solidFill>
              <a:effectLst/>
              <a:uLnTx/>
              <a:uFillTx/>
              <a:latin typeface="Futura CondensedLight"/>
              <a:ea typeface="+mn-ea"/>
              <a:cs typeface="+mn-cs"/>
            </a:endParaRPr>
          </a:p>
          <a:p>
            <a:pPr lvl="0" algn="r">
              <a:defRPr/>
            </a:pPr>
            <a:r>
              <a:rPr kumimoji="0" lang="en-US" sz="1600" b="1" i="1" u="none" strike="noStrike" kern="1200" cap="none" spc="0" normalizeH="0" baseline="0" noProof="0" dirty="0">
                <a:ln>
                  <a:noFill/>
                </a:ln>
                <a:solidFill>
                  <a:srgbClr val="4D4D4D"/>
                </a:solidFill>
                <a:effectLst/>
                <a:uLnTx/>
                <a:uFillTx/>
                <a:latin typeface="Futura CondensedLight"/>
                <a:ea typeface="+mn-ea"/>
                <a:cs typeface="+mn-cs"/>
              </a:rPr>
              <a:t>from </a:t>
            </a:r>
            <a:r>
              <a:rPr lang="en-US" sz="1600" b="1" i="1" dirty="0">
                <a:solidFill>
                  <a:srgbClr val="4D4D4D"/>
                </a:solidFill>
                <a:latin typeface="Futura CondensedLight"/>
              </a:rPr>
              <a:t>Bulgaria, France, Germany and Italy</a:t>
            </a:r>
            <a:endParaRPr lang="it-IT" sz="1600" b="1" i="1" dirty="0">
              <a:latin typeface="Futura CondensedLight"/>
            </a:endParaRPr>
          </a:p>
        </p:txBody>
      </p:sp>
      <p:sp>
        <p:nvSpPr>
          <p:cNvPr id="30" name="ZoneTexte 29">
            <a:extLst>
              <a:ext uri="{FF2B5EF4-FFF2-40B4-BE49-F238E27FC236}">
                <a16:creationId xmlns:a16="http://schemas.microsoft.com/office/drawing/2014/main" id="{BDC037E0-390A-7BF4-226F-D23EFF4FC3F6}"/>
              </a:ext>
            </a:extLst>
          </p:cNvPr>
          <p:cNvSpPr txBox="1"/>
          <p:nvPr/>
        </p:nvSpPr>
        <p:spPr>
          <a:xfrm>
            <a:off x="2231572" y="2495312"/>
            <a:ext cx="4996542" cy="1415772"/>
          </a:xfrm>
          <a:prstGeom prst="rect">
            <a:avLst/>
          </a:prstGeom>
          <a:noFill/>
        </p:spPr>
        <p:txBody>
          <a:bodyPr wrap="square">
            <a:spAutoFit/>
          </a:bodyPr>
          <a:lstStyle/>
          <a:p>
            <a:pPr>
              <a:lnSpc>
                <a:spcPct val="100000"/>
              </a:lnSpc>
            </a:pPr>
            <a:r>
              <a:rPr lang="it-IT" dirty="0">
                <a:latin typeface="Futura CondensedLight"/>
              </a:rPr>
              <a:t>CenSec – Center for Defece, Space and Security</a:t>
            </a:r>
            <a:endParaRPr lang="it-IT" sz="1600" b="1" i="1" dirty="0">
              <a:latin typeface="Futura CondensedLight"/>
            </a:endParaRPr>
          </a:p>
          <a:p>
            <a:r>
              <a:rPr lang="it-IT" sz="1600" b="1" i="1" dirty="0">
                <a:latin typeface="Futura CondensedLight"/>
              </a:rPr>
              <a:t> </a:t>
            </a:r>
            <a:r>
              <a:rPr lang="en-US" sz="1600" b="1" i="1" dirty="0">
                <a:latin typeface="Futura CondensedLight"/>
              </a:rPr>
              <a:t>from </a:t>
            </a:r>
            <a:r>
              <a:rPr lang="it-IT" sz="1600" b="1" i="1" dirty="0">
                <a:latin typeface="Futura CondensedLight"/>
              </a:rPr>
              <a:t>Copenhagen, Denmark</a:t>
            </a:r>
          </a:p>
          <a:p>
            <a:pPr>
              <a:lnSpc>
                <a:spcPct val="100000"/>
              </a:lnSpc>
            </a:pPr>
            <a:endParaRPr lang="it-IT" sz="1600" b="1" i="1" dirty="0">
              <a:latin typeface="Futura CondensedLight"/>
            </a:endParaRPr>
          </a:p>
          <a:p>
            <a:r>
              <a:rPr lang="it-IT" u="sng" dirty="0">
                <a:solidFill>
                  <a:schemeClr val="accent1"/>
                </a:solidFill>
                <a:latin typeface="Futura CondensedLight"/>
              </a:rPr>
              <a:t>https://censec.dk/</a:t>
            </a:r>
            <a:endParaRPr lang="en-US" u="sng" dirty="0">
              <a:solidFill>
                <a:schemeClr val="accent1"/>
              </a:solidFill>
              <a:latin typeface="Futura CondensedLight"/>
            </a:endParaRPr>
          </a:p>
        </p:txBody>
      </p:sp>
      <p:sp>
        <p:nvSpPr>
          <p:cNvPr id="38" name="ZoneTexte 37">
            <a:extLst>
              <a:ext uri="{FF2B5EF4-FFF2-40B4-BE49-F238E27FC236}">
                <a16:creationId xmlns:a16="http://schemas.microsoft.com/office/drawing/2014/main" id="{0130179F-7D62-519A-0AEE-D75609057E57}"/>
              </a:ext>
            </a:extLst>
          </p:cNvPr>
          <p:cNvSpPr txBox="1"/>
          <p:nvPr/>
        </p:nvSpPr>
        <p:spPr>
          <a:xfrm>
            <a:off x="1126672" y="4150783"/>
            <a:ext cx="6101442" cy="461665"/>
          </a:xfrm>
          <a:prstGeom prst="rect">
            <a:avLst/>
          </a:prstGeom>
          <a:noFill/>
        </p:spPr>
        <p:txBody>
          <a:bodyPr wrap="square">
            <a:spAutoFit/>
          </a:bodyPr>
          <a:lstStyle/>
          <a:p>
            <a:pPr algn="ctr"/>
            <a:r>
              <a:rPr lang="en-GB" sz="2400" dirty="0">
                <a:latin typeface="+mn-lt"/>
              </a:rPr>
              <a:t>&amp;</a:t>
            </a:r>
          </a:p>
        </p:txBody>
      </p:sp>
      <p:sp>
        <p:nvSpPr>
          <p:cNvPr id="3" name="AutoShape 7" descr="Berlin Partn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13" descr="CenSec - Center for Defence, Space &amp; Security in Denma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15" descr="CenSec - Center for Defence, Space &amp; Security in Denmar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23" descr="IN-MOVE by Railgrup (@Railgrup) / Twitt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25" descr="IN-MOVE by Railgrup (@Railgrup) / Twitt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33" descr="Järnvägsklustret - Home | Faceboo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AutoShape 35" descr="Järnvägsklustret - Home | Facebook"/>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AutoShape 45" descr="Teknopark İstanbul'dan Bilim Insanı Ve Girişimcilere Çağrı | Girişim  Haberler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AutoShape 47" descr="Teknopark İstanbul'dan Bilim Insanı Ve Girişimcilere Çağrı | Girişim  Haberler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098" name="Picture 2" descr="https://eurailclusters.com/wp-content/uploads/2015/02/i-Trans_logo2020_CMYK-300x1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739" y="5757399"/>
            <a:ext cx="1244522" cy="5766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ulgarian Digital Clu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420" y="4839463"/>
            <a:ext cx="1281456" cy="4057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9" descr="Security Delta (HSD) | CenSec (EU Clu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15" y="2665057"/>
            <a:ext cx="2048919" cy="65283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que 10">
            <a:extLst>
              <a:ext uri="{FF2B5EF4-FFF2-40B4-BE49-F238E27FC236}">
                <a16:creationId xmlns:a16="http://schemas.microsoft.com/office/drawing/2014/main" id="{0CA2DEC4-543F-170B-BFC6-81D33A9799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65651" y="4778043"/>
            <a:ext cx="642937" cy="528637"/>
          </a:xfrm>
          <a:prstGeom prst="rect">
            <a:avLst/>
          </a:prstGeom>
        </p:spPr>
      </p:pic>
      <p:pic>
        <p:nvPicPr>
          <p:cNvPr id="13" name="Picture 3">
            <a:extLst>
              <a:ext uri="{FF2B5EF4-FFF2-40B4-BE49-F238E27FC236}">
                <a16:creationId xmlns:a16="http://schemas.microsoft.com/office/drawing/2014/main" id="{E49653FA-60D9-03F5-9228-2700DFA4AF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5651" y="5443949"/>
            <a:ext cx="995606" cy="31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Image 17" descr="Une image contenant texte&#10;&#10;Description générée automatiquement">
            <a:extLst>
              <a:ext uri="{FF2B5EF4-FFF2-40B4-BE49-F238E27FC236}">
                <a16:creationId xmlns:a16="http://schemas.microsoft.com/office/drawing/2014/main" id="{B66E9B83-5EE3-D7C4-D54B-0174E10B6B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3262" y="5415660"/>
            <a:ext cx="689703" cy="322781"/>
          </a:xfrm>
          <a:prstGeom prst="rect">
            <a:avLst/>
          </a:prstGeom>
        </p:spPr>
      </p:pic>
      <p:pic>
        <p:nvPicPr>
          <p:cNvPr id="20" name="Image 19">
            <a:extLst>
              <a:ext uri="{FF2B5EF4-FFF2-40B4-BE49-F238E27FC236}">
                <a16:creationId xmlns:a16="http://schemas.microsoft.com/office/drawing/2014/main" id="{663356FD-7145-7EEE-6F73-BC988DEA41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1539" y="5879139"/>
            <a:ext cx="333147" cy="333147"/>
          </a:xfrm>
          <a:prstGeom prst="rect">
            <a:avLst/>
          </a:prstGeom>
        </p:spPr>
      </p:pic>
    </p:spTree>
    <p:custDataLst>
      <p:tags r:id="rId1"/>
    </p:custDataLst>
    <p:extLst>
      <p:ext uri="{BB962C8B-B14F-4D97-AF65-F5344CB8AC3E}">
        <p14:creationId xmlns:p14="http://schemas.microsoft.com/office/powerpoint/2010/main" val="1446493353"/>
      </p:ext>
    </p:extLst>
  </p:cSld>
  <p:clrMapOvr>
    <a:masterClrMapping/>
  </p:clrMapOvr>
  <p:transition spd="slow" advTm="12545">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4098"/>
                                        </p:tgtEl>
                                        <p:attrNameLst>
                                          <p:attrName>style.visibility</p:attrName>
                                        </p:attrNameLst>
                                      </p:cBhvr>
                                      <p:to>
                                        <p:strVal val="visible"/>
                                      </p:to>
                                    </p:set>
                                    <p:animEffect transition="in" filter="fade">
                                      <p:cBhvr>
                                        <p:cTn id="35" dur="500"/>
                                        <p:tgtEl>
                                          <p:spTgt spid="4098"/>
                                        </p:tgtEl>
                                      </p:cBhvr>
                                    </p:animEffect>
                                  </p:childTnLst>
                                </p:cTn>
                              </p:par>
                              <p:par>
                                <p:cTn id="36" presetID="10" presetClass="entr" presetSubtype="0" fill="hold" nodeType="withEffect">
                                  <p:stCondLst>
                                    <p:cond delay="0"/>
                                  </p:stCondLst>
                                  <p:childTnLst>
                                    <p:set>
                                      <p:cBhvr>
                                        <p:cTn id="37" dur="1" fill="hold">
                                          <p:stCondLst>
                                            <p:cond delay="0"/>
                                          </p:stCondLst>
                                        </p:cTn>
                                        <p:tgtEl>
                                          <p:spTgt spid="4100"/>
                                        </p:tgtEl>
                                        <p:attrNameLst>
                                          <p:attrName>style.visibility</p:attrName>
                                        </p:attrNameLst>
                                      </p:cBhvr>
                                      <p:to>
                                        <p:strVal val="visible"/>
                                      </p:to>
                                    </p:set>
                                    <p:animEffect transition="in" filter="fade">
                                      <p:cBhvr>
                                        <p:cTn id="38" dur="500"/>
                                        <p:tgtEl>
                                          <p:spTgt spid="4100"/>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7" grpId="0"/>
      <p:bldP spid="30"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intérieur, personne, gens&#10;&#10;Description générée automatiquement">
            <a:extLst>
              <a:ext uri="{FF2B5EF4-FFF2-40B4-BE49-F238E27FC236}">
                <a16:creationId xmlns:a16="http://schemas.microsoft.com/office/drawing/2014/main" id="{68499FD7-420F-F463-9070-4F7F167F4D83}"/>
              </a:ext>
            </a:extLst>
          </p:cNvPr>
          <p:cNvPicPr>
            <a:picLocks noChangeAspect="1"/>
          </p:cNvPicPr>
          <p:nvPr/>
        </p:nvPicPr>
        <p:blipFill rotWithShape="1">
          <a:blip r:embed="rId4">
            <a:extLst>
              <a:ext uri="{28A0092B-C50C-407E-A947-70E740481C1C}">
                <a14:useLocalDpi xmlns:a14="http://schemas.microsoft.com/office/drawing/2010/main" val="0"/>
              </a:ext>
            </a:extLst>
          </a:blip>
          <a:srcRect r="1542" b="9533"/>
          <a:stretch/>
        </p:blipFill>
        <p:spPr>
          <a:xfrm>
            <a:off x="7216155" y="3429001"/>
            <a:ext cx="4975846" cy="3428999"/>
          </a:xfrm>
          <a:prstGeom prst="rect">
            <a:avLst/>
          </a:prstGeom>
        </p:spPr>
      </p:pic>
      <p:pic>
        <p:nvPicPr>
          <p:cNvPr id="5" name="Image 4" descr="Une image contenant personne, plancher, groupe, debout&#10;&#10;Description générée automatiquement">
            <a:extLst>
              <a:ext uri="{FF2B5EF4-FFF2-40B4-BE49-F238E27FC236}">
                <a16:creationId xmlns:a16="http://schemas.microsoft.com/office/drawing/2014/main" id="{117B018B-87CB-04CE-7113-725D8C22D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5871" y="-29792"/>
            <a:ext cx="4994039" cy="3745529"/>
          </a:xfrm>
          <a:prstGeom prst="rect">
            <a:avLst/>
          </a:prstGeom>
        </p:spPr>
      </p:pic>
      <p:sp>
        <p:nvSpPr>
          <p:cNvPr id="10" name="Forme libre : forme 9">
            <a:extLst>
              <a:ext uri="{FF2B5EF4-FFF2-40B4-BE49-F238E27FC236}">
                <a16:creationId xmlns:a16="http://schemas.microsoft.com/office/drawing/2014/main" id="{BEEAE3BB-B321-525A-B869-3636453969DB}"/>
              </a:ext>
            </a:extLst>
          </p:cNvPr>
          <p:cNvSpPr>
            <a:spLocks noGrp="1" noRot="1" noMove="1" noResize="1" noEditPoints="1" noAdjustHandles="1" noChangeArrowheads="1" noChangeShapeType="1"/>
          </p:cNvSpPr>
          <p:nvPr/>
        </p:nvSpPr>
        <p:spPr>
          <a:xfrm>
            <a:off x="-38100" y="-38100"/>
            <a:ext cx="8924925" cy="6924675"/>
          </a:xfrm>
          <a:custGeom>
            <a:avLst/>
            <a:gdLst>
              <a:gd name="connsiteX0" fmla="*/ 8029575 w 8924925"/>
              <a:gd name="connsiteY0" fmla="*/ 38100 h 6924675"/>
              <a:gd name="connsiteX1" fmla="*/ 7362825 w 8924925"/>
              <a:gd name="connsiteY1" fmla="*/ 1123950 h 6924675"/>
              <a:gd name="connsiteX2" fmla="*/ 7753350 w 8924925"/>
              <a:gd name="connsiteY2" fmla="*/ 1762125 h 6924675"/>
              <a:gd name="connsiteX3" fmla="*/ 7267575 w 8924925"/>
              <a:gd name="connsiteY3" fmla="*/ 2609850 h 6924675"/>
              <a:gd name="connsiteX4" fmla="*/ 7686675 w 8924925"/>
              <a:gd name="connsiteY4" fmla="*/ 3276600 h 6924675"/>
              <a:gd name="connsiteX5" fmla="*/ 7248525 w 8924925"/>
              <a:gd name="connsiteY5" fmla="*/ 4000500 h 6924675"/>
              <a:gd name="connsiteX6" fmla="*/ 8924925 w 8924925"/>
              <a:gd name="connsiteY6" fmla="*/ 6924675 h 6924675"/>
              <a:gd name="connsiteX7" fmla="*/ 9525 w 8924925"/>
              <a:gd name="connsiteY7" fmla="*/ 6905625 h 6924675"/>
              <a:gd name="connsiteX8" fmla="*/ 0 w 8924925"/>
              <a:gd name="connsiteY8" fmla="*/ 38100 h 6924675"/>
              <a:gd name="connsiteX9" fmla="*/ 8067675 w 8924925"/>
              <a:gd name="connsiteY9" fmla="*/ 0 h 6924675"/>
              <a:gd name="connsiteX10" fmla="*/ 8029575 w 8924925"/>
              <a:gd name="connsiteY10" fmla="*/ 38100 h 692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24925" h="6924675">
                <a:moveTo>
                  <a:pt x="8029575" y="38100"/>
                </a:moveTo>
                <a:lnTo>
                  <a:pt x="7362825" y="1123950"/>
                </a:lnTo>
                <a:lnTo>
                  <a:pt x="7753350" y="1762125"/>
                </a:lnTo>
                <a:lnTo>
                  <a:pt x="7267575" y="2609850"/>
                </a:lnTo>
                <a:lnTo>
                  <a:pt x="7686675" y="3276600"/>
                </a:lnTo>
                <a:lnTo>
                  <a:pt x="7248525" y="4000500"/>
                </a:lnTo>
                <a:lnTo>
                  <a:pt x="8924925" y="6924675"/>
                </a:lnTo>
                <a:lnTo>
                  <a:pt x="9525" y="6905625"/>
                </a:lnTo>
                <a:lnTo>
                  <a:pt x="0" y="38100"/>
                </a:lnTo>
                <a:lnTo>
                  <a:pt x="8067675" y="0"/>
                </a:lnTo>
                <a:lnTo>
                  <a:pt x="8029575"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AE841EB4-0ED8-67F3-ABAE-FBBA934D2B25}"/>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CD2D6A-7737-4D1B-9055-1840FE4D0B3D}" type="slidenum">
              <a:rPr lang="en-US" smtClean="0"/>
              <a:pPr/>
              <a:t>18</a:t>
            </a:fld>
            <a:endParaRPr lang="en-GB" dirty="0"/>
          </a:p>
        </p:txBody>
      </p:sp>
      <p:sp>
        <p:nvSpPr>
          <p:cNvPr id="32" name="ZoneTexte 31">
            <a:extLst>
              <a:ext uri="{FF2B5EF4-FFF2-40B4-BE49-F238E27FC236}">
                <a16:creationId xmlns:a16="http://schemas.microsoft.com/office/drawing/2014/main" id="{746BD096-103A-4FA7-F196-C9C10A6F213F}"/>
              </a:ext>
            </a:extLst>
          </p:cNvPr>
          <p:cNvSpPr txBox="1"/>
          <p:nvPr/>
        </p:nvSpPr>
        <p:spPr>
          <a:xfrm>
            <a:off x="318988" y="690694"/>
            <a:ext cx="2558143" cy="584775"/>
          </a:xfrm>
          <a:prstGeom prst="rect">
            <a:avLst/>
          </a:prstGeom>
          <a:noFill/>
        </p:spPr>
        <p:txBody>
          <a:bodyPr wrap="square" rtlCol="0">
            <a:spAutoFit/>
          </a:bodyPr>
          <a:lstStyle/>
          <a:p>
            <a:r>
              <a:rPr lang="fr-FR" sz="3200" b="1" dirty="0">
                <a:solidFill>
                  <a:srgbClr val="263A6C"/>
                </a:solidFill>
              </a:rPr>
              <a:t>AGENDA : </a:t>
            </a:r>
          </a:p>
        </p:txBody>
      </p:sp>
      <p:sp>
        <p:nvSpPr>
          <p:cNvPr id="34" name="ZoneTexte 33">
            <a:extLst>
              <a:ext uri="{FF2B5EF4-FFF2-40B4-BE49-F238E27FC236}">
                <a16:creationId xmlns:a16="http://schemas.microsoft.com/office/drawing/2014/main" id="{75B84974-FD4F-D21B-DB42-204FFFB65441}"/>
              </a:ext>
            </a:extLst>
          </p:cNvPr>
          <p:cNvSpPr txBox="1"/>
          <p:nvPr/>
        </p:nvSpPr>
        <p:spPr>
          <a:xfrm>
            <a:off x="318988" y="3722905"/>
            <a:ext cx="6150428" cy="584775"/>
          </a:xfrm>
          <a:prstGeom prst="rect">
            <a:avLst/>
          </a:prstGeom>
          <a:noFill/>
        </p:spPr>
        <p:txBody>
          <a:bodyPr wrap="square">
            <a:spAutoFit/>
          </a:bodyPr>
          <a:lstStyle/>
          <a:p>
            <a:r>
              <a:rPr lang="fr-FR" sz="3200" b="1" dirty="0">
                <a:solidFill>
                  <a:srgbClr val="263A6C"/>
                </a:solidFill>
              </a:rPr>
              <a:t>FEEDBACK : </a:t>
            </a:r>
          </a:p>
        </p:txBody>
      </p:sp>
      <p:sp>
        <p:nvSpPr>
          <p:cNvPr id="37" name="ZoneTexte 36">
            <a:extLst>
              <a:ext uri="{FF2B5EF4-FFF2-40B4-BE49-F238E27FC236}">
                <a16:creationId xmlns:a16="http://schemas.microsoft.com/office/drawing/2014/main" id="{C389035A-54E8-AA04-C289-964D0EC562FE}"/>
              </a:ext>
            </a:extLst>
          </p:cNvPr>
          <p:cNvSpPr txBox="1"/>
          <p:nvPr/>
        </p:nvSpPr>
        <p:spPr>
          <a:xfrm>
            <a:off x="585349" y="1274166"/>
            <a:ext cx="6546969" cy="2185214"/>
          </a:xfrm>
          <a:prstGeom prst="rect">
            <a:avLst/>
          </a:prstGeom>
          <a:noFill/>
        </p:spPr>
        <p:txBody>
          <a:bodyPr wrap="square">
            <a:spAutoFit/>
          </a:bodyPr>
          <a:lstStyle/>
          <a:p>
            <a:pPr marL="285750" indent="-285750">
              <a:buFont typeface="Arial" panose="020B0604020202020204" pitchFamily="34" charset="0"/>
              <a:buChar char="•"/>
            </a:pPr>
            <a:r>
              <a:rPr lang="en-GB" sz="1700" dirty="0"/>
              <a:t>Introduction to the Danish railway, space and security sectors, key stakeholders and ecosystems</a:t>
            </a:r>
            <a:endParaRPr lang="it-IT" sz="1700" dirty="0"/>
          </a:p>
          <a:p>
            <a:pPr marL="285750" indent="-285750">
              <a:buFont typeface="Arial" panose="020B0604020202020204" pitchFamily="34" charset="0"/>
              <a:buChar char="•"/>
            </a:pPr>
            <a:r>
              <a:rPr lang="en-GB" sz="1700" dirty="0"/>
              <a:t>Get better insights into how to use European satellite technologies and data for railway applications </a:t>
            </a:r>
            <a:endParaRPr lang="it-IT" sz="1700" dirty="0"/>
          </a:p>
          <a:p>
            <a:pPr marL="285750" indent="-285750">
              <a:buFont typeface="Arial" panose="020B0604020202020204" pitchFamily="34" charset="0"/>
              <a:buChar char="•"/>
            </a:pPr>
            <a:r>
              <a:rPr lang="en-GB" sz="1700" dirty="0"/>
              <a:t>Identify synergies between railway, space and security sectors and stakeholders</a:t>
            </a:r>
            <a:endParaRPr lang="it-IT" sz="1700" dirty="0"/>
          </a:p>
          <a:p>
            <a:pPr marL="285750" indent="-285750">
              <a:buFont typeface="Arial" panose="020B0604020202020204" pitchFamily="34" charset="0"/>
              <a:buChar char="•"/>
            </a:pPr>
            <a:r>
              <a:rPr lang="en-GB" sz="1700" dirty="0"/>
              <a:t>Site and company visits at key stakeholders both regarding research and technology organisations (RTOs) and companies.</a:t>
            </a:r>
            <a:endParaRPr lang="it-IT" sz="1700" dirty="0"/>
          </a:p>
        </p:txBody>
      </p:sp>
      <p:sp>
        <p:nvSpPr>
          <p:cNvPr id="38" name="ZoneTexte 37">
            <a:extLst>
              <a:ext uri="{FF2B5EF4-FFF2-40B4-BE49-F238E27FC236}">
                <a16:creationId xmlns:a16="http://schemas.microsoft.com/office/drawing/2014/main" id="{8870217F-BE73-E7E3-A93B-EA13531106DF}"/>
              </a:ext>
            </a:extLst>
          </p:cNvPr>
          <p:cNvSpPr txBox="1"/>
          <p:nvPr/>
        </p:nvSpPr>
        <p:spPr>
          <a:xfrm>
            <a:off x="585351" y="4536739"/>
            <a:ext cx="6938855" cy="923330"/>
          </a:xfrm>
          <a:prstGeom prst="rect">
            <a:avLst/>
          </a:prstGeom>
          <a:noFill/>
        </p:spPr>
        <p:txBody>
          <a:bodyPr wrap="square">
            <a:spAutoFit/>
          </a:bodyPr>
          <a:lstStyle/>
          <a:p>
            <a:pPr lvl="0"/>
            <a:r>
              <a:rPr lang="en-US" sz="1600" i="1" dirty="0">
                <a:solidFill>
                  <a:srgbClr val="4D4D4D"/>
                </a:solidFill>
                <a:latin typeface="Futura CondensedLight"/>
              </a:rPr>
              <a:t>“</a:t>
            </a:r>
            <a:r>
              <a:rPr lang="en-US" i="1" dirty="0"/>
              <a:t> It was a unique opportunity </a:t>
            </a:r>
            <a:r>
              <a:rPr lang="en-GB" i="1" dirty="0"/>
              <a:t>to learn how the European satellite technologies and </a:t>
            </a:r>
            <a:r>
              <a:rPr lang="en-GB" i="1"/>
              <a:t>data can </a:t>
            </a:r>
            <a:r>
              <a:rPr lang="en-GB" i="1" dirty="0"/>
              <a:t>be used for railway applications, and to explore synergies among railway, space and security stakeholders.”</a:t>
            </a:r>
            <a:endParaRPr lang="it-IT" i="1" dirty="0"/>
          </a:p>
        </p:txBody>
      </p:sp>
      <p:sp>
        <p:nvSpPr>
          <p:cNvPr id="2" name="Rectangle 1">
            <a:extLst>
              <a:ext uri="{FF2B5EF4-FFF2-40B4-BE49-F238E27FC236}">
                <a16:creationId xmlns:a16="http://schemas.microsoft.com/office/drawing/2014/main" id="{20423A31-3317-7534-FF24-CBD5285A6438}"/>
              </a:ext>
            </a:extLst>
          </p:cNvPr>
          <p:cNvSpPr>
            <a:spLocks/>
          </p:cNvSpPr>
          <p:nvPr/>
        </p:nvSpPr>
        <p:spPr>
          <a:xfrm>
            <a:off x="6385130" y="3704824"/>
            <a:ext cx="5924550" cy="91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47509328"/>
      </p:ext>
    </p:extLst>
  </p:cSld>
  <p:clrMapOvr>
    <a:masterClrMapping/>
  </p:clrMapOvr>
  <mc:AlternateContent xmlns:mc="http://schemas.openxmlformats.org/markup-compatibility/2006">
    <mc:Choice xmlns:p14="http://schemas.microsoft.com/office/powerpoint/2010/main" Requires="p14">
      <p:transition spd="slow" p14:dur="3400" advTm="15411">
        <p14:reveal/>
      </p:transition>
    </mc:Choice>
    <mc:Fallback>
      <p:transition spd="slow" advTm="154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4CCC4A60-B468-B460-87BB-B46D12287A9A}"/>
              </a:ext>
            </a:extLst>
          </p:cNvPr>
          <p:cNvPicPr>
            <a:picLocks noChangeAspect="1"/>
          </p:cNvPicPr>
          <p:nvPr/>
        </p:nvPicPr>
        <p:blipFill rotWithShape="1">
          <a:blip r:embed="rId2">
            <a:extLst>
              <a:ext uri="{28A0092B-C50C-407E-A947-70E740481C1C}">
                <a14:useLocalDpi xmlns:a14="http://schemas.microsoft.com/office/drawing/2010/main" val="0"/>
              </a:ext>
            </a:extLst>
          </a:blip>
          <a:srcRect t="7294"/>
          <a:stretch/>
        </p:blipFill>
        <p:spPr>
          <a:xfrm>
            <a:off x="0" y="0"/>
            <a:ext cx="12192000" cy="3752850"/>
          </a:xfrm>
          <a:prstGeom prst="rect">
            <a:avLst/>
          </a:prstGeom>
        </p:spPr>
      </p:pic>
      <p:sp>
        <p:nvSpPr>
          <p:cNvPr id="5" name="ZoneTexte 4">
            <a:extLst>
              <a:ext uri="{FF2B5EF4-FFF2-40B4-BE49-F238E27FC236}">
                <a16:creationId xmlns:a16="http://schemas.microsoft.com/office/drawing/2014/main" id="{B2712D1B-ECB3-196C-3BA7-40F30C3A130C}"/>
              </a:ext>
            </a:extLst>
          </p:cNvPr>
          <p:cNvSpPr txBox="1"/>
          <p:nvPr/>
        </p:nvSpPr>
        <p:spPr>
          <a:xfrm>
            <a:off x="4444940" y="5574963"/>
            <a:ext cx="5670610" cy="369332"/>
          </a:xfrm>
          <a:prstGeom prst="rect">
            <a:avLst/>
          </a:prstGeom>
          <a:noFill/>
        </p:spPr>
        <p:txBody>
          <a:bodyPr wrap="square">
            <a:spAutoFit/>
          </a:bodyPr>
          <a:lstStyle/>
          <a:p>
            <a:r>
              <a:rPr lang="fr-FR" dirty="0">
                <a:solidFill>
                  <a:srgbClr val="263A6C"/>
                </a:solidFill>
                <a:effectLst/>
                <a:hlinkClick r:id="rId3">
                  <a:extLst>
                    <a:ext uri="{A12FA001-AC4F-418D-AE19-62706E023703}">
                      <ahyp:hlinkClr xmlns:ahyp="http://schemas.microsoft.com/office/drawing/2018/hyperlinkcolor" val="tx"/>
                    </a:ext>
                  </a:extLst>
                </a:hlinkClick>
              </a:rPr>
              <a:t>https://www.linkedin.com/groups/13844027/</a:t>
            </a:r>
            <a:r>
              <a:rPr lang="fr-FR" dirty="0">
                <a:solidFill>
                  <a:srgbClr val="263A6C"/>
                </a:solidFill>
                <a:effectLst/>
              </a:rPr>
              <a:t> </a:t>
            </a:r>
            <a:endParaRPr lang="fr-FR" dirty="0">
              <a:solidFill>
                <a:srgbClr val="263A6C"/>
              </a:solidFill>
            </a:endParaRPr>
          </a:p>
        </p:txBody>
      </p:sp>
      <p:grpSp>
        <p:nvGrpSpPr>
          <p:cNvPr id="6" name="Groupe 5">
            <a:extLst>
              <a:ext uri="{FF2B5EF4-FFF2-40B4-BE49-F238E27FC236}">
                <a16:creationId xmlns:a16="http://schemas.microsoft.com/office/drawing/2014/main" id="{AA8C7ED9-42D0-5E80-E620-BB9CC99D84BC}"/>
              </a:ext>
            </a:extLst>
          </p:cNvPr>
          <p:cNvGrpSpPr/>
          <p:nvPr/>
        </p:nvGrpSpPr>
        <p:grpSpPr>
          <a:xfrm>
            <a:off x="4003264" y="4144557"/>
            <a:ext cx="3734723" cy="492936"/>
            <a:chOff x="4459535" y="3560671"/>
            <a:chExt cx="3255525" cy="492936"/>
          </a:xfrm>
        </p:grpSpPr>
        <p:pic>
          <p:nvPicPr>
            <p:cNvPr id="7" name="Image 6">
              <a:extLst>
                <a:ext uri="{FF2B5EF4-FFF2-40B4-BE49-F238E27FC236}">
                  <a16:creationId xmlns:a16="http://schemas.microsoft.com/office/drawing/2014/main" id="{E60809AB-6F7E-5515-851D-DC89FE007A14}"/>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59535" y="3560671"/>
              <a:ext cx="492936" cy="492936"/>
            </a:xfrm>
            <a:prstGeom prst="rect">
              <a:avLst/>
            </a:prstGeom>
          </p:spPr>
        </p:pic>
        <p:sp>
          <p:nvSpPr>
            <p:cNvPr id="8" name="ZoneTexte 7">
              <a:extLst>
                <a:ext uri="{FF2B5EF4-FFF2-40B4-BE49-F238E27FC236}">
                  <a16:creationId xmlns:a16="http://schemas.microsoft.com/office/drawing/2014/main" id="{79B384F3-2256-3C4C-C75C-DC37419321D4}"/>
                </a:ext>
              </a:extLst>
            </p:cNvPr>
            <p:cNvSpPr txBox="1"/>
            <p:nvPr/>
          </p:nvSpPr>
          <p:spPr>
            <a:xfrm>
              <a:off x="4869307" y="3637862"/>
              <a:ext cx="2845753" cy="369332"/>
            </a:xfrm>
            <a:prstGeom prst="rect">
              <a:avLst/>
            </a:prstGeom>
            <a:noFill/>
          </p:spPr>
          <p:txBody>
            <a:bodyPr wrap="square">
              <a:spAutoFit/>
            </a:bodyPr>
            <a:lstStyle/>
            <a:p>
              <a:r>
                <a:rPr lang="fr-FR" dirty="0">
                  <a:solidFill>
                    <a:srgbClr val="263A6C"/>
                  </a:solidFill>
                  <a:hlinkClick r:id="rId5">
                    <a:extLst>
                      <a:ext uri="{A12FA001-AC4F-418D-AE19-62706E023703}">
                        <ahyp:hlinkClr xmlns:ahyp="http://schemas.microsoft.com/office/drawing/2018/hyperlinkcolor" val="tx"/>
                      </a:ext>
                    </a:extLst>
                  </a:hlinkClick>
                </a:rPr>
                <a:t>https://exxtraproject.eu/</a:t>
              </a:r>
              <a:r>
                <a:rPr lang="fr-FR" dirty="0">
                  <a:solidFill>
                    <a:srgbClr val="263A6C"/>
                  </a:solidFill>
                </a:rPr>
                <a:t> </a:t>
              </a:r>
            </a:p>
          </p:txBody>
        </p:sp>
      </p:grpSp>
      <p:grpSp>
        <p:nvGrpSpPr>
          <p:cNvPr id="9" name="Groupe 8">
            <a:extLst>
              <a:ext uri="{FF2B5EF4-FFF2-40B4-BE49-F238E27FC236}">
                <a16:creationId xmlns:a16="http://schemas.microsoft.com/office/drawing/2014/main" id="{4F1756B1-531F-04D9-6148-834B3A652470}"/>
              </a:ext>
            </a:extLst>
          </p:cNvPr>
          <p:cNvGrpSpPr/>
          <p:nvPr/>
        </p:nvGrpSpPr>
        <p:grpSpPr>
          <a:xfrm>
            <a:off x="4043255" y="4917103"/>
            <a:ext cx="1997127" cy="373791"/>
            <a:chOff x="1076685" y="3633403"/>
            <a:chExt cx="1820546" cy="373791"/>
          </a:xfrm>
        </p:grpSpPr>
        <p:pic>
          <p:nvPicPr>
            <p:cNvPr id="10" name="Image 9">
              <a:extLst>
                <a:ext uri="{FF2B5EF4-FFF2-40B4-BE49-F238E27FC236}">
                  <a16:creationId xmlns:a16="http://schemas.microsoft.com/office/drawing/2014/main" id="{E9352596-3D50-E450-B4A9-4EB3DA278AFB}"/>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6685" y="3633403"/>
              <a:ext cx="347472" cy="347472"/>
            </a:xfrm>
            <a:prstGeom prst="rect">
              <a:avLst/>
            </a:prstGeom>
          </p:spPr>
        </p:pic>
        <p:sp>
          <p:nvSpPr>
            <p:cNvPr id="11" name="ZoneTexte 10">
              <a:extLst>
                <a:ext uri="{FF2B5EF4-FFF2-40B4-BE49-F238E27FC236}">
                  <a16:creationId xmlns:a16="http://schemas.microsoft.com/office/drawing/2014/main" id="{5215D245-1A02-6D62-EFE3-65B867335428}"/>
                </a:ext>
              </a:extLst>
            </p:cNvPr>
            <p:cNvSpPr txBox="1"/>
            <p:nvPr/>
          </p:nvSpPr>
          <p:spPr>
            <a:xfrm>
              <a:off x="1389905" y="3637862"/>
              <a:ext cx="1507326" cy="369332"/>
            </a:xfrm>
            <a:prstGeom prst="rect">
              <a:avLst/>
            </a:prstGeom>
            <a:noFill/>
          </p:spPr>
          <p:txBody>
            <a:bodyPr wrap="square">
              <a:spAutoFit/>
            </a:bodyPr>
            <a:lstStyle/>
            <a:p>
              <a:r>
                <a:rPr lang="fr-FR" dirty="0"/>
                <a:t>@Exxtra_EU</a:t>
              </a:r>
            </a:p>
          </p:txBody>
        </p:sp>
      </p:grpSp>
      <p:pic>
        <p:nvPicPr>
          <p:cNvPr id="14" name="Image 13">
            <a:extLst>
              <a:ext uri="{FF2B5EF4-FFF2-40B4-BE49-F238E27FC236}">
                <a16:creationId xmlns:a16="http://schemas.microsoft.com/office/drawing/2014/main" id="{BB7D0920-F40F-6A54-7032-1F3D5CFB0E46}"/>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63787" y="5574963"/>
            <a:ext cx="347473" cy="347473"/>
          </a:xfrm>
          <a:prstGeom prst="rect">
            <a:avLst/>
          </a:prstGeom>
        </p:spPr>
      </p:pic>
      <p:graphicFrame>
        <p:nvGraphicFramePr>
          <p:cNvPr id="16" name="Tableau 15">
            <a:extLst>
              <a:ext uri="{FF2B5EF4-FFF2-40B4-BE49-F238E27FC236}">
                <a16:creationId xmlns:a16="http://schemas.microsoft.com/office/drawing/2014/main" id="{CBAE1E09-1706-B9CA-FA13-922E67D0C6DF}"/>
              </a:ext>
            </a:extLst>
          </p:cNvPr>
          <p:cNvGraphicFramePr>
            <a:graphicFrameLocks noGrp="1"/>
          </p:cNvGraphicFramePr>
          <p:nvPr>
            <p:extLst>
              <p:ext uri="{D42A27DB-BD31-4B8C-83A1-F6EECF244321}">
                <p14:modId xmlns:p14="http://schemas.microsoft.com/office/powerpoint/2010/main" val="2244811345"/>
              </p:ext>
            </p:extLst>
          </p:nvPr>
        </p:nvGraphicFramePr>
        <p:xfrm>
          <a:off x="56320" y="6255965"/>
          <a:ext cx="12088055" cy="530225"/>
        </p:xfrm>
        <a:graphic>
          <a:graphicData uri="http://schemas.openxmlformats.org/drawingml/2006/table">
            <a:tbl>
              <a:tblPr bandRow="1"/>
              <a:tblGrid>
                <a:gridCol w="1172290">
                  <a:extLst>
                    <a:ext uri="{9D8B030D-6E8A-4147-A177-3AD203B41FA5}">
                      <a16:colId xmlns:a16="http://schemas.microsoft.com/office/drawing/2014/main" val="1810703949"/>
                    </a:ext>
                  </a:extLst>
                </a:gridCol>
                <a:gridCol w="10915765">
                  <a:extLst>
                    <a:ext uri="{9D8B030D-6E8A-4147-A177-3AD203B41FA5}">
                      <a16:colId xmlns:a16="http://schemas.microsoft.com/office/drawing/2014/main" val="2972390853"/>
                    </a:ext>
                  </a:extLst>
                </a:gridCol>
              </a:tblGrid>
              <a:tr h="0">
                <a:tc>
                  <a:txBody>
                    <a:bodyPr/>
                    <a:lstStyle/>
                    <a:p>
                      <a:pPr algn="just">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800"/>
                        </a:spcAft>
                      </a:pPr>
                      <a:r>
                        <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video was funded by the European Union’s COSME Programme. The content of this video represents the views of the author only and is his/her sole responsibility; it cannot be considered to reflect the views of the European Commission and/or the European Innovation Council and SME Executive Agency (EISMEA) or any other body of the European Union. The European Commission and the Agency do not accept any responsibility for use that may be made of the information it contains.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67269334"/>
                  </a:ext>
                </a:extLst>
              </a:tr>
            </a:tbl>
          </a:graphicData>
        </a:graphic>
      </p:graphicFrame>
      <p:pic>
        <p:nvPicPr>
          <p:cNvPr id="17" name="image9.jpg" descr="Une image contenant clipart&#10;&#10;Description générée automatiquement">
            <a:extLst>
              <a:ext uri="{FF2B5EF4-FFF2-40B4-BE49-F238E27FC236}">
                <a16:creationId xmlns:a16="http://schemas.microsoft.com/office/drawing/2014/main" id="{AE8C0664-D322-DB97-6C4B-E0CFDCC2FE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638" y="6286049"/>
            <a:ext cx="759210" cy="47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578826"/>
      </p:ext>
    </p:extLst>
  </p:cSld>
  <p:clrMapOvr>
    <a:masterClrMapping/>
  </p:clrMapOvr>
  <mc:AlternateContent xmlns:mc="http://schemas.openxmlformats.org/markup-compatibility/2006">
    <mc:Choice xmlns:p14="http://schemas.microsoft.com/office/powerpoint/2010/main" Requires="p14">
      <p:transition spd="slow" p14:dur="1500" advTm="8554">
        <p:split orient="vert" dir="in"/>
      </p:transition>
    </mc:Choice>
    <mc:Fallback>
      <p:transition spd="slow" advTm="8554">
        <p:split orient="vert" dir="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B714-BF2F-4E8D-8358-2CE0D60B028D}"/>
              </a:ext>
            </a:extLst>
          </p:cNvPr>
          <p:cNvSpPr>
            <a:spLocks noGrp="1"/>
          </p:cNvSpPr>
          <p:nvPr>
            <p:ph type="title"/>
          </p:nvPr>
        </p:nvSpPr>
        <p:spPr>
          <a:xfrm>
            <a:off x="508000" y="412558"/>
            <a:ext cx="8890000" cy="710214"/>
          </a:xfrm>
        </p:spPr>
        <p:txBody>
          <a:bodyPr>
            <a:normAutofit fontScale="90000"/>
          </a:bodyPr>
          <a:lstStyle/>
          <a:p>
            <a:r>
              <a:rPr lang="it-IT" b="1" dirty="0"/>
              <a:t>The European Cluster Partnerships </a:t>
            </a:r>
            <a:r>
              <a:rPr lang="it-IT" dirty="0"/>
              <a:t>| </a:t>
            </a:r>
            <a:r>
              <a:rPr lang="it-IT" b="1" dirty="0"/>
              <a:t>Excellence</a:t>
            </a:r>
            <a:endParaRPr lang="en-GB" b="1" dirty="0"/>
          </a:p>
        </p:txBody>
      </p:sp>
      <p:sp>
        <p:nvSpPr>
          <p:cNvPr id="7" name="Slide Number Placeholder 6">
            <a:extLst>
              <a:ext uri="{FF2B5EF4-FFF2-40B4-BE49-F238E27FC236}">
                <a16:creationId xmlns:a16="http://schemas.microsoft.com/office/drawing/2014/main" id="{4580133D-A698-4FC6-BEA3-65FD6BFAE962}"/>
              </a:ext>
            </a:extLst>
          </p:cNvPr>
          <p:cNvSpPr>
            <a:spLocks noGrp="1"/>
          </p:cNvSpPr>
          <p:nvPr>
            <p:ph type="sldNum" sz="quarter" idx="4"/>
          </p:nvPr>
        </p:nvSpPr>
        <p:spPr/>
        <p:txBody>
          <a:bodyPr/>
          <a:lstStyle/>
          <a:p>
            <a:fld id="{B387B070-741B-476A-9F8F-1439642B2301}" type="slidenum">
              <a:rPr lang="en-GB" smtClean="0"/>
              <a:pPr/>
              <a:t>2</a:t>
            </a:fld>
            <a:endParaRPr lang="en-GB"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3154" y="488040"/>
            <a:ext cx="2076108" cy="88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7321108" y="4954217"/>
            <a:ext cx="4123853" cy="384721"/>
          </a:xfrm>
          <a:prstGeom prst="rect">
            <a:avLst/>
          </a:prstGeom>
        </p:spPr>
        <p:txBody>
          <a:bodyPr wrap="square">
            <a:spAutoFit/>
          </a:bodyPr>
          <a:lstStyle/>
          <a:p>
            <a:pPr algn="just"/>
            <a:r>
              <a:rPr lang="en-US" sz="1900" b="1" dirty="0">
                <a:latin typeface="Futura CondensedLight" panose="020B0506000000000000" pitchFamily="34" charset="0"/>
              </a:rPr>
              <a:t>… </a:t>
            </a:r>
            <a:r>
              <a:rPr lang="en-US" sz="1900" dirty="0">
                <a:latin typeface="Futura CondensedLight" panose="020B0506000000000000" pitchFamily="34" charset="0"/>
              </a:rPr>
              <a:t>across 21 </a:t>
            </a:r>
            <a:r>
              <a:rPr lang="it-IT" sz="1900" dirty="0">
                <a:latin typeface="Futura CondensedLight" panose="020B0506000000000000" pitchFamily="34" charset="0"/>
              </a:rPr>
              <a:t>European countries ! </a:t>
            </a:r>
          </a:p>
        </p:txBody>
      </p:sp>
      <p:sp>
        <p:nvSpPr>
          <p:cNvPr id="27" name="ZoneTexte 26">
            <a:extLst>
              <a:ext uri="{FF2B5EF4-FFF2-40B4-BE49-F238E27FC236}">
                <a16:creationId xmlns:a16="http://schemas.microsoft.com/office/drawing/2014/main" id="{85F406F9-0699-9641-4F85-DDDA8B4817C2}"/>
              </a:ext>
            </a:extLst>
          </p:cNvPr>
          <p:cNvSpPr txBox="1"/>
          <p:nvPr/>
        </p:nvSpPr>
        <p:spPr>
          <a:xfrm>
            <a:off x="7303326" y="2162422"/>
            <a:ext cx="4259655" cy="3847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rPr>
              <a:t>13 European Cluster Partnerships…</a:t>
            </a:r>
          </a:p>
        </p:txBody>
      </p:sp>
      <p:sp>
        <p:nvSpPr>
          <p:cNvPr id="29" name="ZoneTexte 28">
            <a:extLst>
              <a:ext uri="{FF2B5EF4-FFF2-40B4-BE49-F238E27FC236}">
                <a16:creationId xmlns:a16="http://schemas.microsoft.com/office/drawing/2014/main" id="{ED753B92-A4C8-B30A-4BCB-22D65836006A}"/>
              </a:ext>
            </a:extLst>
          </p:cNvPr>
          <p:cNvSpPr txBox="1"/>
          <p:nvPr/>
        </p:nvSpPr>
        <p:spPr>
          <a:xfrm>
            <a:off x="7151748" y="3567473"/>
            <a:ext cx="4781245" cy="369332"/>
          </a:xfrm>
          <a:prstGeom prst="rect">
            <a:avLst/>
          </a:prstGeom>
          <a:noFill/>
        </p:spPr>
        <p:txBody>
          <a:bodyPr wrap="square">
            <a:spAutoFit/>
          </a:bodyPr>
          <a:lstStyle/>
          <a:p>
            <a:pPr algn="just"/>
            <a:r>
              <a:rPr lang="en-US" sz="1800" b="1" dirty="0">
                <a:latin typeface="Futura CondensedLight" panose="020B0506000000000000" pitchFamily="34" charset="0"/>
              </a:rPr>
              <a:t>…</a:t>
            </a:r>
            <a:r>
              <a:rPr lang="en-US" sz="1800" dirty="0">
                <a:latin typeface="Futura CondensedLight" panose="020B0506000000000000" pitchFamily="34" charset="0"/>
              </a:rPr>
              <a:t>made up of </a:t>
            </a:r>
            <a:r>
              <a:rPr lang="en-US" sz="1800" b="1" dirty="0">
                <a:latin typeface="Futura CondensedLight" panose="020B0506000000000000" pitchFamily="34" charset="0"/>
              </a:rPr>
              <a:t>69 cluster </a:t>
            </a:r>
            <a:r>
              <a:rPr lang="en-US" sz="1800" b="1" dirty="0" err="1">
                <a:latin typeface="Futura CondensedLight" panose="020B0506000000000000" pitchFamily="34" charset="0"/>
              </a:rPr>
              <a:t>organisations</a:t>
            </a:r>
            <a:r>
              <a:rPr lang="en-US" sz="1800" b="1" dirty="0">
                <a:latin typeface="Futura CondensedLight" panose="020B0506000000000000" pitchFamily="34" charset="0"/>
              </a:rPr>
              <a:t>… </a:t>
            </a:r>
          </a:p>
        </p:txBody>
      </p:sp>
      <p:pic>
        <p:nvPicPr>
          <p:cNvPr id="26" name="Image 25">
            <a:extLst>
              <a:ext uri="{FF2B5EF4-FFF2-40B4-BE49-F238E27FC236}">
                <a16:creationId xmlns:a16="http://schemas.microsoft.com/office/drawing/2014/main" id="{F82FBA80-2DD2-3E2F-4902-2C1372B07E5D}"/>
              </a:ext>
            </a:extLst>
          </p:cNvPr>
          <p:cNvPicPr>
            <a:picLocks noChangeAspect="1"/>
          </p:cNvPicPr>
          <p:nvPr/>
        </p:nvPicPr>
        <p:blipFill>
          <a:blip r:embed="rId4"/>
          <a:stretch>
            <a:fillRect/>
          </a:stretch>
        </p:blipFill>
        <p:spPr>
          <a:xfrm>
            <a:off x="1017899" y="1053511"/>
            <a:ext cx="5864860" cy="5578323"/>
          </a:xfrm>
          <a:prstGeom prst="rect">
            <a:avLst/>
          </a:prstGeom>
        </p:spPr>
      </p:pic>
    </p:spTree>
    <p:custDataLst>
      <p:tags r:id="rId1"/>
    </p:custDataLst>
    <p:extLst>
      <p:ext uri="{BB962C8B-B14F-4D97-AF65-F5344CB8AC3E}">
        <p14:creationId xmlns:p14="http://schemas.microsoft.com/office/powerpoint/2010/main" val="4128517182"/>
      </p:ext>
    </p:extLst>
  </p:cSld>
  <p:clrMapOvr>
    <a:masterClrMapping/>
  </p:clrMapOvr>
  <mc:AlternateContent xmlns:mc="http://schemas.openxmlformats.org/markup-compatibility/2006">
    <mc:Choice xmlns:p14="http://schemas.microsoft.com/office/powerpoint/2010/main" Requires="p14">
      <p:transition spd="slow" p14:dur="1300" advTm="13355">
        <p14:pan dir="u"/>
      </p:transition>
    </mc:Choice>
    <mc:Fallback>
      <p:transition spd="slow" advTm="133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texte, carte de visite, enveloppe&#10;&#10;Description générée automatiquement">
            <a:extLst>
              <a:ext uri="{FF2B5EF4-FFF2-40B4-BE49-F238E27FC236}">
                <a16:creationId xmlns:a16="http://schemas.microsoft.com/office/drawing/2014/main" id="{29E059EE-2980-08D2-1989-407BAD94228D}"/>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10"/>
            <a:ext cx="12191980" cy="6857990"/>
          </a:xfrm>
          <a:prstGeom prst="rect">
            <a:avLst/>
          </a:prstGeom>
        </p:spPr>
      </p:pic>
      <p:sp>
        <p:nvSpPr>
          <p:cNvPr id="2" name="Title 1">
            <a:extLst>
              <a:ext uri="{FF2B5EF4-FFF2-40B4-BE49-F238E27FC236}">
                <a16:creationId xmlns:a16="http://schemas.microsoft.com/office/drawing/2014/main" id="{B4B10624-6412-40F0-8927-77FAB5DA0DD4}"/>
              </a:ext>
            </a:extLst>
          </p:cNvPr>
          <p:cNvSpPr>
            <a:spLocks noGrp="1"/>
          </p:cNvSpPr>
          <p:nvPr>
            <p:ph type="title"/>
          </p:nvPr>
        </p:nvSpPr>
        <p:spPr>
          <a:xfrm>
            <a:off x="102752" y="102752"/>
            <a:ext cx="3507715" cy="3224910"/>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b="1" dirty="0">
                <a:solidFill>
                  <a:srgbClr val="263A6C"/>
                </a:solidFill>
              </a:rPr>
              <a:t>Partners and </a:t>
            </a:r>
            <a:br>
              <a:rPr lang="en-US" b="1" dirty="0">
                <a:solidFill>
                  <a:srgbClr val="263A6C"/>
                </a:solidFill>
              </a:rPr>
            </a:br>
            <a:r>
              <a:rPr lang="en-US" b="1" dirty="0">
                <a:solidFill>
                  <a:srgbClr val="263A6C"/>
                </a:solidFill>
              </a:rPr>
              <a:t>Ecosystems</a:t>
            </a:r>
            <a:br>
              <a:rPr lang="en-US" b="1" dirty="0">
                <a:solidFill>
                  <a:srgbClr val="263A6C"/>
                </a:solidFill>
              </a:rPr>
            </a:br>
            <a:br>
              <a:rPr lang="en-US" b="1" dirty="0">
                <a:solidFill>
                  <a:srgbClr val="263A6C"/>
                </a:solidFill>
              </a:rPr>
            </a:br>
            <a:endParaRPr lang="en-US" b="1" dirty="0">
              <a:solidFill>
                <a:srgbClr val="263A6C"/>
              </a:solidFill>
            </a:endParaRPr>
          </a:p>
        </p:txBody>
      </p:sp>
      <p:sp>
        <p:nvSpPr>
          <p:cNvPr id="7" name="Slide Number Placeholder 6">
            <a:extLst>
              <a:ext uri="{FF2B5EF4-FFF2-40B4-BE49-F238E27FC236}">
                <a16:creationId xmlns:a16="http://schemas.microsoft.com/office/drawing/2014/main" id="{29F5D4EE-864A-4404-9721-8F31DF2006E1}"/>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defTabSz="457200">
              <a:spcAft>
                <a:spcPts val="600"/>
              </a:spcAft>
            </a:pPr>
            <a:fld id="{B387B070-741B-476A-9F8F-1439642B2301}" type="slidenum">
              <a:rPr lang="en-US">
                <a:solidFill>
                  <a:srgbClr val="FFFFFF"/>
                </a:solidFill>
                <a:latin typeface="+mn-lt"/>
              </a:rPr>
              <a:pPr defTabSz="457200">
                <a:spcAft>
                  <a:spcPts val="600"/>
                </a:spcAft>
              </a:pPr>
              <a:t>3</a:t>
            </a:fld>
            <a:endParaRPr lang="en-US">
              <a:solidFill>
                <a:srgbClr val="FFFFFF"/>
              </a:solidFill>
              <a:latin typeface="+mn-lt"/>
            </a:endParaRPr>
          </a:p>
        </p:txBody>
      </p:sp>
      <p:pic>
        <p:nvPicPr>
          <p:cNvPr id="13" name="Image 12">
            <a:extLst>
              <a:ext uri="{FF2B5EF4-FFF2-40B4-BE49-F238E27FC236}">
                <a16:creationId xmlns:a16="http://schemas.microsoft.com/office/drawing/2014/main" id="{EDFDE6AA-3721-E215-9C55-81C6571DF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818" y="2065547"/>
            <a:ext cx="1985581" cy="992791"/>
          </a:xfrm>
          <a:prstGeom prst="rect">
            <a:avLst/>
          </a:prstGeom>
        </p:spPr>
      </p:pic>
      <p:sp>
        <p:nvSpPr>
          <p:cNvPr id="15" name="Rectangle : coins arrondis 14">
            <a:extLst>
              <a:ext uri="{FF2B5EF4-FFF2-40B4-BE49-F238E27FC236}">
                <a16:creationId xmlns:a16="http://schemas.microsoft.com/office/drawing/2014/main" id="{B1049317-11A3-7906-2425-06A72A483DEB}"/>
              </a:ext>
            </a:extLst>
          </p:cNvPr>
          <p:cNvSpPr/>
          <p:nvPr/>
        </p:nvSpPr>
        <p:spPr>
          <a:xfrm>
            <a:off x="7759574" y="609375"/>
            <a:ext cx="3829616" cy="2025183"/>
          </a:xfrm>
          <a:prstGeom prst="roundRect">
            <a:avLst>
              <a:gd name="adj" fmla="val 63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63A6C"/>
                </a:solidFill>
              </a:rPr>
              <a:t>Representing </a:t>
            </a:r>
            <a:r>
              <a:rPr lang="en-US" sz="1600" b="1" dirty="0">
                <a:solidFill>
                  <a:srgbClr val="263A6C"/>
                </a:solidFill>
              </a:rPr>
              <a:t>&gt; 840 members </a:t>
            </a:r>
          </a:p>
          <a:p>
            <a:pPr marL="285750" indent="-285750" algn="ctr">
              <a:buFont typeface="Wingdings" panose="05000000000000000000" pitchFamily="2" charset="2"/>
              <a:buChar char="Ø"/>
            </a:pPr>
            <a:endParaRPr lang="en-US" sz="1600" b="1" dirty="0">
              <a:solidFill>
                <a:srgbClr val="263A6C"/>
              </a:solidFill>
            </a:endParaRPr>
          </a:p>
          <a:p>
            <a:pPr algn="ctr"/>
            <a:r>
              <a:rPr lang="en-US" sz="1600" dirty="0">
                <a:solidFill>
                  <a:srgbClr val="263A6C"/>
                </a:solidFill>
              </a:rPr>
              <a:t>of which </a:t>
            </a:r>
            <a:r>
              <a:rPr lang="en-US" sz="1600" b="1" dirty="0">
                <a:solidFill>
                  <a:srgbClr val="263A6C"/>
                </a:solidFill>
              </a:rPr>
              <a:t>&gt;500 SMEs</a:t>
            </a:r>
          </a:p>
          <a:p>
            <a:pPr algn="ctr"/>
            <a:endParaRPr lang="en-US" sz="1600" b="1" dirty="0">
              <a:solidFill>
                <a:srgbClr val="263A6C"/>
              </a:solidFill>
            </a:endParaRPr>
          </a:p>
          <a:p>
            <a:pPr algn="ctr"/>
            <a:r>
              <a:rPr lang="en-US" sz="1600" dirty="0">
                <a:solidFill>
                  <a:srgbClr val="263A6C"/>
                </a:solidFill>
              </a:rPr>
              <a:t>and </a:t>
            </a:r>
            <a:r>
              <a:rPr lang="en-US" sz="1600" b="1" dirty="0">
                <a:solidFill>
                  <a:srgbClr val="263A6C"/>
                </a:solidFill>
              </a:rPr>
              <a:t>130 among Universities / Research centers and other ecosystems actors.</a:t>
            </a:r>
            <a:endParaRPr lang="fr-FR" sz="1600" dirty="0">
              <a:solidFill>
                <a:srgbClr val="263A6C"/>
              </a:solidFill>
            </a:endParaRPr>
          </a:p>
        </p:txBody>
      </p:sp>
    </p:spTree>
    <p:custDataLst>
      <p:tags r:id="rId1"/>
    </p:custDataLst>
    <p:extLst>
      <p:ext uri="{BB962C8B-B14F-4D97-AF65-F5344CB8AC3E}">
        <p14:creationId xmlns:p14="http://schemas.microsoft.com/office/powerpoint/2010/main" val="2161875678"/>
      </p:ext>
    </p:extLst>
  </p:cSld>
  <p:clrMapOvr>
    <a:masterClrMapping/>
  </p:clrMapOvr>
  <mc:AlternateContent xmlns:mc="http://schemas.openxmlformats.org/markup-compatibility/2006">
    <mc:Choice xmlns:p14="http://schemas.microsoft.com/office/powerpoint/2010/main" Requires="p14">
      <p:transition spd="slow" p14:dur="800" advTm="9356">
        <p14:flythrough/>
      </p:transition>
    </mc:Choice>
    <mc:Fallback>
      <p:transition spd="slow" advTm="93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195F-F5B6-4706-B0E7-E0C488B1B12D}"/>
              </a:ext>
            </a:extLst>
          </p:cNvPr>
          <p:cNvSpPr>
            <a:spLocks noGrp="1"/>
          </p:cNvSpPr>
          <p:nvPr>
            <p:ph type="title"/>
          </p:nvPr>
        </p:nvSpPr>
        <p:spPr>
          <a:xfrm>
            <a:off x="372016" y="399636"/>
            <a:ext cx="9114785" cy="710214"/>
          </a:xfrm>
        </p:spPr>
        <p:txBody>
          <a:bodyPr>
            <a:normAutofit/>
          </a:bodyPr>
          <a:lstStyle/>
          <a:p>
            <a:r>
              <a:rPr lang="en-US" b="1" dirty="0">
                <a:latin typeface="Futura CondensedLight" panose="020B0506000000000000" pitchFamily="34" charset="0"/>
              </a:rPr>
              <a:t>"EXXTRA </a:t>
            </a:r>
            <a:r>
              <a:rPr lang="en-US" b="1" dirty="0" err="1">
                <a:latin typeface="Futura CondensedLight" panose="020B0506000000000000" pitchFamily="34" charset="0"/>
              </a:rPr>
              <a:t>ClusterXchange</a:t>
            </a:r>
            <a:r>
              <a:rPr lang="en-US" b="1" dirty="0">
                <a:latin typeface="Futura CondensedLight" panose="020B0506000000000000" pitchFamily="34" charset="0"/>
              </a:rPr>
              <a:t> scheme"</a:t>
            </a:r>
            <a:endParaRPr lang="en-GB" b="1" dirty="0">
              <a:latin typeface="Futura CondensedLight" panose="020B0506000000000000" pitchFamily="34" charset="0"/>
            </a:endParaRPr>
          </a:p>
        </p:txBody>
      </p:sp>
      <p:sp>
        <p:nvSpPr>
          <p:cNvPr id="3" name="Content Placeholder 2">
            <a:extLst>
              <a:ext uri="{FF2B5EF4-FFF2-40B4-BE49-F238E27FC236}">
                <a16:creationId xmlns:a16="http://schemas.microsoft.com/office/drawing/2014/main" id="{D0241F51-D833-4888-A7BD-5EC98C707215}"/>
              </a:ext>
            </a:extLst>
          </p:cNvPr>
          <p:cNvSpPr>
            <a:spLocks noGrp="1"/>
          </p:cNvSpPr>
          <p:nvPr>
            <p:ph sz="quarter" idx="10"/>
          </p:nvPr>
        </p:nvSpPr>
        <p:spPr>
          <a:xfrm>
            <a:off x="372014" y="1146629"/>
            <a:ext cx="11488552" cy="1189165"/>
          </a:xfrm>
        </p:spPr>
        <p:txBody>
          <a:bodyPr>
            <a:normAutofit/>
          </a:bodyPr>
          <a:lstStyle/>
          <a:p>
            <a:r>
              <a:rPr lang="en-US" sz="2400" dirty="0">
                <a:latin typeface="Futura CondensedLight" panose="020B0506000000000000" pitchFamily="34" charset="0"/>
                <a:sym typeface="Wingdings" panose="05000000000000000000" pitchFamily="2" charset="2"/>
              </a:rPr>
              <a:t> </a:t>
            </a:r>
            <a:r>
              <a:rPr lang="en-US" sz="2400" dirty="0">
                <a:latin typeface="Futura CondensedLight" panose="020B0506000000000000" pitchFamily="34" charset="0"/>
              </a:rPr>
              <a:t>Pilot scheme to support  short-term exchanges to better connect </a:t>
            </a:r>
            <a:br>
              <a:rPr lang="en-US" sz="2400" dirty="0">
                <a:latin typeface="Futura CondensedLight" panose="020B0506000000000000" pitchFamily="34" charset="0"/>
              </a:rPr>
            </a:br>
            <a:r>
              <a:rPr lang="it-IT" sz="2400" dirty="0">
                <a:latin typeface="Futura CondensedLight" panose="020B0506000000000000" pitchFamily="34" charset="0"/>
              </a:rPr>
              <a:t>Europe’s industrial ecosystems </a:t>
            </a:r>
          </a:p>
          <a:p>
            <a:endParaRPr lang="it-IT" sz="2500" dirty="0">
              <a:solidFill>
                <a:srgbClr val="FF0000"/>
              </a:solidFill>
              <a:latin typeface="Futura CondensedLight" panose="020B0506000000000000" pitchFamily="34" charset="0"/>
            </a:endParaRPr>
          </a:p>
          <a:p>
            <a:pPr marL="342900" indent="-342900">
              <a:lnSpc>
                <a:spcPct val="120000"/>
              </a:lnSpc>
              <a:spcBef>
                <a:spcPts val="600"/>
              </a:spcBef>
              <a:buFont typeface="Arial" panose="020B0604020202020204" pitchFamily="34" charset="0"/>
              <a:buChar char="•"/>
            </a:pPr>
            <a:endParaRPr lang="en-US" sz="2300" dirty="0">
              <a:latin typeface="Futura CondensedLight" panose="020B0506000000000000" pitchFamily="34" charset="0"/>
            </a:endParaRPr>
          </a:p>
        </p:txBody>
      </p:sp>
      <p:sp>
        <p:nvSpPr>
          <p:cNvPr id="5" name="Slide Number Placeholder 4">
            <a:extLst>
              <a:ext uri="{FF2B5EF4-FFF2-40B4-BE49-F238E27FC236}">
                <a16:creationId xmlns:a16="http://schemas.microsoft.com/office/drawing/2014/main" id="{9AA5D2E6-A3D4-4293-B69A-45F61D2F4DCA}"/>
              </a:ext>
            </a:extLst>
          </p:cNvPr>
          <p:cNvSpPr>
            <a:spLocks noGrp="1"/>
          </p:cNvSpPr>
          <p:nvPr>
            <p:ph type="sldNum" sz="quarter" idx="4"/>
          </p:nvPr>
        </p:nvSpPr>
        <p:spPr/>
        <p:txBody>
          <a:bodyPr/>
          <a:lstStyle/>
          <a:p>
            <a:fld id="{B387B070-741B-476A-9F8F-1439642B2301}" type="slidenum">
              <a:rPr lang="en-GB" smtClean="0"/>
              <a:pPr/>
              <a:t>4</a:t>
            </a:fld>
            <a:endParaRPr lang="en-GB" dirty="0"/>
          </a:p>
        </p:txBody>
      </p:sp>
      <p:sp>
        <p:nvSpPr>
          <p:cNvPr id="6" name="Title 1">
            <a:extLst>
              <a:ext uri="{FF2B5EF4-FFF2-40B4-BE49-F238E27FC236}">
                <a16:creationId xmlns:a16="http://schemas.microsoft.com/office/drawing/2014/main" id="{8CF7F3FA-234C-8687-11D9-D9FCBB5235AA}"/>
              </a:ext>
            </a:extLst>
          </p:cNvPr>
          <p:cNvSpPr txBox="1">
            <a:spLocks/>
          </p:cNvSpPr>
          <p:nvPr/>
        </p:nvSpPr>
        <p:spPr>
          <a:xfrm>
            <a:off x="372014" y="2507806"/>
            <a:ext cx="8441772" cy="710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it-IT" b="1" dirty="0">
                <a:latin typeface="Futura CondensedLight" panose="020B0506000000000000" pitchFamily="34" charset="0"/>
              </a:rPr>
              <a:t>Profiles of participants:</a:t>
            </a:r>
            <a:endParaRPr lang="en-GB" dirty="0"/>
          </a:p>
        </p:txBody>
      </p:sp>
      <p:sp>
        <p:nvSpPr>
          <p:cNvPr id="7" name="Content Placeholder 2">
            <a:extLst>
              <a:ext uri="{FF2B5EF4-FFF2-40B4-BE49-F238E27FC236}">
                <a16:creationId xmlns:a16="http://schemas.microsoft.com/office/drawing/2014/main" id="{2BA62825-BFFA-5C0E-81B2-E349F8497D02}"/>
              </a:ext>
            </a:extLst>
          </p:cNvPr>
          <p:cNvSpPr txBox="1">
            <a:spLocks/>
          </p:cNvSpPr>
          <p:nvPr/>
        </p:nvSpPr>
        <p:spPr>
          <a:xfrm>
            <a:off x="614179" y="4881358"/>
            <a:ext cx="10963642" cy="1258432"/>
          </a:xfrm>
          <a:prstGeom prst="rect">
            <a:avLst/>
          </a:prstGeom>
        </p:spPr>
        <p:txBody>
          <a:bodyPr vert="horz" lIns="91440" tIns="45720" rIns="91440" bIns="45720" rtlCol="0">
            <a:normAutofit fontScale="92500"/>
          </a:bodyPr>
          <a:lstStyle>
            <a:lvl1pPr marL="0" indent="0" algn="l" defTabSz="914400" rtl="0" eaLnBrk="1" latinLnBrk="0" hangingPunct="1">
              <a:lnSpc>
                <a:spcPct val="150000"/>
              </a:lnSpc>
              <a:spcBef>
                <a:spcPts val="24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600"/>
              </a:spcBef>
              <a:buFont typeface="Arial" panose="020B0604020202020204" pitchFamily="34" charset="0"/>
              <a:buChar char="•"/>
            </a:pPr>
            <a:r>
              <a:rPr lang="en-US" sz="2200" b="1" u="sng" dirty="0">
                <a:latin typeface="Futura CondensedLight" panose="020B0506000000000000" pitchFamily="34" charset="0"/>
              </a:rPr>
              <a:t>Scaling-up support </a:t>
            </a:r>
            <a:r>
              <a:rPr lang="en-US" sz="2200" b="1" u="sng" dirty="0" err="1">
                <a:latin typeface="Futura CondensedLight" panose="020B0506000000000000" pitchFamily="34" charset="0"/>
              </a:rPr>
              <a:t>organisations</a:t>
            </a:r>
            <a:r>
              <a:rPr lang="en-US" sz="2200" u="sng" dirty="0">
                <a:latin typeface="Futura CondensedLight" panose="020B0506000000000000" pitchFamily="34" charset="0"/>
              </a:rPr>
              <a:t> </a:t>
            </a:r>
            <a:r>
              <a:rPr lang="en-US" sz="2200" dirty="0">
                <a:latin typeface="Futura CondensedLight" panose="020B0506000000000000" pitchFamily="34" charset="0"/>
              </a:rPr>
              <a:t>from COSME participating countries that are cluster members (research institutes, fab labs, [digital] innovation hubs, creative hubs, resource-efficiency service providers, incubators and accelerators).</a:t>
            </a:r>
            <a:endParaRPr lang="en-US" sz="2500" dirty="0">
              <a:latin typeface="Futura CondensedLight" panose="020B0506000000000000" pitchFamily="34" charset="0"/>
            </a:endParaRPr>
          </a:p>
        </p:txBody>
      </p:sp>
      <p:sp>
        <p:nvSpPr>
          <p:cNvPr id="8" name="ZoneTexte 7">
            <a:extLst>
              <a:ext uri="{FF2B5EF4-FFF2-40B4-BE49-F238E27FC236}">
                <a16:creationId xmlns:a16="http://schemas.microsoft.com/office/drawing/2014/main" id="{110F32DE-083D-C530-EFEC-1E772233B679}"/>
              </a:ext>
            </a:extLst>
          </p:cNvPr>
          <p:cNvSpPr txBox="1"/>
          <p:nvPr/>
        </p:nvSpPr>
        <p:spPr>
          <a:xfrm>
            <a:off x="575214" y="3220931"/>
            <a:ext cx="11285352" cy="795539"/>
          </a:xfrm>
          <a:prstGeom prst="rect">
            <a:avLst/>
          </a:prstGeom>
          <a:noFill/>
        </p:spPr>
        <p:txBody>
          <a:bodyPr wrap="square">
            <a:spAutoFit/>
          </a:bodyPr>
          <a:lstStyle/>
          <a:p>
            <a:pPr marL="342900" indent="-342900">
              <a:lnSpc>
                <a:spcPct val="120000"/>
              </a:lnSpc>
              <a:spcBef>
                <a:spcPts val="600"/>
              </a:spcBef>
              <a:buFont typeface="Arial" panose="020B0604020202020204" pitchFamily="34" charset="0"/>
              <a:buChar char="•"/>
            </a:pPr>
            <a:r>
              <a:rPr lang="en-US" sz="2000" b="1" u="sng" dirty="0">
                <a:latin typeface="Futura CondensedLight" panose="020B0506000000000000" pitchFamily="34" charset="0"/>
              </a:rPr>
              <a:t>Cluster </a:t>
            </a:r>
            <a:r>
              <a:rPr lang="en-US" sz="2000" b="1" u="sng" dirty="0" err="1">
                <a:latin typeface="Futura CondensedLight" panose="020B0506000000000000" pitchFamily="34" charset="0"/>
              </a:rPr>
              <a:t>organisations</a:t>
            </a:r>
            <a:r>
              <a:rPr lang="en-US" sz="2000" b="1" u="sng" dirty="0">
                <a:latin typeface="Futura CondensedLight" panose="020B0506000000000000" pitchFamily="34" charset="0"/>
              </a:rPr>
              <a:t> </a:t>
            </a:r>
            <a:r>
              <a:rPr lang="en-US" sz="2000" dirty="0">
                <a:latin typeface="Futura CondensedLight" panose="020B0506000000000000" pitchFamily="34" charset="0"/>
              </a:rPr>
              <a:t>and business network </a:t>
            </a:r>
            <a:r>
              <a:rPr lang="en-US" sz="2000" dirty="0" err="1">
                <a:latin typeface="Futura CondensedLight" panose="020B0506000000000000" pitchFamily="34" charset="0"/>
              </a:rPr>
              <a:t>organisations</a:t>
            </a:r>
            <a:r>
              <a:rPr lang="en-US" sz="2000" dirty="0">
                <a:latin typeface="Futura CondensedLight" panose="020B0506000000000000" pitchFamily="34" charset="0"/>
              </a:rPr>
              <a:t> from COSME participating countries</a:t>
            </a:r>
          </a:p>
        </p:txBody>
      </p:sp>
      <p:sp>
        <p:nvSpPr>
          <p:cNvPr id="10" name="ZoneTexte 9">
            <a:extLst>
              <a:ext uri="{FF2B5EF4-FFF2-40B4-BE49-F238E27FC236}">
                <a16:creationId xmlns:a16="http://schemas.microsoft.com/office/drawing/2014/main" id="{0072A1B0-1061-6794-16A9-7DB953640688}"/>
              </a:ext>
            </a:extLst>
          </p:cNvPr>
          <p:cNvSpPr txBox="1"/>
          <p:nvPr/>
        </p:nvSpPr>
        <p:spPr>
          <a:xfrm>
            <a:off x="614179" y="4235907"/>
            <a:ext cx="10854785" cy="426014"/>
          </a:xfrm>
          <a:prstGeom prst="rect">
            <a:avLst/>
          </a:prstGeom>
          <a:noFill/>
        </p:spPr>
        <p:txBody>
          <a:bodyPr wrap="square">
            <a:spAutoFit/>
          </a:bodyPr>
          <a:lstStyle/>
          <a:p>
            <a:pPr marL="342900" indent="-342900">
              <a:lnSpc>
                <a:spcPct val="120000"/>
              </a:lnSpc>
              <a:spcBef>
                <a:spcPts val="600"/>
              </a:spcBef>
              <a:buFont typeface="Arial" panose="020B0604020202020204" pitchFamily="34" charset="0"/>
              <a:buChar char="•"/>
            </a:pPr>
            <a:r>
              <a:rPr lang="en-US" sz="2000" b="1" u="sng" dirty="0">
                <a:latin typeface="Futura CondensedLight" panose="020B0506000000000000" pitchFamily="34" charset="0"/>
              </a:rPr>
              <a:t>SMEs</a:t>
            </a:r>
            <a:r>
              <a:rPr lang="en-US" sz="2000" dirty="0">
                <a:latin typeface="Futura CondensedLight" panose="020B0506000000000000" pitchFamily="34" charset="0"/>
              </a:rPr>
              <a:t>  from a COSME participating country that are cluster members</a:t>
            </a:r>
          </a:p>
        </p:txBody>
      </p:sp>
    </p:spTree>
    <p:custDataLst>
      <p:tags r:id="rId1"/>
    </p:custDataLst>
    <p:extLst>
      <p:ext uri="{BB962C8B-B14F-4D97-AF65-F5344CB8AC3E}">
        <p14:creationId xmlns:p14="http://schemas.microsoft.com/office/powerpoint/2010/main" val="2434012120"/>
      </p:ext>
    </p:extLst>
  </p:cSld>
  <p:clrMapOvr>
    <a:masterClrMapping/>
  </p:clrMapOvr>
  <mc:AlternateContent xmlns:mc="http://schemas.openxmlformats.org/markup-compatibility/2006">
    <mc:Choice xmlns:p14="http://schemas.microsoft.com/office/powerpoint/2010/main" Requires="p14">
      <p:transition spd="slow" p14:dur="3400" advTm="21869">
        <p14:reveal/>
      </p:transition>
    </mc:Choice>
    <mc:Fallback>
      <p:transition spd="slow" advTm="218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195F-F5B6-4706-B0E7-E0C488B1B12D}"/>
              </a:ext>
            </a:extLst>
          </p:cNvPr>
          <p:cNvSpPr>
            <a:spLocks noGrp="1"/>
          </p:cNvSpPr>
          <p:nvPr>
            <p:ph type="title"/>
          </p:nvPr>
        </p:nvSpPr>
        <p:spPr>
          <a:xfrm>
            <a:off x="372016" y="399636"/>
            <a:ext cx="9114785" cy="710214"/>
          </a:xfrm>
        </p:spPr>
        <p:txBody>
          <a:bodyPr>
            <a:normAutofit/>
          </a:bodyPr>
          <a:lstStyle/>
          <a:p>
            <a:r>
              <a:rPr lang="en-US" b="1" dirty="0" err="1">
                <a:latin typeface="Futura CondensedLight" panose="020B0506000000000000" pitchFamily="34" charset="0"/>
              </a:rPr>
              <a:t>ClusterXchange</a:t>
            </a:r>
            <a:r>
              <a:rPr lang="en-US" b="1" dirty="0">
                <a:latin typeface="Futura CondensedLight" panose="020B0506000000000000" pitchFamily="34" charset="0"/>
              </a:rPr>
              <a:t> important details :</a:t>
            </a:r>
            <a:endParaRPr lang="en-GB" b="1" dirty="0">
              <a:latin typeface="Futura CondensedLight" panose="020B0506000000000000" pitchFamily="34" charset="0"/>
            </a:endParaRPr>
          </a:p>
        </p:txBody>
      </p:sp>
      <p:sp>
        <p:nvSpPr>
          <p:cNvPr id="3" name="Content Placeholder 2">
            <a:extLst>
              <a:ext uri="{FF2B5EF4-FFF2-40B4-BE49-F238E27FC236}">
                <a16:creationId xmlns:a16="http://schemas.microsoft.com/office/drawing/2014/main" id="{D0241F51-D833-4888-A7BD-5EC98C707215}"/>
              </a:ext>
            </a:extLst>
          </p:cNvPr>
          <p:cNvSpPr>
            <a:spLocks noGrp="1"/>
          </p:cNvSpPr>
          <p:nvPr>
            <p:ph sz="quarter" idx="10"/>
          </p:nvPr>
        </p:nvSpPr>
        <p:spPr>
          <a:xfrm>
            <a:off x="626878" y="1628085"/>
            <a:ext cx="10938242" cy="947057"/>
          </a:xfrm>
        </p:spPr>
        <p:txBody>
          <a:bodyPr>
            <a:normAutofit/>
          </a:bodyPr>
          <a:lstStyle/>
          <a:p>
            <a:pPr>
              <a:lnSpc>
                <a:spcPct val="100000"/>
              </a:lnSpc>
              <a:spcBef>
                <a:spcPts val="0"/>
              </a:spcBef>
              <a:spcAft>
                <a:spcPts val="2400"/>
              </a:spcAft>
            </a:pPr>
            <a:r>
              <a:rPr lang="en-US" sz="2200" b="1" dirty="0">
                <a:latin typeface="Futura CondensedLight" panose="020B0506000000000000" pitchFamily="34" charset="0"/>
              </a:rPr>
              <a:t>1. </a:t>
            </a:r>
            <a:r>
              <a:rPr lang="en-US" sz="2200" b="1" u="sng" dirty="0">
                <a:latin typeface="Futura CondensedLight" panose="020B0506000000000000" pitchFamily="34" charset="0"/>
              </a:rPr>
              <a:t>Number of exchanges</a:t>
            </a:r>
            <a:r>
              <a:rPr lang="en-US" sz="2200" u="sng" dirty="0">
                <a:latin typeface="Futura CondensedLight" panose="020B0506000000000000" pitchFamily="34" charset="0"/>
              </a:rPr>
              <a:t>:</a:t>
            </a:r>
            <a:r>
              <a:rPr lang="en-US" sz="2200" dirty="0">
                <a:latin typeface="Futura CondensedLight" panose="020B0506000000000000" pitchFamily="34" charset="0"/>
              </a:rPr>
              <a:t> As VO you can only make one exchange, while as HO you can host as many VO as you like.</a:t>
            </a:r>
            <a:endParaRPr lang="it-IT" sz="2200" dirty="0">
              <a:latin typeface="Futura CondensedLight" panose="020B0506000000000000" pitchFamily="34" charset="0"/>
            </a:endParaRPr>
          </a:p>
        </p:txBody>
      </p:sp>
      <p:sp>
        <p:nvSpPr>
          <p:cNvPr id="5" name="Slide Number Placeholder 4">
            <a:extLst>
              <a:ext uri="{FF2B5EF4-FFF2-40B4-BE49-F238E27FC236}">
                <a16:creationId xmlns:a16="http://schemas.microsoft.com/office/drawing/2014/main" id="{9AA5D2E6-A3D4-4293-B69A-45F61D2F4DCA}"/>
              </a:ext>
            </a:extLst>
          </p:cNvPr>
          <p:cNvSpPr>
            <a:spLocks noGrp="1"/>
          </p:cNvSpPr>
          <p:nvPr>
            <p:ph type="sldNum" sz="quarter" idx="4"/>
          </p:nvPr>
        </p:nvSpPr>
        <p:spPr/>
        <p:txBody>
          <a:bodyPr/>
          <a:lstStyle/>
          <a:p>
            <a:fld id="{B387B070-741B-476A-9F8F-1439642B2301}" type="slidenum">
              <a:rPr lang="en-GB" smtClean="0"/>
              <a:pPr/>
              <a:t>5</a:t>
            </a:fld>
            <a:endParaRPr lang="en-GB" dirty="0"/>
          </a:p>
        </p:txBody>
      </p:sp>
      <p:sp>
        <p:nvSpPr>
          <p:cNvPr id="10" name="ZoneTexte 9">
            <a:extLst>
              <a:ext uri="{FF2B5EF4-FFF2-40B4-BE49-F238E27FC236}">
                <a16:creationId xmlns:a16="http://schemas.microsoft.com/office/drawing/2014/main" id="{B84136B0-8BCD-8EB0-7FE0-1AF2772999C2}"/>
              </a:ext>
            </a:extLst>
          </p:cNvPr>
          <p:cNvSpPr txBox="1"/>
          <p:nvPr/>
        </p:nvSpPr>
        <p:spPr>
          <a:xfrm>
            <a:off x="626878" y="2855166"/>
            <a:ext cx="10938240" cy="43088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2400"/>
              </a:spcAft>
              <a:buClrTx/>
              <a:buSzTx/>
              <a:tabLst/>
              <a:defRPr/>
            </a:pPr>
            <a:r>
              <a:rPr lang="it-IT" sz="2200" b="1" dirty="0">
                <a:solidFill>
                  <a:srgbClr val="4D4D4D"/>
                </a:solidFill>
                <a:latin typeface="Futura CondensedLight" panose="020B0506000000000000" pitchFamily="34" charset="0"/>
              </a:rPr>
              <a:t>2. </a:t>
            </a:r>
            <a:r>
              <a:rPr kumimoji="0" lang="it-IT" sz="2200" b="1" i="0" u="sng" strike="noStrike" kern="1200" cap="none" spc="0" normalizeH="0" baseline="0" noProof="0" dirty="0">
                <a:ln>
                  <a:noFill/>
                </a:ln>
                <a:solidFill>
                  <a:srgbClr val="4D4D4D"/>
                </a:solidFill>
                <a:effectLst/>
                <a:uLnTx/>
                <a:uFillTx/>
                <a:latin typeface="Futura CondensedLight" panose="020B0506000000000000" pitchFamily="34" charset="0"/>
              </a:rPr>
              <a:t>Duration</a:t>
            </a:r>
            <a:r>
              <a:rPr kumimoji="0" lang="it-IT" sz="2200" b="0" i="0" u="sng" strike="noStrike" kern="1200" cap="none" spc="0" normalizeH="0" baseline="0" noProof="0" dirty="0">
                <a:ln>
                  <a:noFill/>
                </a:ln>
                <a:solidFill>
                  <a:srgbClr val="4D4D4D"/>
                </a:solidFill>
                <a:effectLst/>
                <a:uLnTx/>
                <a:uFillTx/>
                <a:latin typeface="Futura CondensedLight" panose="020B0506000000000000" pitchFamily="34" charset="0"/>
              </a:rPr>
              <a:t>:</a:t>
            </a:r>
            <a:r>
              <a:rPr kumimoji="0" lang="it-IT" sz="2200" b="0" i="0" u="none" strike="noStrike" kern="1200" cap="none" spc="0" normalizeH="0" baseline="0" noProof="0" dirty="0">
                <a:ln>
                  <a:noFill/>
                </a:ln>
                <a:solidFill>
                  <a:srgbClr val="4D4D4D"/>
                </a:solidFill>
                <a:effectLst/>
                <a:uLnTx/>
                <a:uFillTx/>
                <a:latin typeface="Futura CondensedLight" panose="020B0506000000000000" pitchFamily="34" charset="0"/>
              </a:rPr>
              <a:t> </a:t>
            </a:r>
            <a:r>
              <a:rPr kumimoji="0" lang="en-US" sz="2200" b="0" i="0" u="none" strike="noStrike" kern="1200" cap="none" spc="0" normalizeH="0" baseline="0" noProof="0" dirty="0">
                <a:ln>
                  <a:noFill/>
                </a:ln>
                <a:solidFill>
                  <a:srgbClr val="4D4D4D"/>
                </a:solidFill>
                <a:effectLst/>
                <a:uLnTx/>
                <a:uFillTx/>
                <a:latin typeface="Futura CondensedLight" panose="020B0506000000000000" pitchFamily="34" charset="0"/>
              </a:rPr>
              <a:t>from minimum 3 working days (excluding travel time) to one month.</a:t>
            </a:r>
          </a:p>
        </p:txBody>
      </p:sp>
      <p:sp>
        <p:nvSpPr>
          <p:cNvPr id="14" name="ZoneTexte 13">
            <a:extLst>
              <a:ext uri="{FF2B5EF4-FFF2-40B4-BE49-F238E27FC236}">
                <a16:creationId xmlns:a16="http://schemas.microsoft.com/office/drawing/2014/main" id="{1E975E23-3040-7AE2-BEA9-1EF4889E4EB0}"/>
              </a:ext>
            </a:extLst>
          </p:cNvPr>
          <p:cNvSpPr txBox="1"/>
          <p:nvPr/>
        </p:nvSpPr>
        <p:spPr>
          <a:xfrm>
            <a:off x="626878" y="3858718"/>
            <a:ext cx="10938241"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2400"/>
              </a:spcAft>
              <a:buClrTx/>
              <a:buSzTx/>
              <a:tabLst/>
              <a:defRPr/>
            </a:pPr>
            <a:r>
              <a:rPr kumimoji="0" lang="it-IT" sz="2200" b="1" i="0"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rPr>
              <a:t>3. </a:t>
            </a:r>
            <a:r>
              <a:rPr kumimoji="0" lang="it-IT" sz="2200" b="1" i="0" u="sng"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rPr>
              <a:t>Requirements</a:t>
            </a:r>
            <a:r>
              <a:rPr kumimoji="0" lang="it-IT" sz="2200" b="0" i="0" u="sng"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rPr>
              <a:t>:</a:t>
            </a:r>
            <a:r>
              <a:rPr kumimoji="0" lang="it-IT" sz="2200" b="0" i="0" u="none"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rPr>
              <a:t> </a:t>
            </a:r>
            <a:r>
              <a:rPr kumimoji="0" lang="en-US" sz="2200" b="0" i="0" u="none"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rPr>
              <a:t>Priority is given to exchanges covering a distance longer than 200 km between VO and HO (obligatory with residence in different countries). </a:t>
            </a:r>
          </a:p>
        </p:txBody>
      </p:sp>
      <p:sp>
        <p:nvSpPr>
          <p:cNvPr id="18" name="ZoneTexte 17">
            <a:extLst>
              <a:ext uri="{FF2B5EF4-FFF2-40B4-BE49-F238E27FC236}">
                <a16:creationId xmlns:a16="http://schemas.microsoft.com/office/drawing/2014/main" id="{28C3C18A-E771-AB10-2A59-8417B171BEEA}"/>
              </a:ext>
            </a:extLst>
          </p:cNvPr>
          <p:cNvSpPr txBox="1"/>
          <p:nvPr/>
        </p:nvSpPr>
        <p:spPr>
          <a:xfrm>
            <a:off x="626879" y="5200824"/>
            <a:ext cx="10938239" cy="43088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2400"/>
              </a:spcAft>
              <a:buClrTx/>
              <a:buSzTx/>
              <a:tabLst/>
              <a:defRPr/>
            </a:pPr>
            <a:r>
              <a:rPr kumimoji="0" lang="en-US" sz="2200" b="1" i="0"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rPr>
              <a:t>4. </a:t>
            </a:r>
            <a:r>
              <a:rPr kumimoji="0" lang="en-US" sz="2200" b="1" i="0" u="sng"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rPr>
              <a:t>Financial assistance</a:t>
            </a:r>
            <a:r>
              <a:rPr kumimoji="0" lang="en-US" sz="2200" b="0" i="0" u="none"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rPr>
              <a:t>: As VO you receive a lump-sum from 530€ to 1100€.</a:t>
            </a:r>
            <a:endParaRPr kumimoji="0" lang="it-IT" sz="2200" b="0" i="0" u="none" strike="noStrike" kern="1200" cap="none" spc="0" normalizeH="0" baseline="0" noProof="0" dirty="0">
              <a:ln>
                <a:noFill/>
              </a:ln>
              <a:solidFill>
                <a:srgbClr val="4D4D4D"/>
              </a:solidFill>
              <a:effectLst/>
              <a:uLnTx/>
              <a:uFillTx/>
              <a:latin typeface="Futura CondensedLight" panose="020B0506000000000000" pitchFamily="34" charset="0"/>
              <a:ea typeface="+mn-ea"/>
              <a:cs typeface="+mn-cs"/>
            </a:endParaRPr>
          </a:p>
        </p:txBody>
      </p:sp>
    </p:spTree>
    <p:custDataLst>
      <p:tags r:id="rId1"/>
    </p:custDataLst>
    <p:extLst>
      <p:ext uri="{BB962C8B-B14F-4D97-AF65-F5344CB8AC3E}">
        <p14:creationId xmlns:p14="http://schemas.microsoft.com/office/powerpoint/2010/main" val="2146426033"/>
      </p:ext>
    </p:extLst>
  </p:cSld>
  <p:clrMapOvr>
    <a:masterClrMapping/>
  </p:clrMapOvr>
  <mc:AlternateContent xmlns:mc="http://schemas.openxmlformats.org/markup-compatibility/2006">
    <mc:Choice xmlns:p14="http://schemas.microsoft.com/office/powerpoint/2010/main" Requires="p14">
      <p:transition spd="med" p14:dur="700" advTm="15320">
        <p:fade/>
      </p:transition>
    </mc:Choice>
    <mc:Fallback>
      <p:transition spd="med" advTm="153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4"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4CCC4A60-B468-B460-87BB-B46D12287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443984"/>
          </a:xfrm>
          <a:prstGeom prst="rect">
            <a:avLst/>
          </a:prstGeom>
        </p:spPr>
      </p:pic>
      <p:sp>
        <p:nvSpPr>
          <p:cNvPr id="7" name="ZoneTexte 6">
            <a:extLst>
              <a:ext uri="{FF2B5EF4-FFF2-40B4-BE49-F238E27FC236}">
                <a16:creationId xmlns:a16="http://schemas.microsoft.com/office/drawing/2014/main" id="{3731DCE2-4452-2016-4558-31111426A9A4}"/>
              </a:ext>
            </a:extLst>
          </p:cNvPr>
          <p:cNvSpPr txBox="1"/>
          <p:nvPr/>
        </p:nvSpPr>
        <p:spPr>
          <a:xfrm>
            <a:off x="2552700" y="5094905"/>
            <a:ext cx="70865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3AA2DF"/>
                </a:solidFill>
                <a:effectLst/>
                <a:uLnTx/>
                <a:uFillTx/>
                <a:latin typeface="Futura CondensedLight" panose="020B0506000000000000" pitchFamily="34" charset="0"/>
                <a:ea typeface="+mn-ea"/>
                <a:cs typeface="+mn-cs"/>
              </a:rPr>
              <a:t>EXXTRA ClusterXchanges </a:t>
            </a:r>
            <a:endParaRPr kumimoji="0" lang="en-GB" sz="4400" b="0" i="0" u="none" strike="noStrike" kern="1200" cap="none" spc="0" normalizeH="0" baseline="0" noProof="0" dirty="0">
              <a:ln>
                <a:noFill/>
              </a:ln>
              <a:solidFill>
                <a:srgbClr val="3AA2DF"/>
              </a:solidFill>
              <a:effectLst/>
              <a:uLnTx/>
              <a:uFillTx/>
              <a:latin typeface="Montserrat"/>
              <a:ea typeface="+mn-ea"/>
              <a:cs typeface="+mn-cs"/>
            </a:endParaRPr>
          </a:p>
        </p:txBody>
      </p:sp>
    </p:spTree>
    <p:extLst>
      <p:ext uri="{BB962C8B-B14F-4D97-AF65-F5344CB8AC3E}">
        <p14:creationId xmlns:p14="http://schemas.microsoft.com/office/powerpoint/2010/main" val="671824743"/>
      </p:ext>
    </p:extLst>
  </p:cSld>
  <p:clrMapOvr>
    <a:masterClrMapping/>
  </p:clrMapOvr>
  <mc:AlternateContent xmlns:mc="http://schemas.openxmlformats.org/markup-compatibility/2006">
    <mc:Choice xmlns:p14="http://schemas.microsoft.com/office/powerpoint/2010/main" Requires="p14">
      <p:transition spd="slow" p14:dur="1500" advTm="1860">
        <p:split orient="vert" dir="in"/>
      </p:transition>
    </mc:Choice>
    <mc:Fallback>
      <p:transition spd="slow" advTm="1860">
        <p:split orient="vert" dir="in"/>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6231D12-4DCD-8138-87AC-797A0DFD5A54}"/>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CD2D6A-7737-4D1B-9055-1840FE4D0B3D}" type="slidenum">
              <a:rPr lang="en-US" smtClean="0"/>
              <a:pPr/>
              <a:t>7</a:t>
            </a:fld>
            <a:endParaRPr lang="en-GB" dirty="0"/>
          </a:p>
        </p:txBody>
      </p:sp>
      <p:sp>
        <p:nvSpPr>
          <p:cNvPr id="12" name="ZoneTexte 11">
            <a:extLst>
              <a:ext uri="{FF2B5EF4-FFF2-40B4-BE49-F238E27FC236}">
                <a16:creationId xmlns:a16="http://schemas.microsoft.com/office/drawing/2014/main" id="{3D55F18E-CD89-9C4D-5393-52AB24CB6FDA}"/>
              </a:ext>
            </a:extLst>
          </p:cNvPr>
          <p:cNvSpPr txBox="1"/>
          <p:nvPr/>
        </p:nvSpPr>
        <p:spPr>
          <a:xfrm>
            <a:off x="536459" y="1639065"/>
            <a:ext cx="6531201" cy="830997"/>
          </a:xfrm>
          <a:prstGeom prst="rect">
            <a:avLst/>
          </a:prstGeom>
          <a:noFill/>
        </p:spPr>
        <p:txBody>
          <a:bodyPr wrap="square">
            <a:spAutoFit/>
          </a:bodyPr>
          <a:lstStyle/>
          <a:p>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From 27th of November to 18th of December 2020</a:t>
            </a:r>
            <a:endParaRPr lang="fr-FR" sz="2400" b="1" dirty="0">
              <a:solidFill>
                <a:srgbClr val="FFC509"/>
              </a:solidFill>
              <a:effectLst>
                <a:outerShdw blurRad="38100" dist="38100" dir="2700000" algn="tl">
                  <a:srgbClr val="000000">
                    <a:alpha val="43137"/>
                  </a:srgbClr>
                </a:outerShdw>
              </a:effectLst>
            </a:endParaRPr>
          </a:p>
        </p:txBody>
      </p:sp>
      <p:sp>
        <p:nvSpPr>
          <p:cNvPr id="15" name="Title 1">
            <a:extLst>
              <a:ext uri="{FF2B5EF4-FFF2-40B4-BE49-F238E27FC236}">
                <a16:creationId xmlns:a16="http://schemas.microsoft.com/office/drawing/2014/main" id="{1442CC17-B429-1732-14F5-208A9D538FEC}"/>
              </a:ext>
            </a:extLst>
          </p:cNvPr>
          <p:cNvSpPr txBox="1">
            <a:spLocks/>
          </p:cNvSpPr>
          <p:nvPr/>
        </p:nvSpPr>
        <p:spPr>
          <a:xfrm>
            <a:off x="8249051" y="2065519"/>
            <a:ext cx="3727843" cy="324116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pPr algn="ctr"/>
            <a:r>
              <a:rPr lang="it-IT" sz="4000" b="1" dirty="0">
                <a:solidFill>
                  <a:schemeClr val="bg1"/>
                </a:solidFill>
                <a:latin typeface="Futura CondensedLight" panose="020B0506000000000000" pitchFamily="34" charset="0"/>
              </a:rPr>
              <a:t>TOWL (HO)</a:t>
            </a:r>
          </a:p>
          <a:p>
            <a:pPr algn="ctr"/>
            <a:endParaRPr lang="en-GB" sz="4000" dirty="0">
              <a:solidFill>
                <a:schemeClr val="bg1"/>
              </a:solidFill>
              <a:latin typeface="+mn-lt"/>
            </a:endParaRPr>
          </a:p>
          <a:p>
            <a:pPr algn="ctr"/>
            <a:r>
              <a:rPr lang="en-GB" sz="4000" dirty="0">
                <a:solidFill>
                  <a:schemeClr val="bg1"/>
                </a:solidFill>
                <a:latin typeface="+mn-lt"/>
              </a:rPr>
              <a:t>&amp;</a:t>
            </a:r>
          </a:p>
          <a:p>
            <a:pPr algn="ctr"/>
            <a:endParaRPr lang="it-IT" sz="4000" b="1" dirty="0">
              <a:solidFill>
                <a:schemeClr val="bg1"/>
              </a:solidFill>
              <a:latin typeface="Futura CondensedLight" panose="020B0506000000000000" pitchFamily="34" charset="0"/>
            </a:endParaRPr>
          </a:p>
          <a:p>
            <a:pPr algn="ctr">
              <a:spcAft>
                <a:spcPts val="600"/>
              </a:spcAft>
            </a:pPr>
            <a:r>
              <a:rPr lang="it-IT" sz="3900" b="1" dirty="0">
                <a:solidFill>
                  <a:schemeClr val="bg1"/>
                </a:solidFill>
                <a:latin typeface="Futura CondensedLight" panose="020B0506000000000000" pitchFamily="34" charset="0"/>
              </a:rPr>
              <a:t>MAFEX (VO) </a:t>
            </a:r>
          </a:p>
          <a:p>
            <a:pPr algn="ctr"/>
            <a:endParaRPr lang="it-IT" sz="3600" dirty="0">
              <a:solidFill>
                <a:schemeClr val="bg1"/>
              </a:solidFill>
              <a:latin typeface="Futura CondensedLight" panose="020B0506000000000000" pitchFamily="34" charset="0"/>
            </a:endParaRPr>
          </a:p>
          <a:p>
            <a:pPr algn="ctr"/>
            <a:r>
              <a:rPr lang="it-IT" sz="3600" dirty="0">
                <a:solidFill>
                  <a:schemeClr val="bg1"/>
                </a:solidFill>
                <a:latin typeface="Futura CondensedLight" panose="020B0506000000000000" pitchFamily="34" charset="0"/>
              </a:rPr>
              <a:t>exchange</a:t>
            </a:r>
          </a:p>
          <a:p>
            <a:pPr algn="ctr"/>
            <a:endParaRPr lang="it-IT" b="1" dirty="0">
              <a:solidFill>
                <a:schemeClr val="bg1"/>
              </a:solidFill>
              <a:latin typeface="Futura CondensedLight" panose="020B0506000000000000" pitchFamily="34" charset="0"/>
            </a:endParaRPr>
          </a:p>
        </p:txBody>
      </p:sp>
      <p:sp>
        <p:nvSpPr>
          <p:cNvPr id="27" name="ZoneTexte 26">
            <a:extLst>
              <a:ext uri="{FF2B5EF4-FFF2-40B4-BE49-F238E27FC236}">
                <a16:creationId xmlns:a16="http://schemas.microsoft.com/office/drawing/2014/main" id="{AA8E5879-55CF-88FC-3DD7-273910BD6564}"/>
              </a:ext>
            </a:extLst>
          </p:cNvPr>
          <p:cNvSpPr txBox="1"/>
          <p:nvPr/>
        </p:nvSpPr>
        <p:spPr>
          <a:xfrm>
            <a:off x="644120" y="4781843"/>
            <a:ext cx="4996542" cy="1138773"/>
          </a:xfrm>
          <a:prstGeom prst="rect">
            <a:avLst/>
          </a:prstGeom>
          <a:noFill/>
        </p:spPr>
        <p:txBody>
          <a:bodyPr wrap="square">
            <a:spAutoFit/>
          </a:bodyPr>
          <a:lstStyle/>
          <a:p>
            <a:pPr algn="r"/>
            <a:r>
              <a:rPr lang="es-ES" dirty="0">
                <a:latin typeface="Futura CondensedLight"/>
              </a:rPr>
              <a:t>MAFEX – </a:t>
            </a:r>
            <a:r>
              <a:rPr lang="es-ES" dirty="0" err="1">
                <a:latin typeface="Futura CondensedLight"/>
              </a:rPr>
              <a:t>Spanish</a:t>
            </a:r>
            <a:r>
              <a:rPr lang="es-ES" dirty="0">
                <a:latin typeface="Futura CondensedLight"/>
              </a:rPr>
              <a:t> </a:t>
            </a:r>
            <a:r>
              <a:rPr lang="es-ES" dirty="0" err="1">
                <a:latin typeface="Futura CondensedLight"/>
              </a:rPr>
              <a:t>Railway</a:t>
            </a:r>
            <a:r>
              <a:rPr lang="es-ES" dirty="0">
                <a:latin typeface="Futura CondensedLight"/>
              </a:rPr>
              <a:t> </a:t>
            </a:r>
            <a:r>
              <a:rPr lang="es-ES" dirty="0" err="1">
                <a:latin typeface="Futura CondensedLight"/>
              </a:rPr>
              <a:t>Association</a:t>
            </a:r>
            <a:endParaRPr lang="es-ES" dirty="0">
              <a:latin typeface="Futura CondensedLight"/>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4D4D4D"/>
                </a:solidFill>
                <a:effectLst/>
                <a:uLnTx/>
                <a:uFillTx/>
                <a:latin typeface="Futura CondensedLight"/>
                <a:ea typeface="+mn-ea"/>
                <a:cs typeface="+mn-cs"/>
              </a:rPr>
              <a:t>from Bilbao</a:t>
            </a:r>
            <a:r>
              <a:rPr kumimoji="0" lang="it-IT" sz="1600" b="1" i="1" u="none" strike="noStrike" kern="1200" cap="none" spc="0" normalizeH="0" baseline="0" noProof="0" dirty="0">
                <a:ln>
                  <a:noFill/>
                </a:ln>
                <a:solidFill>
                  <a:srgbClr val="4D4D4D"/>
                </a:solidFill>
                <a:effectLst/>
                <a:uLnTx/>
                <a:uFillTx/>
                <a:latin typeface="Futura CondensedLight"/>
                <a:ea typeface="+mn-ea"/>
                <a:cs typeface="+mn-cs"/>
              </a:rPr>
              <a:t>, Spain</a:t>
            </a:r>
          </a:p>
          <a:p>
            <a:pPr algn="r">
              <a:lnSpc>
                <a:spcPct val="100000"/>
              </a:lnSpc>
            </a:pPr>
            <a:endParaRPr lang="it-IT" sz="1600" b="1" i="1" dirty="0">
              <a:latin typeface="Futura CondensedLight"/>
            </a:endParaRPr>
          </a:p>
          <a:p>
            <a:pPr algn="r"/>
            <a:r>
              <a:rPr lang="it-IT" u="sng" dirty="0">
                <a:solidFill>
                  <a:schemeClr val="accent1"/>
                </a:solidFill>
                <a:latin typeface="Futura CondensedLight"/>
              </a:rPr>
              <a:t>https://www.mafex.es/en/</a:t>
            </a:r>
            <a:endParaRPr lang="en-US" u="sng" dirty="0">
              <a:solidFill>
                <a:schemeClr val="accent1"/>
              </a:solidFill>
              <a:latin typeface="Futura CondensedLight"/>
            </a:endParaRPr>
          </a:p>
        </p:txBody>
      </p:sp>
      <p:sp>
        <p:nvSpPr>
          <p:cNvPr id="30" name="ZoneTexte 29">
            <a:extLst>
              <a:ext uri="{FF2B5EF4-FFF2-40B4-BE49-F238E27FC236}">
                <a16:creationId xmlns:a16="http://schemas.microsoft.com/office/drawing/2014/main" id="{BDC037E0-390A-7BF4-226F-D23EFF4FC3F6}"/>
              </a:ext>
            </a:extLst>
          </p:cNvPr>
          <p:cNvSpPr txBox="1"/>
          <p:nvPr/>
        </p:nvSpPr>
        <p:spPr>
          <a:xfrm>
            <a:off x="2231572" y="2843654"/>
            <a:ext cx="4996542" cy="1138773"/>
          </a:xfrm>
          <a:prstGeom prst="rect">
            <a:avLst/>
          </a:prstGeom>
          <a:noFill/>
        </p:spPr>
        <p:txBody>
          <a:bodyPr wrap="square">
            <a:spAutoFit/>
          </a:bodyPr>
          <a:lstStyle/>
          <a:p>
            <a:r>
              <a:rPr lang="es-ES" dirty="0" err="1">
                <a:latin typeface="Futura CondensedLight"/>
              </a:rPr>
              <a:t>Fondazione</a:t>
            </a:r>
            <a:r>
              <a:rPr lang="es-ES" dirty="0">
                <a:latin typeface="Futura CondensedLight"/>
              </a:rPr>
              <a:t> Torino Wireless - TOWL</a:t>
            </a:r>
          </a:p>
          <a:p>
            <a:pPr>
              <a:lnSpc>
                <a:spcPct val="100000"/>
              </a:lnSpc>
            </a:pPr>
            <a:r>
              <a:rPr lang="en-US" sz="1600" b="1" i="1" dirty="0">
                <a:latin typeface="Futura CondensedLight"/>
              </a:rPr>
              <a:t>from Piedmont</a:t>
            </a:r>
            <a:r>
              <a:rPr lang="it-IT" sz="1600" b="1" i="1" dirty="0">
                <a:latin typeface="Futura CondensedLight"/>
              </a:rPr>
              <a:t>, Italy</a:t>
            </a:r>
          </a:p>
          <a:p>
            <a:pPr>
              <a:lnSpc>
                <a:spcPct val="100000"/>
              </a:lnSpc>
            </a:pPr>
            <a:r>
              <a:rPr lang="it-IT" sz="1600" b="1" i="1" dirty="0">
                <a:latin typeface="Futura CondensedLight"/>
              </a:rPr>
              <a:t> </a:t>
            </a:r>
          </a:p>
          <a:p>
            <a:r>
              <a:rPr lang="it-IT" u="sng" dirty="0">
                <a:solidFill>
                  <a:schemeClr val="accent1"/>
                </a:solidFill>
                <a:latin typeface="Futura CondensedLight"/>
              </a:rPr>
              <a:t>https://www.torinowireless.it/?lang=en</a:t>
            </a:r>
            <a:endParaRPr lang="en-US" u="sng" dirty="0">
              <a:solidFill>
                <a:schemeClr val="accent1"/>
              </a:solidFill>
              <a:latin typeface="Futura CondensedLight"/>
            </a:endParaRPr>
          </a:p>
        </p:txBody>
      </p:sp>
      <p:sp>
        <p:nvSpPr>
          <p:cNvPr id="38" name="ZoneTexte 37">
            <a:extLst>
              <a:ext uri="{FF2B5EF4-FFF2-40B4-BE49-F238E27FC236}">
                <a16:creationId xmlns:a16="http://schemas.microsoft.com/office/drawing/2014/main" id="{0130179F-7D62-519A-0AEE-D75609057E57}"/>
              </a:ext>
            </a:extLst>
          </p:cNvPr>
          <p:cNvSpPr txBox="1"/>
          <p:nvPr/>
        </p:nvSpPr>
        <p:spPr>
          <a:xfrm>
            <a:off x="1126672" y="4150783"/>
            <a:ext cx="6101442" cy="461665"/>
          </a:xfrm>
          <a:prstGeom prst="rect">
            <a:avLst/>
          </a:prstGeom>
          <a:noFill/>
        </p:spPr>
        <p:txBody>
          <a:bodyPr wrap="square">
            <a:spAutoFit/>
          </a:bodyPr>
          <a:lstStyle/>
          <a:p>
            <a:pPr algn="ctr"/>
            <a:r>
              <a:rPr lang="en-GB" sz="2400" dirty="0">
                <a:latin typeface="+mn-lt"/>
              </a:rPr>
              <a:t>&amp;</a:t>
            </a:r>
          </a:p>
        </p:txBody>
      </p:sp>
      <p:pic>
        <p:nvPicPr>
          <p:cNvPr id="17" name="Picture 2" descr="Home - Torino Wireless">
            <a:extLst>
              <a:ext uri="{FF2B5EF4-FFF2-40B4-BE49-F238E27FC236}">
                <a16:creationId xmlns:a16="http://schemas.microsoft.com/office/drawing/2014/main" id="{206A831D-0118-98A3-FACB-72EE5B81B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01" y="2987799"/>
            <a:ext cx="1577702" cy="94136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A859A600-74E4-8ACD-3763-E2F8CF15C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064" y="4835921"/>
            <a:ext cx="1677978" cy="941517"/>
          </a:xfrm>
          <a:prstGeom prst="rect">
            <a:avLst/>
          </a:prstGeom>
        </p:spPr>
      </p:pic>
    </p:spTree>
    <p:custDataLst>
      <p:tags r:id="rId1"/>
    </p:custDataLst>
    <p:extLst>
      <p:ext uri="{BB962C8B-B14F-4D97-AF65-F5344CB8AC3E}">
        <p14:creationId xmlns:p14="http://schemas.microsoft.com/office/powerpoint/2010/main" val="3002097695"/>
      </p:ext>
    </p:extLst>
  </p:cSld>
  <p:clrMapOvr>
    <a:masterClrMapping/>
  </p:clrMapOvr>
  <p:transition spd="slow" advTm="976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7" grpId="0"/>
      <p:bldP spid="30"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D76EDF5-39BE-835A-269F-36B0A9F259DB}"/>
              </a:ext>
            </a:extLst>
          </p:cNvPr>
          <p:cNvPicPr>
            <a:picLocks noChangeAspect="1"/>
          </p:cNvPicPr>
          <p:nvPr/>
        </p:nvPicPr>
        <p:blipFill rotWithShape="1">
          <a:blip r:embed="rId4">
            <a:extLst>
              <a:ext uri="{28A0092B-C50C-407E-A947-70E740481C1C}">
                <a14:useLocalDpi xmlns:a14="http://schemas.microsoft.com/office/drawing/2010/main" val="0"/>
              </a:ext>
            </a:extLst>
          </a:blip>
          <a:srcRect t="1129" r="37635" b="10082"/>
          <a:stretch/>
        </p:blipFill>
        <p:spPr>
          <a:xfrm>
            <a:off x="7029206" y="-38101"/>
            <a:ext cx="5162794" cy="3772421"/>
          </a:xfrm>
          <a:prstGeom prst="rect">
            <a:avLst/>
          </a:prstGeom>
        </p:spPr>
      </p:pic>
      <p:pic>
        <p:nvPicPr>
          <p:cNvPr id="8" name="Image 7">
            <a:extLst>
              <a:ext uri="{FF2B5EF4-FFF2-40B4-BE49-F238E27FC236}">
                <a16:creationId xmlns:a16="http://schemas.microsoft.com/office/drawing/2014/main" id="{702EEEA8-D995-D3FD-83E8-46A60BA44F3F}"/>
              </a:ext>
            </a:extLst>
          </p:cNvPr>
          <p:cNvPicPr>
            <a:picLocks noChangeAspect="1"/>
          </p:cNvPicPr>
          <p:nvPr/>
        </p:nvPicPr>
        <p:blipFill rotWithShape="1">
          <a:blip r:embed="rId4">
            <a:extLst>
              <a:ext uri="{28A0092B-C50C-407E-A947-70E740481C1C}">
                <a14:useLocalDpi xmlns:a14="http://schemas.microsoft.com/office/drawing/2010/main" val="0"/>
              </a:ext>
            </a:extLst>
          </a:blip>
          <a:srcRect l="-219" t="25456" r="219" b="1147"/>
          <a:stretch/>
        </p:blipFill>
        <p:spPr>
          <a:xfrm>
            <a:off x="3923145" y="3750064"/>
            <a:ext cx="8278380" cy="3118446"/>
          </a:xfrm>
          <a:prstGeom prst="rect">
            <a:avLst/>
          </a:prstGeom>
        </p:spPr>
      </p:pic>
      <p:sp>
        <p:nvSpPr>
          <p:cNvPr id="10" name="Forme libre : forme 9">
            <a:extLst>
              <a:ext uri="{FF2B5EF4-FFF2-40B4-BE49-F238E27FC236}">
                <a16:creationId xmlns:a16="http://schemas.microsoft.com/office/drawing/2014/main" id="{BEEAE3BB-B321-525A-B869-3636453969DB}"/>
              </a:ext>
            </a:extLst>
          </p:cNvPr>
          <p:cNvSpPr>
            <a:spLocks noGrp="1" noRot="1" noMove="1" noResize="1" noEditPoints="1" noAdjustHandles="1" noChangeArrowheads="1" noChangeShapeType="1"/>
          </p:cNvSpPr>
          <p:nvPr/>
        </p:nvSpPr>
        <p:spPr>
          <a:xfrm>
            <a:off x="-38100" y="-38100"/>
            <a:ext cx="8924925" cy="6924675"/>
          </a:xfrm>
          <a:custGeom>
            <a:avLst/>
            <a:gdLst>
              <a:gd name="connsiteX0" fmla="*/ 8029575 w 8924925"/>
              <a:gd name="connsiteY0" fmla="*/ 38100 h 6924675"/>
              <a:gd name="connsiteX1" fmla="*/ 7362825 w 8924925"/>
              <a:gd name="connsiteY1" fmla="*/ 1123950 h 6924675"/>
              <a:gd name="connsiteX2" fmla="*/ 7753350 w 8924925"/>
              <a:gd name="connsiteY2" fmla="*/ 1762125 h 6924675"/>
              <a:gd name="connsiteX3" fmla="*/ 7267575 w 8924925"/>
              <a:gd name="connsiteY3" fmla="*/ 2609850 h 6924675"/>
              <a:gd name="connsiteX4" fmla="*/ 7686675 w 8924925"/>
              <a:gd name="connsiteY4" fmla="*/ 3276600 h 6924675"/>
              <a:gd name="connsiteX5" fmla="*/ 7248525 w 8924925"/>
              <a:gd name="connsiteY5" fmla="*/ 4000500 h 6924675"/>
              <a:gd name="connsiteX6" fmla="*/ 8924925 w 8924925"/>
              <a:gd name="connsiteY6" fmla="*/ 6924675 h 6924675"/>
              <a:gd name="connsiteX7" fmla="*/ 9525 w 8924925"/>
              <a:gd name="connsiteY7" fmla="*/ 6905625 h 6924675"/>
              <a:gd name="connsiteX8" fmla="*/ 0 w 8924925"/>
              <a:gd name="connsiteY8" fmla="*/ 38100 h 6924675"/>
              <a:gd name="connsiteX9" fmla="*/ 8067675 w 8924925"/>
              <a:gd name="connsiteY9" fmla="*/ 0 h 6924675"/>
              <a:gd name="connsiteX10" fmla="*/ 8029575 w 8924925"/>
              <a:gd name="connsiteY10" fmla="*/ 38100 h 692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24925" h="6924675">
                <a:moveTo>
                  <a:pt x="8029575" y="38100"/>
                </a:moveTo>
                <a:lnTo>
                  <a:pt x="7362825" y="1123950"/>
                </a:lnTo>
                <a:lnTo>
                  <a:pt x="7753350" y="1762125"/>
                </a:lnTo>
                <a:lnTo>
                  <a:pt x="7267575" y="2609850"/>
                </a:lnTo>
                <a:lnTo>
                  <a:pt x="7686675" y="3276600"/>
                </a:lnTo>
                <a:lnTo>
                  <a:pt x="7248525" y="4000500"/>
                </a:lnTo>
                <a:lnTo>
                  <a:pt x="8924925" y="6924675"/>
                </a:lnTo>
                <a:lnTo>
                  <a:pt x="9525" y="6905625"/>
                </a:lnTo>
                <a:lnTo>
                  <a:pt x="0" y="38100"/>
                </a:lnTo>
                <a:lnTo>
                  <a:pt x="8067675" y="0"/>
                </a:lnTo>
                <a:lnTo>
                  <a:pt x="8029575"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AE841EB4-0ED8-67F3-ABAE-FBBA934D2B2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CD2D6A-7737-4D1B-9055-1840FE4D0B3D}" type="slidenum">
              <a:rPr lang="en-US" smtClean="0"/>
              <a:pPr/>
              <a:t>8</a:t>
            </a:fld>
            <a:endParaRPr lang="en-GB" dirty="0"/>
          </a:p>
        </p:txBody>
      </p:sp>
      <p:sp>
        <p:nvSpPr>
          <p:cNvPr id="32" name="ZoneTexte 31">
            <a:extLst>
              <a:ext uri="{FF2B5EF4-FFF2-40B4-BE49-F238E27FC236}">
                <a16:creationId xmlns:a16="http://schemas.microsoft.com/office/drawing/2014/main" id="{746BD096-103A-4FA7-F196-C9C10A6F213F}"/>
              </a:ext>
            </a:extLst>
          </p:cNvPr>
          <p:cNvSpPr txBox="1"/>
          <p:nvPr/>
        </p:nvSpPr>
        <p:spPr>
          <a:xfrm>
            <a:off x="318988" y="690694"/>
            <a:ext cx="2558143" cy="584775"/>
          </a:xfrm>
          <a:prstGeom prst="rect">
            <a:avLst/>
          </a:prstGeom>
          <a:noFill/>
        </p:spPr>
        <p:txBody>
          <a:bodyPr wrap="square" rtlCol="0">
            <a:spAutoFit/>
          </a:bodyPr>
          <a:lstStyle/>
          <a:p>
            <a:r>
              <a:rPr lang="fr-FR" sz="3200" b="1" dirty="0">
                <a:solidFill>
                  <a:srgbClr val="263A6C"/>
                </a:solidFill>
              </a:rPr>
              <a:t>AGENDA : </a:t>
            </a:r>
          </a:p>
        </p:txBody>
      </p:sp>
      <p:sp>
        <p:nvSpPr>
          <p:cNvPr id="34" name="ZoneTexte 33">
            <a:extLst>
              <a:ext uri="{FF2B5EF4-FFF2-40B4-BE49-F238E27FC236}">
                <a16:creationId xmlns:a16="http://schemas.microsoft.com/office/drawing/2014/main" id="{75B84974-FD4F-D21B-DB42-204FFFB65441}"/>
              </a:ext>
            </a:extLst>
          </p:cNvPr>
          <p:cNvSpPr txBox="1"/>
          <p:nvPr/>
        </p:nvSpPr>
        <p:spPr>
          <a:xfrm>
            <a:off x="318988" y="3722905"/>
            <a:ext cx="6150428" cy="584775"/>
          </a:xfrm>
          <a:prstGeom prst="rect">
            <a:avLst/>
          </a:prstGeom>
          <a:noFill/>
        </p:spPr>
        <p:txBody>
          <a:bodyPr wrap="square">
            <a:spAutoFit/>
          </a:bodyPr>
          <a:lstStyle/>
          <a:p>
            <a:r>
              <a:rPr lang="fr-FR" sz="3200" b="1" dirty="0">
                <a:solidFill>
                  <a:srgbClr val="263A6C"/>
                </a:solidFill>
              </a:rPr>
              <a:t>FEEDBACK : </a:t>
            </a:r>
          </a:p>
        </p:txBody>
      </p:sp>
      <p:sp>
        <p:nvSpPr>
          <p:cNvPr id="37" name="ZoneTexte 36">
            <a:extLst>
              <a:ext uri="{FF2B5EF4-FFF2-40B4-BE49-F238E27FC236}">
                <a16:creationId xmlns:a16="http://schemas.microsoft.com/office/drawing/2014/main" id="{C389035A-54E8-AA04-C289-964D0EC562FE}"/>
              </a:ext>
            </a:extLst>
          </p:cNvPr>
          <p:cNvSpPr txBox="1"/>
          <p:nvPr/>
        </p:nvSpPr>
        <p:spPr>
          <a:xfrm>
            <a:off x="585351" y="1520998"/>
            <a:ext cx="6096000" cy="1569660"/>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en-US" dirty="0" err="1"/>
              <a:t>SmartCTClusters</a:t>
            </a:r>
            <a:r>
              <a:rPr lang="en-US" dirty="0"/>
              <a:t> project presentation and clusters’ pitches.</a:t>
            </a:r>
          </a:p>
          <a:p>
            <a:pPr marL="285750" indent="-285750">
              <a:lnSpc>
                <a:spcPct val="90000"/>
              </a:lnSpc>
              <a:spcBef>
                <a:spcPts val="600"/>
              </a:spcBef>
              <a:buFont typeface="Arial" panose="020B0604020202020204" pitchFamily="34" charset="0"/>
              <a:buChar char="•"/>
            </a:pPr>
            <a:r>
              <a:rPr lang="es-ES" dirty="0" err="1"/>
              <a:t>Cluster</a:t>
            </a:r>
            <a:r>
              <a:rPr lang="es-ES" dirty="0"/>
              <a:t> </a:t>
            </a:r>
            <a:r>
              <a:rPr lang="es-ES" dirty="0" err="1"/>
              <a:t>strategy</a:t>
            </a:r>
            <a:r>
              <a:rPr lang="es-ES" dirty="0"/>
              <a:t> </a:t>
            </a:r>
            <a:r>
              <a:rPr lang="es-ES" dirty="0" err="1"/>
              <a:t>design</a:t>
            </a:r>
            <a:r>
              <a:rPr lang="es-ES" dirty="0"/>
              <a:t> </a:t>
            </a:r>
          </a:p>
          <a:p>
            <a:pPr marL="285750" indent="-285750">
              <a:lnSpc>
                <a:spcPct val="90000"/>
              </a:lnSpc>
              <a:spcBef>
                <a:spcPts val="600"/>
              </a:spcBef>
              <a:buFont typeface="Arial" panose="020B0604020202020204" pitchFamily="34" charset="0"/>
              <a:buChar char="•"/>
            </a:pPr>
            <a:r>
              <a:rPr lang="es-ES" dirty="0" err="1"/>
              <a:t>Knowledge</a:t>
            </a:r>
            <a:r>
              <a:rPr lang="es-ES" dirty="0"/>
              <a:t> </a:t>
            </a:r>
            <a:r>
              <a:rPr lang="es-ES" dirty="0" err="1"/>
              <a:t>exchange</a:t>
            </a:r>
            <a:r>
              <a:rPr lang="es-ES" dirty="0"/>
              <a:t> and </a:t>
            </a:r>
            <a:r>
              <a:rPr lang="es-ES" dirty="0" err="1"/>
              <a:t>networking</a:t>
            </a:r>
            <a:r>
              <a:rPr lang="es-ES" dirty="0"/>
              <a:t> </a:t>
            </a:r>
          </a:p>
          <a:p>
            <a:pPr marL="285750" indent="-285750">
              <a:lnSpc>
                <a:spcPct val="90000"/>
              </a:lnSpc>
              <a:spcBef>
                <a:spcPts val="600"/>
              </a:spcBef>
              <a:buFont typeface="Arial" panose="020B0604020202020204" pitchFamily="34" charset="0"/>
              <a:buChar char="•"/>
            </a:pPr>
            <a:r>
              <a:rPr lang="en-US" dirty="0"/>
              <a:t>Financial and Sustainable Business Models for Cluster Management </a:t>
            </a:r>
          </a:p>
        </p:txBody>
      </p:sp>
      <p:sp>
        <p:nvSpPr>
          <p:cNvPr id="38" name="ZoneTexte 37">
            <a:extLst>
              <a:ext uri="{FF2B5EF4-FFF2-40B4-BE49-F238E27FC236}">
                <a16:creationId xmlns:a16="http://schemas.microsoft.com/office/drawing/2014/main" id="{8870217F-BE73-E7E3-A93B-EA13531106DF}"/>
              </a:ext>
            </a:extLst>
          </p:cNvPr>
          <p:cNvSpPr txBox="1"/>
          <p:nvPr/>
        </p:nvSpPr>
        <p:spPr>
          <a:xfrm>
            <a:off x="585351" y="4536739"/>
            <a:ext cx="6925792" cy="2240613"/>
          </a:xfrm>
          <a:prstGeom prst="rect">
            <a:avLst/>
          </a:prstGeom>
          <a:noFill/>
        </p:spPr>
        <p:txBody>
          <a:bodyPr wrap="square">
            <a:spAutoFit/>
          </a:bodyPr>
          <a:lstStyle/>
          <a:p>
            <a:pPr algn="just">
              <a:lnSpc>
                <a:spcPct val="90000"/>
              </a:lnSpc>
              <a:spcBef>
                <a:spcPts val="600"/>
              </a:spcBef>
            </a:pPr>
            <a:r>
              <a:rPr lang="en-US" i="1" dirty="0"/>
              <a:t>“The exchange has allowed us to get to know other clusters and other sectors and to understand the different markets. </a:t>
            </a:r>
          </a:p>
          <a:p>
            <a:pPr algn="just">
              <a:lnSpc>
                <a:spcPct val="90000"/>
              </a:lnSpc>
              <a:spcBef>
                <a:spcPts val="600"/>
              </a:spcBef>
            </a:pPr>
            <a:endParaRPr lang="en-US" i="1" dirty="0"/>
          </a:p>
          <a:p>
            <a:pPr algn="just">
              <a:lnSpc>
                <a:spcPct val="90000"/>
              </a:lnSpc>
              <a:spcBef>
                <a:spcPts val="600"/>
              </a:spcBef>
            </a:pPr>
            <a:r>
              <a:rPr lang="en-US" i="1" dirty="0"/>
              <a:t>It has helped us to better understand how to establish the cluster strategy and to reflect on the current challenges and understand how to establish new strategies through the study of real cases.”</a:t>
            </a:r>
          </a:p>
        </p:txBody>
      </p:sp>
      <p:sp>
        <p:nvSpPr>
          <p:cNvPr id="2" name="Rectangle 1">
            <a:extLst>
              <a:ext uri="{FF2B5EF4-FFF2-40B4-BE49-F238E27FC236}">
                <a16:creationId xmlns:a16="http://schemas.microsoft.com/office/drawing/2014/main" id="{20423A31-3317-7534-FF24-CBD5285A6438}"/>
              </a:ext>
            </a:extLst>
          </p:cNvPr>
          <p:cNvSpPr>
            <a:spLocks noGrp="1" noRot="1" noMove="1" noResize="1" noEditPoints="1" noAdjustHandles="1" noChangeArrowheads="1" noChangeShapeType="1"/>
          </p:cNvSpPr>
          <p:nvPr/>
        </p:nvSpPr>
        <p:spPr>
          <a:xfrm>
            <a:off x="6276975" y="3734320"/>
            <a:ext cx="5924550" cy="91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745639405"/>
      </p:ext>
    </p:extLst>
  </p:cSld>
  <p:clrMapOvr>
    <a:masterClrMapping/>
  </p:clrMapOvr>
  <mc:AlternateContent xmlns:mc="http://schemas.openxmlformats.org/markup-compatibility/2006">
    <mc:Choice xmlns:p14="http://schemas.microsoft.com/office/powerpoint/2010/main" Requires="p14">
      <p:transition spd="slow" p14:dur="3400" advTm="11481">
        <p14:reveal/>
      </p:transition>
    </mc:Choice>
    <mc:Fallback>
      <p:transition spd="slow" advTm="11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6231D12-4DCD-8138-87AC-797A0DFD5A54}"/>
              </a:ext>
            </a:extLst>
          </p:cNvPr>
          <p:cNvSpPr>
            <a:spLocks noGrp="1"/>
          </p:cNvSpPr>
          <p:nvPr>
            <p:ph type="sldNum" sz="quarter" idx="4294967295"/>
          </p:nvPr>
        </p:nvSpPr>
        <p:spPr>
          <a:xfrm>
            <a:off x="11761788" y="6356350"/>
            <a:ext cx="430212" cy="365125"/>
          </a:xfrm>
          <a:prstGeom prst="rect">
            <a:avLst/>
          </a:prstGeom>
        </p:spPr>
        <p:txBody>
          <a:bodyPr/>
          <a:lstStyle/>
          <a:p>
            <a:fld id="{B387B070-741B-476A-9F8F-1439642B2301}" type="slidenum">
              <a:rPr lang="en-GB" smtClean="0"/>
              <a:pPr/>
              <a:t>9</a:t>
            </a:fld>
            <a:endParaRPr lang="en-GB" dirty="0"/>
          </a:p>
        </p:txBody>
      </p:sp>
      <p:sp>
        <p:nvSpPr>
          <p:cNvPr id="12" name="ZoneTexte 11">
            <a:extLst>
              <a:ext uri="{FF2B5EF4-FFF2-40B4-BE49-F238E27FC236}">
                <a16:creationId xmlns:a16="http://schemas.microsoft.com/office/drawing/2014/main" id="{3D55F18E-CD89-9C4D-5393-52AB24CB6FDA}"/>
              </a:ext>
            </a:extLst>
          </p:cNvPr>
          <p:cNvSpPr txBox="1"/>
          <p:nvPr/>
        </p:nvSpPr>
        <p:spPr>
          <a:xfrm>
            <a:off x="536459" y="1639065"/>
            <a:ext cx="6531201" cy="461665"/>
          </a:xfrm>
          <a:prstGeom prst="rect">
            <a:avLst/>
          </a:prstGeom>
          <a:noFill/>
        </p:spPr>
        <p:txBody>
          <a:bodyPr wrap="square">
            <a:spAutoFit/>
          </a:bodyPr>
          <a:lstStyle/>
          <a:p>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From 13</a:t>
            </a:r>
            <a:r>
              <a:rPr lang="it-IT" sz="1600" b="1" dirty="0">
                <a:solidFill>
                  <a:srgbClr val="FFC509"/>
                </a:solidFill>
                <a:effectLst>
                  <a:outerShdw blurRad="38100" dist="38100" dir="2700000" algn="tl">
                    <a:srgbClr val="000000">
                      <a:alpha val="43137"/>
                    </a:srgbClr>
                  </a:outerShdw>
                </a:effectLst>
                <a:latin typeface="Futura CondensedLight" panose="020B0506000000000000" pitchFamily="34" charset="0"/>
              </a:rPr>
              <a:t>th</a:t>
            </a:r>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 to 17</a:t>
            </a:r>
            <a:r>
              <a:rPr lang="it-IT" sz="1600" b="1" dirty="0">
                <a:solidFill>
                  <a:srgbClr val="FFC509"/>
                </a:solidFill>
                <a:effectLst>
                  <a:outerShdw blurRad="38100" dist="38100" dir="2700000" algn="tl">
                    <a:srgbClr val="000000">
                      <a:alpha val="43137"/>
                    </a:srgbClr>
                  </a:outerShdw>
                </a:effectLst>
                <a:latin typeface="Futura CondensedLight" panose="020B0506000000000000" pitchFamily="34" charset="0"/>
              </a:rPr>
              <a:t>th</a:t>
            </a:r>
            <a:r>
              <a:rPr lang="it-IT" sz="2400" b="1" dirty="0">
                <a:solidFill>
                  <a:srgbClr val="FFC509"/>
                </a:solidFill>
                <a:effectLst>
                  <a:outerShdw blurRad="38100" dist="38100" dir="2700000" algn="tl">
                    <a:srgbClr val="000000">
                      <a:alpha val="43137"/>
                    </a:srgbClr>
                  </a:outerShdw>
                </a:effectLst>
                <a:latin typeface="Futura CondensedLight" panose="020B0506000000000000" pitchFamily="34" charset="0"/>
              </a:rPr>
              <a:t> of September 2021</a:t>
            </a:r>
            <a:endParaRPr lang="fr-FR" sz="2400" b="1" dirty="0">
              <a:solidFill>
                <a:srgbClr val="FFC509"/>
              </a:solidFill>
              <a:effectLst>
                <a:outerShdw blurRad="38100" dist="38100" dir="2700000" algn="tl">
                  <a:srgbClr val="000000">
                    <a:alpha val="43137"/>
                  </a:srgbClr>
                </a:outerShdw>
              </a:effectLst>
            </a:endParaRPr>
          </a:p>
        </p:txBody>
      </p:sp>
      <p:sp>
        <p:nvSpPr>
          <p:cNvPr id="15" name="Title 1">
            <a:extLst>
              <a:ext uri="{FF2B5EF4-FFF2-40B4-BE49-F238E27FC236}">
                <a16:creationId xmlns:a16="http://schemas.microsoft.com/office/drawing/2014/main" id="{1442CC17-B429-1732-14F5-208A9D538FEC}"/>
              </a:ext>
            </a:extLst>
          </p:cNvPr>
          <p:cNvSpPr txBox="1">
            <a:spLocks/>
          </p:cNvSpPr>
          <p:nvPr/>
        </p:nvSpPr>
        <p:spPr>
          <a:xfrm>
            <a:off x="8249051" y="2065519"/>
            <a:ext cx="3727843" cy="324116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pPr algn="ctr"/>
            <a:r>
              <a:rPr lang="it-IT" sz="4000" b="1" dirty="0">
                <a:solidFill>
                  <a:schemeClr val="bg1"/>
                </a:solidFill>
                <a:latin typeface="Futura CondensedLight" panose="020B0506000000000000" pitchFamily="34" charset="0"/>
              </a:rPr>
              <a:t>ARUS (HO)</a:t>
            </a:r>
          </a:p>
          <a:p>
            <a:pPr algn="ctr"/>
            <a:endParaRPr lang="en-GB" sz="4000" dirty="0">
              <a:solidFill>
                <a:schemeClr val="bg1"/>
              </a:solidFill>
              <a:latin typeface="+mn-lt"/>
            </a:endParaRPr>
          </a:p>
          <a:p>
            <a:pPr algn="ctr"/>
            <a:r>
              <a:rPr lang="en-GB" sz="4000" dirty="0">
                <a:solidFill>
                  <a:schemeClr val="bg1"/>
                </a:solidFill>
                <a:latin typeface="+mn-lt"/>
              </a:rPr>
              <a:t>&amp;</a:t>
            </a:r>
          </a:p>
          <a:p>
            <a:pPr algn="ctr"/>
            <a:endParaRPr lang="it-IT" sz="4000" b="1" dirty="0">
              <a:solidFill>
                <a:schemeClr val="bg1"/>
              </a:solidFill>
              <a:latin typeface="Futura CondensedLight" panose="020B0506000000000000" pitchFamily="34" charset="0"/>
            </a:endParaRPr>
          </a:p>
          <a:p>
            <a:pPr algn="ctr"/>
            <a:r>
              <a:rPr lang="it-IT" sz="4000" b="1" dirty="0">
                <a:solidFill>
                  <a:schemeClr val="bg1"/>
                </a:solidFill>
                <a:latin typeface="Futura CondensedLight" panose="020B0506000000000000" pitchFamily="34" charset="0"/>
              </a:rPr>
              <a:t>ZLab S.r.l. (VO) </a:t>
            </a:r>
          </a:p>
          <a:p>
            <a:pPr algn="ctr"/>
            <a:endParaRPr lang="it-IT" sz="3600" dirty="0">
              <a:solidFill>
                <a:schemeClr val="bg1"/>
              </a:solidFill>
              <a:latin typeface="Futura CondensedLight" panose="020B0506000000000000" pitchFamily="34" charset="0"/>
            </a:endParaRPr>
          </a:p>
          <a:p>
            <a:pPr algn="ctr"/>
            <a:r>
              <a:rPr lang="it-IT" sz="3600" dirty="0">
                <a:solidFill>
                  <a:schemeClr val="bg1"/>
                </a:solidFill>
                <a:latin typeface="Futura CondensedLight" panose="020B0506000000000000" pitchFamily="34" charset="0"/>
              </a:rPr>
              <a:t>exchange</a:t>
            </a:r>
          </a:p>
          <a:p>
            <a:pPr algn="ctr"/>
            <a:endParaRPr lang="it-IT" b="1" dirty="0">
              <a:solidFill>
                <a:schemeClr val="bg1"/>
              </a:solidFill>
              <a:latin typeface="Futura CondensedLight" panose="020B0506000000000000" pitchFamily="34" charset="0"/>
            </a:endParaRPr>
          </a:p>
        </p:txBody>
      </p:sp>
      <p:pic>
        <p:nvPicPr>
          <p:cNvPr id="21" name="Picture 2">
            <a:extLst>
              <a:ext uri="{FF2B5EF4-FFF2-40B4-BE49-F238E27FC236}">
                <a16:creationId xmlns:a16="http://schemas.microsoft.com/office/drawing/2014/main" id="{1D944858-5B6E-1F51-C1B1-D3E682B4C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188" y="4519994"/>
            <a:ext cx="1347965" cy="144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ZoneTexte 26">
            <a:extLst>
              <a:ext uri="{FF2B5EF4-FFF2-40B4-BE49-F238E27FC236}">
                <a16:creationId xmlns:a16="http://schemas.microsoft.com/office/drawing/2014/main" id="{AA8E5879-55CF-88FC-3DD7-273910BD6564}"/>
              </a:ext>
            </a:extLst>
          </p:cNvPr>
          <p:cNvSpPr txBox="1"/>
          <p:nvPr/>
        </p:nvSpPr>
        <p:spPr>
          <a:xfrm>
            <a:off x="644120" y="4781843"/>
            <a:ext cx="4996542" cy="1415772"/>
          </a:xfrm>
          <a:prstGeom prst="rect">
            <a:avLst/>
          </a:prstGeom>
          <a:noFill/>
        </p:spPr>
        <p:txBody>
          <a:bodyPr wrap="square">
            <a:spAutoFit/>
          </a:bodyPr>
          <a:lstStyle/>
          <a:p>
            <a:pPr algn="r">
              <a:lnSpc>
                <a:spcPct val="100000"/>
              </a:lnSpc>
            </a:pPr>
            <a:r>
              <a:rPr lang="en-US" sz="1800" dirty="0">
                <a:latin typeface="Futura CondensedLight"/>
              </a:rPr>
              <a:t>Acoustic </a:t>
            </a:r>
            <a:r>
              <a:rPr lang="en-US" sz="1800" dirty="0" err="1">
                <a:latin typeface="Futura CondensedLight"/>
              </a:rPr>
              <a:t>Accredia</a:t>
            </a:r>
            <a:r>
              <a:rPr lang="en-US" sz="1800" dirty="0">
                <a:latin typeface="Futura CondensedLight"/>
              </a:rPr>
              <a:t> Qualified Laboratories </a:t>
            </a:r>
          </a:p>
          <a:p>
            <a:pPr algn="r">
              <a:lnSpc>
                <a:spcPct val="100000"/>
              </a:lnSpc>
            </a:pPr>
            <a:r>
              <a:rPr lang="en-US" sz="1800" dirty="0">
                <a:latin typeface="Futura CondensedLight"/>
              </a:rPr>
              <a:t>and noise control, </a:t>
            </a:r>
            <a:r>
              <a:rPr lang="it-IT" sz="1800" dirty="0">
                <a:latin typeface="Futura CondensedLight"/>
              </a:rPr>
              <a:t>RAMS Analysis</a:t>
            </a:r>
            <a:r>
              <a:rPr lang="en-US" dirty="0">
                <a:latin typeface="Futura CondensedLight"/>
              </a:rPr>
              <a:t> </a:t>
            </a:r>
          </a:p>
          <a:p>
            <a:pPr algn="r">
              <a:lnSpc>
                <a:spcPct val="100000"/>
              </a:lnSpc>
            </a:pPr>
            <a:r>
              <a:rPr lang="en-US" sz="1600" b="1" i="1" dirty="0">
                <a:latin typeface="Futura CondensedLight"/>
              </a:rPr>
              <a:t>from </a:t>
            </a:r>
            <a:r>
              <a:rPr lang="it-IT" sz="1600" b="1" i="1" dirty="0">
                <a:latin typeface="Futura CondensedLight"/>
              </a:rPr>
              <a:t>Cerea, Italy </a:t>
            </a:r>
          </a:p>
          <a:p>
            <a:pPr algn="r">
              <a:lnSpc>
                <a:spcPct val="100000"/>
              </a:lnSpc>
            </a:pPr>
            <a:endParaRPr lang="it-IT" sz="1600" b="1" i="1" dirty="0">
              <a:latin typeface="Futura CondensedLight"/>
            </a:endParaRPr>
          </a:p>
          <a:p>
            <a:pPr algn="r"/>
            <a:r>
              <a:rPr lang="it-IT" sz="1800" u="sng" dirty="0">
                <a:solidFill>
                  <a:schemeClr val="accent1"/>
                </a:solidFill>
                <a:latin typeface="Futura CondensedLight"/>
              </a:rPr>
              <a:t>https://www.zeta-lab.it/en</a:t>
            </a:r>
            <a:endParaRPr lang="en-US" sz="1800" dirty="0">
              <a:solidFill>
                <a:schemeClr val="accent1"/>
              </a:solidFill>
              <a:latin typeface="Futura CondensedLight" panose="020B0506000000000000" pitchFamily="34" charset="0"/>
            </a:endParaRPr>
          </a:p>
        </p:txBody>
      </p:sp>
      <p:pic>
        <p:nvPicPr>
          <p:cNvPr id="29" name="Image 28">
            <a:extLst>
              <a:ext uri="{FF2B5EF4-FFF2-40B4-BE49-F238E27FC236}">
                <a16:creationId xmlns:a16="http://schemas.microsoft.com/office/drawing/2014/main" id="{BF00AC6B-AF87-F399-03A0-5AB2648DB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20" y="2511312"/>
            <a:ext cx="1418366" cy="903514"/>
          </a:xfrm>
          <a:prstGeom prst="rect">
            <a:avLst/>
          </a:prstGeom>
        </p:spPr>
      </p:pic>
      <p:sp>
        <p:nvSpPr>
          <p:cNvPr id="30" name="ZoneTexte 29">
            <a:extLst>
              <a:ext uri="{FF2B5EF4-FFF2-40B4-BE49-F238E27FC236}">
                <a16:creationId xmlns:a16="http://schemas.microsoft.com/office/drawing/2014/main" id="{BDC037E0-390A-7BF4-226F-D23EFF4FC3F6}"/>
              </a:ext>
            </a:extLst>
          </p:cNvPr>
          <p:cNvSpPr txBox="1"/>
          <p:nvPr/>
        </p:nvSpPr>
        <p:spPr>
          <a:xfrm>
            <a:off x="2231572" y="2495312"/>
            <a:ext cx="4996542" cy="1415772"/>
          </a:xfrm>
          <a:prstGeom prst="rect">
            <a:avLst/>
          </a:prstGeom>
          <a:noFill/>
        </p:spPr>
        <p:txBody>
          <a:bodyPr wrap="square">
            <a:spAutoFit/>
          </a:bodyPr>
          <a:lstStyle/>
          <a:p>
            <a:pPr>
              <a:lnSpc>
                <a:spcPct val="100000"/>
              </a:lnSpc>
            </a:pPr>
            <a:r>
              <a:rPr lang="en-US" sz="1800" dirty="0">
                <a:latin typeface="Futura CondensedLight"/>
              </a:rPr>
              <a:t>Anatolian Rail Transportation Systems Cluster</a:t>
            </a:r>
          </a:p>
          <a:p>
            <a:pPr>
              <a:lnSpc>
                <a:spcPct val="100000"/>
              </a:lnSpc>
            </a:pPr>
            <a:r>
              <a:rPr lang="en-US" sz="1600" b="1" i="1" dirty="0">
                <a:latin typeface="Futura CondensedLight"/>
              </a:rPr>
              <a:t>from Ankara</a:t>
            </a:r>
            <a:r>
              <a:rPr lang="it-IT" sz="1600" b="1" i="1" dirty="0">
                <a:latin typeface="Futura CondensedLight"/>
              </a:rPr>
              <a:t>, Turkey</a:t>
            </a:r>
          </a:p>
          <a:p>
            <a:pPr>
              <a:lnSpc>
                <a:spcPct val="100000"/>
              </a:lnSpc>
            </a:pPr>
            <a:r>
              <a:rPr lang="it-IT" sz="1600" b="1" i="1" dirty="0">
                <a:latin typeface="Futura CondensedLight"/>
              </a:rPr>
              <a:t> </a:t>
            </a:r>
          </a:p>
          <a:p>
            <a:r>
              <a:rPr lang="it-IT" sz="1800" u="sng" dirty="0">
                <a:latin typeface="Futura CondensedLight"/>
                <a:hlinkClick r:id="rId5"/>
              </a:rPr>
              <a:t>https://www.anadoluraylisistemler.org/</a:t>
            </a:r>
            <a:r>
              <a:rPr lang="it-IT" sz="1800" dirty="0">
                <a:latin typeface="Futura CondensedLight"/>
              </a:rPr>
              <a:t> </a:t>
            </a:r>
            <a:endParaRPr lang="en-US" sz="1800" dirty="0">
              <a:solidFill>
                <a:schemeClr val="accent1"/>
              </a:solidFill>
              <a:latin typeface="Futura CondensedLight" panose="020B0506000000000000" pitchFamily="34" charset="0"/>
            </a:endParaRPr>
          </a:p>
        </p:txBody>
      </p:sp>
      <p:sp>
        <p:nvSpPr>
          <p:cNvPr id="38" name="ZoneTexte 37">
            <a:extLst>
              <a:ext uri="{FF2B5EF4-FFF2-40B4-BE49-F238E27FC236}">
                <a16:creationId xmlns:a16="http://schemas.microsoft.com/office/drawing/2014/main" id="{0130179F-7D62-519A-0AEE-D75609057E57}"/>
              </a:ext>
            </a:extLst>
          </p:cNvPr>
          <p:cNvSpPr txBox="1"/>
          <p:nvPr/>
        </p:nvSpPr>
        <p:spPr>
          <a:xfrm>
            <a:off x="1126672" y="4115631"/>
            <a:ext cx="6101442" cy="461665"/>
          </a:xfrm>
          <a:prstGeom prst="rect">
            <a:avLst/>
          </a:prstGeom>
          <a:noFill/>
        </p:spPr>
        <p:txBody>
          <a:bodyPr wrap="square">
            <a:spAutoFit/>
          </a:bodyPr>
          <a:lstStyle/>
          <a:p>
            <a:pPr algn="ctr"/>
            <a:r>
              <a:rPr lang="en-GB" sz="2400" dirty="0">
                <a:latin typeface="+mn-lt"/>
              </a:rPr>
              <a:t>&amp;</a:t>
            </a:r>
          </a:p>
        </p:txBody>
      </p:sp>
    </p:spTree>
    <p:custDataLst>
      <p:tags r:id="rId1"/>
    </p:custDataLst>
    <p:extLst>
      <p:ext uri="{BB962C8B-B14F-4D97-AF65-F5344CB8AC3E}">
        <p14:creationId xmlns:p14="http://schemas.microsoft.com/office/powerpoint/2010/main" val="68270386"/>
      </p:ext>
    </p:extLst>
  </p:cSld>
  <p:clrMapOvr>
    <a:masterClrMapping/>
  </p:clrMapOvr>
  <p:transition spd="slow" advTm="11325">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7" grpId="0"/>
      <p:bldP spid="30"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3.4|2.2|2.6"/>
</p:tagLst>
</file>

<file path=ppt/tags/tag10.xml><?xml version="1.0" encoding="utf-8"?>
<p:tagLst xmlns:a="http://schemas.openxmlformats.org/drawingml/2006/main" xmlns:r="http://schemas.openxmlformats.org/officeDocument/2006/relationships" xmlns:p="http://schemas.openxmlformats.org/presentationml/2006/main">
  <p:tag name="TIMING" val="|1|4.4|1.8"/>
</p:tagLst>
</file>

<file path=ppt/tags/tag11.xml><?xml version="1.0" encoding="utf-8"?>
<p:tagLst xmlns:a="http://schemas.openxmlformats.org/drawingml/2006/main" xmlns:r="http://schemas.openxmlformats.org/officeDocument/2006/relationships" xmlns:p="http://schemas.openxmlformats.org/presentationml/2006/main">
  <p:tag name="TIMING" val="|1.1|1.6|1.8|1.7|1.3|2.1"/>
</p:tagLst>
</file>

<file path=ppt/tags/tag12.xml><?xml version="1.0" encoding="utf-8"?>
<p:tagLst xmlns:a="http://schemas.openxmlformats.org/drawingml/2006/main" xmlns:r="http://schemas.openxmlformats.org/officeDocument/2006/relationships" xmlns:p="http://schemas.openxmlformats.org/presentationml/2006/main">
  <p:tag name="TIMING" val="|0.8|3.1|1.8"/>
</p:tagLst>
</file>

<file path=ppt/tags/tag13.xml><?xml version="1.0" encoding="utf-8"?>
<p:tagLst xmlns:a="http://schemas.openxmlformats.org/drawingml/2006/main" xmlns:r="http://schemas.openxmlformats.org/officeDocument/2006/relationships" xmlns:p="http://schemas.openxmlformats.org/presentationml/2006/main">
  <p:tag name="TIMING" val="|0.8|1.5|2|1.9|1.6"/>
</p:tagLst>
</file>

<file path=ppt/tags/tag14.xml><?xml version="1.0" encoding="utf-8"?>
<p:tagLst xmlns:a="http://schemas.openxmlformats.org/drawingml/2006/main" xmlns:r="http://schemas.openxmlformats.org/officeDocument/2006/relationships" xmlns:p="http://schemas.openxmlformats.org/presentationml/2006/main">
  <p:tag name="TIMING" val="|0.7|8.3|1.4"/>
</p:tagLst>
</file>

<file path=ppt/tags/tag15.xml><?xml version="1.0" encoding="utf-8"?>
<p:tagLst xmlns:a="http://schemas.openxmlformats.org/drawingml/2006/main" xmlns:r="http://schemas.openxmlformats.org/officeDocument/2006/relationships" xmlns:p="http://schemas.openxmlformats.org/presentationml/2006/main">
  <p:tag name="TIMING" val="|0.8|1.8|1.6|2.6|1.2"/>
</p:tagLst>
</file>

<file path=ppt/tags/tag16.xml><?xml version="1.0" encoding="utf-8"?>
<p:tagLst xmlns:a="http://schemas.openxmlformats.org/drawingml/2006/main" xmlns:r="http://schemas.openxmlformats.org/officeDocument/2006/relationships" xmlns:p="http://schemas.openxmlformats.org/presentationml/2006/main">
  <p:tag name="TIMING" val="|0.6|8.6|1.2"/>
</p:tagLst>
</file>

<file path=ppt/tags/tag2.xml><?xml version="1.0" encoding="utf-8"?>
<p:tagLst xmlns:a="http://schemas.openxmlformats.org/drawingml/2006/main" xmlns:r="http://schemas.openxmlformats.org/officeDocument/2006/relationships" xmlns:p="http://schemas.openxmlformats.org/presentationml/2006/main">
  <p:tag name="TIMING" val="|0.4|4.3"/>
</p:tagLst>
</file>

<file path=ppt/tags/tag3.xml><?xml version="1.0" encoding="utf-8"?>
<p:tagLst xmlns:a="http://schemas.openxmlformats.org/drawingml/2006/main" xmlns:r="http://schemas.openxmlformats.org/officeDocument/2006/relationships" xmlns:p="http://schemas.openxmlformats.org/presentationml/2006/main">
  <p:tag name="TIMING" val="|0.7|2.9|4.7|3.2|3.3"/>
</p:tagLst>
</file>

<file path=ppt/tags/tag4.xml><?xml version="1.0" encoding="utf-8"?>
<p:tagLst xmlns:a="http://schemas.openxmlformats.org/drawingml/2006/main" xmlns:r="http://schemas.openxmlformats.org/officeDocument/2006/relationships" xmlns:p="http://schemas.openxmlformats.org/presentationml/2006/main">
  <p:tag name="TIMING" val="|1.9|4.1|3|3.4"/>
</p:tagLst>
</file>

<file path=ppt/tags/tag5.xml><?xml version="1.0" encoding="utf-8"?>
<p:tagLst xmlns:a="http://schemas.openxmlformats.org/drawingml/2006/main" xmlns:r="http://schemas.openxmlformats.org/officeDocument/2006/relationships" xmlns:p="http://schemas.openxmlformats.org/presentationml/2006/main">
  <p:tag name="TIMING" val="|0.6|1.8|1.5|2.3|0.9"/>
</p:tagLst>
</file>

<file path=ppt/tags/tag6.xml><?xml version="1.0" encoding="utf-8"?>
<p:tagLst xmlns:a="http://schemas.openxmlformats.org/drawingml/2006/main" xmlns:r="http://schemas.openxmlformats.org/officeDocument/2006/relationships" xmlns:p="http://schemas.openxmlformats.org/presentationml/2006/main">
  <p:tag name="TIMING" val="|0.6|3.2|2.4"/>
</p:tagLst>
</file>

<file path=ppt/tags/tag7.xml><?xml version="1.0" encoding="utf-8"?>
<p:tagLst xmlns:a="http://schemas.openxmlformats.org/drawingml/2006/main" xmlns:r="http://schemas.openxmlformats.org/officeDocument/2006/relationships" xmlns:p="http://schemas.openxmlformats.org/presentationml/2006/main">
  <p:tag name="TIMING" val="|0.1|1.9|1.7|2.3|1.8"/>
</p:tagLst>
</file>

<file path=ppt/tags/tag8.xml><?xml version="1.0" encoding="utf-8"?>
<p:tagLst xmlns:a="http://schemas.openxmlformats.org/drawingml/2006/main" xmlns:r="http://schemas.openxmlformats.org/officeDocument/2006/relationships" xmlns:p="http://schemas.openxmlformats.org/presentationml/2006/main">
  <p:tag name="TIMING" val="|0.9|3.1|1.9"/>
</p:tagLst>
</file>

<file path=ppt/tags/tag9.xml><?xml version="1.0" encoding="utf-8"?>
<p:tagLst xmlns:a="http://schemas.openxmlformats.org/drawingml/2006/main" xmlns:r="http://schemas.openxmlformats.org/officeDocument/2006/relationships" xmlns:p="http://schemas.openxmlformats.org/presentationml/2006/main">
  <p:tag name="TIMING" val="|1.3|1.5|1.6|2.7|2.1"/>
</p:tagLst>
</file>

<file path=ppt/theme/theme1.xml><?xml version="1.0" encoding="utf-8"?>
<a:theme xmlns:a="http://schemas.openxmlformats.org/drawingml/2006/main" name="Office Theme">
  <a:themeElements>
    <a:clrScheme name="Clusters">
      <a:dk1>
        <a:srgbClr val="4D4D4D"/>
      </a:dk1>
      <a:lt1>
        <a:sysClr val="window" lastClr="FFFFFF"/>
      </a:lt1>
      <a:dk2>
        <a:srgbClr val="3A5369"/>
      </a:dk2>
      <a:lt2>
        <a:srgbClr val="E7E6E6"/>
      </a:lt2>
      <a:accent1>
        <a:srgbClr val="1C70B5"/>
      </a:accent1>
      <a:accent2>
        <a:srgbClr val="499FBB"/>
      </a:accent2>
      <a:accent3>
        <a:srgbClr val="34D27D"/>
      </a:accent3>
      <a:accent4>
        <a:srgbClr val="F2CB0C"/>
      </a:accent4>
      <a:accent5>
        <a:srgbClr val="EA8827"/>
      </a:accent5>
      <a:accent6>
        <a:srgbClr val="EA1E91"/>
      </a:accent6>
      <a:hlink>
        <a:srgbClr val="0563C1"/>
      </a:hlink>
      <a:folHlink>
        <a:srgbClr val="954F72"/>
      </a:folHlink>
    </a:clrScheme>
    <a:fontScheme name="Cluster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352EF8EA39F74892CAD9029191BF22" ma:contentTypeVersion="5" ma:contentTypeDescription="Crée un document." ma:contentTypeScope="" ma:versionID="227017bb8b3c91e5a92d5a9b1033030c">
  <xsd:schema xmlns:xsd="http://www.w3.org/2001/XMLSchema" xmlns:xs="http://www.w3.org/2001/XMLSchema" xmlns:p="http://schemas.microsoft.com/office/2006/metadata/properties" xmlns:ns2="a1a3d19b-ac9c-4820-9a3d-4efed42318b0" targetNamespace="http://schemas.microsoft.com/office/2006/metadata/properties" ma:root="true" ma:fieldsID="56851f8f3c2c384b50bb45ba99faa161" ns2:_="">
    <xsd:import namespace="a1a3d19b-ac9c-4820-9a3d-4efed42318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a3d19b-ac9c-4820-9a3d-4efed42318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06C3AC-47C9-40C1-84E6-D35DE7B52566}">
  <ds:schemaRefs>
    <ds:schemaRef ds:uri="http://schemas.microsoft.com/sharepoint/v3/contenttype/forms"/>
  </ds:schemaRefs>
</ds:datastoreItem>
</file>

<file path=customXml/itemProps2.xml><?xml version="1.0" encoding="utf-8"?>
<ds:datastoreItem xmlns:ds="http://schemas.openxmlformats.org/officeDocument/2006/customXml" ds:itemID="{59EE3368-8892-471F-AFE5-55DB4EF8C5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a3d19b-ac9c-4820-9a3d-4efed42318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C600FA-6051-48C0-9779-B1EECABF03B9}">
  <ds:schemaRefs>
    <ds:schemaRef ds:uri="http://schemas.openxmlformats.org/package/2006/metadata/core-properties"/>
    <ds:schemaRef ds:uri="a1a3d19b-ac9c-4820-9a3d-4efed42318b0"/>
    <ds:schemaRef ds:uri="http://schemas.microsoft.com/office/2006/metadata/properties"/>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1844</TotalTime>
  <Words>1317</Words>
  <Application>Microsoft Office PowerPoint</Application>
  <PresentationFormat>Grand écran</PresentationFormat>
  <Paragraphs>201</Paragraphs>
  <Slides>19</Slides>
  <Notes>7</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19</vt:i4>
      </vt:variant>
    </vt:vector>
  </HeadingPairs>
  <TitlesOfParts>
    <vt:vector size="30" baseType="lpstr">
      <vt:lpstr>Arial</vt:lpstr>
      <vt:lpstr>Calibri</vt:lpstr>
      <vt:lpstr>Calibri Light</vt:lpstr>
      <vt:lpstr>Futura CondensedLight</vt:lpstr>
      <vt:lpstr>Montserrat</vt:lpstr>
      <vt:lpstr>Montserrat ExtraBold</vt:lpstr>
      <vt:lpstr>Montserrat Medium</vt:lpstr>
      <vt:lpstr>Montserrat SemiBold</vt:lpstr>
      <vt:lpstr>Wingdings</vt:lpstr>
      <vt:lpstr>Office Theme</vt:lpstr>
      <vt:lpstr>Custom Design</vt:lpstr>
      <vt:lpstr>Présentation PowerPoint</vt:lpstr>
      <vt:lpstr>The European Cluster Partnerships | Excellence</vt:lpstr>
      <vt:lpstr>Partners and  Ecosystems  </vt:lpstr>
      <vt:lpstr>"EXXTRA ClusterXchange scheme"</vt:lpstr>
      <vt:lpstr>ClusterXchange important details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Deepak Uppal</dc:creator>
  <cp:lastModifiedBy>Amandine Caux</cp:lastModifiedBy>
  <cp:revision>358</cp:revision>
  <dcterms:created xsi:type="dcterms:W3CDTF">2020-07-22T12:18:15Z</dcterms:created>
  <dcterms:modified xsi:type="dcterms:W3CDTF">2022-09-16T14:59:13Z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0x010100B2352EF8EA39F74892CAD9029191BF22</vt:lpwstr>
  </property>
</Properties>
</file>